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328" r:id="rId4"/>
    <p:sldId id="329" r:id="rId5"/>
    <p:sldId id="330" r:id="rId6"/>
    <p:sldId id="320" r:id="rId7"/>
    <p:sldId id="327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D2063-02CD-4F04-96DE-2165BDF86D5C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5B15A-96D3-42BF-8C1D-E094CD2D9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3AD02-9A68-4F76-AB26-29273583A6BF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94B7F-3C24-4A96-85E8-CDCE96331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ED09-6CDB-494C-842A-457A3F299F74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3249E-9BB4-494C-B4AC-00EB5B1D7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AC75-B945-44B5-B5C5-8D01694C086B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935E5-9C5A-4B32-BB68-C4F3CB247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23F21-FDBD-4A01-A78B-90207A5E0825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5B55C-23F6-48DC-B9FE-5DAE2978C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8BF07-5308-4BA4-80BC-8E040F1F26EC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B648F-D3AB-46DD-A68B-41CE451FC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3B779-B67A-4280-BE34-812B019DE8C2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1220-15C0-4AA5-9AAE-AE8E5B825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48365-D768-4B08-AC8C-B24147AD09E7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C86C6-B248-43D3-AE0E-7FDADD8EB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03CFC-C917-4758-BEB2-DE285CFA8E2B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F8B52-9439-4690-92BE-62E2A54E3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F7477-662B-4BF8-9725-E865A7732F91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A07FB-7630-4580-BD07-B92A85057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E3088-9504-45B5-871D-B320482F2473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B143-87E1-4307-B6A2-7DA8DAF5F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EF1E3-6211-411D-A4E5-8646A98E56B3}" type="datetimeFigureOut">
              <a:rPr lang="ru-RU"/>
              <a:pPr>
                <a:defRPr/>
              </a:pPr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176979-8B84-490D-968E-ED0ED0166E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5013176"/>
            <a:ext cx="8678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Рознина </a:t>
            </a:r>
            <a:r>
              <a:rPr lang="ru-RU" alt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Ольга Николаевна </a:t>
            </a:r>
          </a:p>
          <a:p>
            <a:pPr lvl="0" algn="r"/>
            <a:r>
              <a:rPr lang="ru-RU" alt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Шадринск, Курганская область. </a:t>
            </a:r>
          </a:p>
          <a:p>
            <a:pPr lvl="0" algn="r"/>
            <a:endParaRPr lang="ru-RU" altLang="en-US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altLang="en-US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Художественно – эстетическое развитие воспитанников с включением элементов народно – прикладного творчества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821533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Муниципальное казенное 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«Детский сад общеразвивающего вида №15 «Яблонька»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Open Sans"/>
              </a:rPr>
              <a:t>Образовательная область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Open Sans"/>
              </a:rPr>
              <a:t>Художественное творчество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Open Sans"/>
              </a:rPr>
              <a:t>Содержание </a:t>
            </a:r>
            <a:r>
              <a:rPr lang="ru-RU" sz="3200" dirty="0">
                <a:solidFill>
                  <a:srgbClr val="C00000"/>
                </a:solidFill>
                <a:latin typeface="Open Sans"/>
              </a:rPr>
              <a:t>этой области </a:t>
            </a:r>
            <a:endParaRPr lang="ru-RU" sz="3200" dirty="0" smtClean="0">
              <a:solidFill>
                <a:srgbClr val="C00000"/>
              </a:solidFill>
              <a:latin typeface="Open Sans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Open Sans"/>
              </a:rPr>
              <a:t>направлено </a:t>
            </a:r>
            <a:r>
              <a:rPr lang="ru-RU" sz="3200" dirty="0">
                <a:solidFill>
                  <a:srgbClr val="C00000"/>
                </a:solidFill>
                <a:latin typeface="Open Sans"/>
              </a:rPr>
              <a:t>на: </a:t>
            </a:r>
            <a:endParaRPr lang="ru-RU" sz="3200" dirty="0" smtClean="0">
              <a:solidFill>
                <a:srgbClr val="C00000"/>
              </a:solidFill>
              <a:latin typeface="Open Sans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C00000"/>
                </a:solidFill>
                <a:latin typeface="Open Sans"/>
              </a:rPr>
              <a:t>     формирование </a:t>
            </a:r>
            <a:r>
              <a:rPr lang="ru-RU" sz="3200" dirty="0">
                <a:solidFill>
                  <a:srgbClr val="C00000"/>
                </a:solidFill>
                <a:latin typeface="Open Sans"/>
              </a:rPr>
              <a:t>интереса к эстетической стороне окружающей действительности; </a:t>
            </a:r>
            <a:endParaRPr lang="ru-RU" sz="3200" dirty="0" smtClean="0">
              <a:solidFill>
                <a:srgbClr val="C00000"/>
              </a:solidFill>
              <a:latin typeface="Open Sans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C00000"/>
                </a:solidFill>
                <a:latin typeface="Open Sans"/>
              </a:rPr>
              <a:t>          удовлетворение </a:t>
            </a:r>
            <a:r>
              <a:rPr lang="ru-RU" sz="3200" dirty="0">
                <a:solidFill>
                  <a:srgbClr val="C00000"/>
                </a:solidFill>
                <a:latin typeface="Open Sans"/>
              </a:rPr>
              <a:t>потребности детей в </a:t>
            </a:r>
            <a:r>
              <a:rPr lang="ru-RU" sz="3200" dirty="0" smtClean="0">
                <a:solidFill>
                  <a:srgbClr val="C00000"/>
                </a:solidFill>
                <a:latin typeface="Open Sans"/>
              </a:rPr>
              <a:t>самовыражении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Open Sans"/>
              </a:rPr>
              <a:t>Образовательная область «Художественное творчество» 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3825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53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7129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67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0496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3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42512" cy="62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7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409046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3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push dir="u"/>
      </p:transition>
    </mc:Choice>
    <mc:Fallback xmlns="">
      <p:transition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71</Words>
  <Application>Microsoft Office PowerPoint</Application>
  <PresentationFormat>Экран (4:3)</PresentationFormat>
  <Paragraphs>18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Художественно – эстетическое развитие воспитанников с включением элементов народно – прикладного творчества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user</cp:lastModifiedBy>
  <cp:revision>51</cp:revision>
  <dcterms:created xsi:type="dcterms:W3CDTF">2013-07-10T15:00:56Z</dcterms:created>
  <dcterms:modified xsi:type="dcterms:W3CDTF">2018-05-17T08:22:52Z</dcterms:modified>
</cp:coreProperties>
</file>