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7"/>
  </p:notesMasterIdLst>
  <p:sldIdLst>
    <p:sldId id="264" r:id="rId2"/>
    <p:sldId id="257" r:id="rId3"/>
    <p:sldId id="258" r:id="rId4"/>
    <p:sldId id="259" r:id="rId5"/>
    <p:sldId id="276" r:id="rId6"/>
    <p:sldId id="277" r:id="rId7"/>
    <p:sldId id="278" r:id="rId8"/>
    <p:sldId id="275" r:id="rId9"/>
    <p:sldId id="280" r:id="rId10"/>
    <p:sldId id="284" r:id="rId11"/>
    <p:sldId id="265" r:id="rId12"/>
    <p:sldId id="270" r:id="rId13"/>
    <p:sldId id="267" r:id="rId14"/>
    <p:sldId id="268" r:id="rId15"/>
    <p:sldId id="269" r:id="rId16"/>
    <p:sldId id="271" r:id="rId17"/>
    <p:sldId id="272" r:id="rId18"/>
    <p:sldId id="273" r:id="rId19"/>
    <p:sldId id="281" r:id="rId20"/>
    <p:sldId id="282" r:id="rId21"/>
    <p:sldId id="283" r:id="rId22"/>
    <p:sldId id="286" r:id="rId23"/>
    <p:sldId id="285" r:id="rId24"/>
    <p:sldId id="274" r:id="rId25"/>
    <p:sldId id="26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6" d="100"/>
          <a:sy n="76" d="100"/>
        </p:scale>
        <p:origin x="-1206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0E45E-B546-4ADF-B826-49B3273C2E8F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26026-D0EE-48C5-A2E9-CAC8EBC68E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00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К артикуляционному аппарату относятся: ротовая полость (щеки, губы, зубы, язык, челюсти, небо), глотка, гортань.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26026-D0EE-48C5-A2E9-CAC8EBC68EE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7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Четко, разделяя каждый звук, произнесите </a:t>
            </a:r>
            <a:r>
              <a:rPr lang="ru-RU" baseline="0" dirty="0" smtClean="0"/>
              <a:t>цепочку гласных. А теперь нараспев, как в пении.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26026-D0EE-48C5-A2E9-CAC8EBC68EE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92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пении гласные тянем, согласные четко проговариваем.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26026-D0EE-48C5-A2E9-CAC8EBC68EE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331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Согласные в окончаниях произносятся четко ("стреляем").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26026-D0EE-48C5-A2E9-CAC8EBC68EE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829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7BDB7-11D7-4C51-B531-17CE21075172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F744-F34A-4089-B446-3025F748C0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7BDB7-11D7-4C51-B531-17CE21075172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F744-F34A-4089-B446-3025F748C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7BDB7-11D7-4C51-B531-17CE21075172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F744-F34A-4089-B446-3025F748C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7BDB7-11D7-4C51-B531-17CE21075172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F744-F34A-4089-B446-3025F748C0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7BDB7-11D7-4C51-B531-17CE21075172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F744-F34A-4089-B446-3025F748C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7BDB7-11D7-4C51-B531-17CE21075172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F744-F34A-4089-B446-3025F748C0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7BDB7-11D7-4C51-B531-17CE21075172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F744-F34A-4089-B446-3025F748C0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7BDB7-11D7-4C51-B531-17CE21075172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F744-F34A-4089-B446-3025F748C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7BDB7-11D7-4C51-B531-17CE21075172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F744-F34A-4089-B446-3025F748C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7BDB7-11D7-4C51-B531-17CE21075172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F744-F34A-4089-B446-3025F748C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7BDB7-11D7-4C51-B531-17CE21075172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F744-F34A-4089-B446-3025F748C0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57BDB7-11D7-4C51-B531-17CE21075172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987F744-F34A-4089-B446-3025F748C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Дикция и слово в пении</a:t>
            </a:r>
            <a:br>
              <a:rPr lang="ru-RU" dirty="0" smtClean="0"/>
            </a:br>
            <a:r>
              <a:rPr lang="ru-RU" sz="1400" dirty="0" smtClean="0"/>
              <a:t>Подготовила педагог высшей категории Лазуткина Ирина Александровна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907256"/>
            <a:ext cx="3810000" cy="3124200"/>
          </a:xfrm>
        </p:spPr>
      </p:pic>
    </p:spTree>
    <p:extLst>
      <p:ext uri="{BB962C8B-B14F-4D97-AF65-F5344CB8AC3E}">
        <p14:creationId xmlns:p14="http://schemas.microsoft.com/office/powerpoint/2010/main" val="237685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3289" y="4869160"/>
            <a:ext cx="6512511" cy="1296144"/>
          </a:xfrm>
        </p:spPr>
        <p:txBody>
          <a:bodyPr>
            <a:normAutofit fontScale="90000"/>
          </a:bodyPr>
          <a:lstStyle/>
          <a:p>
            <a:r>
              <a:rPr lang="ru-RU" dirty="0"/>
              <a:t>«	</a:t>
            </a:r>
            <a:r>
              <a:rPr lang="ru-RU" dirty="0" smtClean="0"/>
              <a:t>БУКВОЕЖКА»</a:t>
            </a:r>
            <a:r>
              <a:rPr lang="ru-RU" dirty="0"/>
              <a:t>						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1376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b="1" dirty="0" smtClean="0"/>
              <a:t>[</a:t>
            </a:r>
            <a:r>
              <a:rPr lang="ru-RU" sz="3600" b="1" dirty="0"/>
              <a:t>A] Ш   [A] Ш   [A] Ш   [A] Ш</a:t>
            </a:r>
          </a:p>
          <a:p>
            <a:pPr marL="45720" indent="0">
              <a:buNone/>
            </a:pPr>
            <a:r>
              <a:rPr lang="ru-RU" sz="2800" b="1" dirty="0" smtClean="0"/>
              <a:t> </a:t>
            </a:r>
            <a:r>
              <a:rPr lang="ru-RU" sz="2400" dirty="0"/>
              <a:t>и далее в </a:t>
            </a:r>
            <a:r>
              <a:rPr lang="ru-RU" sz="2400" dirty="0" smtClean="0"/>
              <a:t>такой последовательности</a:t>
            </a:r>
            <a:r>
              <a:rPr lang="ru-RU" sz="2400" dirty="0"/>
              <a:t>:</a:t>
            </a:r>
          </a:p>
          <a:p>
            <a:pPr marL="45720" indent="0">
              <a:buNone/>
            </a:pPr>
            <a:r>
              <a:rPr lang="ru-RU" sz="2800" b="1" dirty="0" smtClean="0"/>
              <a:t>                  </a:t>
            </a:r>
            <a:r>
              <a:rPr lang="ru-RU" sz="3600" b="1" dirty="0" smtClean="0"/>
              <a:t>Ш </a:t>
            </a:r>
            <a:r>
              <a:rPr lang="ru-RU" sz="3600" b="1" dirty="0"/>
              <a:t>, С , Ф , 			 </a:t>
            </a:r>
            <a:r>
              <a:rPr lang="ru-RU" sz="3600" b="1" dirty="0" smtClean="0"/>
              <a:t>      </a:t>
            </a:r>
            <a:r>
              <a:rPr lang="ru-RU" sz="3600" b="1" dirty="0"/>
              <a:t> </a:t>
            </a:r>
            <a:r>
              <a:rPr lang="ru-RU" sz="3600" b="1" dirty="0" smtClean="0"/>
              <a:t>К </a:t>
            </a:r>
            <a:r>
              <a:rPr lang="ru-RU" sz="3600" b="1" dirty="0"/>
              <a:t>, Т , П ,</a:t>
            </a:r>
          </a:p>
          <a:p>
            <a:pPr marL="45720" indent="0">
              <a:buNone/>
            </a:pPr>
            <a:r>
              <a:rPr lang="ru-RU" sz="3600" b="1" dirty="0" smtClean="0"/>
              <a:t>              </a:t>
            </a:r>
            <a:r>
              <a:rPr lang="ru-RU" sz="3600" b="1" dirty="0" smtClean="0"/>
              <a:t> Б </a:t>
            </a:r>
            <a:r>
              <a:rPr lang="ru-RU" sz="3600" b="1" dirty="0"/>
              <a:t>, Д , Г </a:t>
            </a:r>
            <a:r>
              <a:rPr lang="ru-RU" sz="3600" b="1" dirty="0" smtClean="0"/>
              <a:t>,</a:t>
            </a:r>
            <a:r>
              <a:rPr lang="ru-RU" sz="3600" b="1" dirty="0"/>
              <a:t>		</a:t>
            </a:r>
            <a:endParaRPr lang="ru-RU" sz="3600" b="1" dirty="0" smtClean="0"/>
          </a:p>
          <a:p>
            <a:pPr marL="45720" indent="0">
              <a:buNone/>
            </a:pPr>
            <a:r>
              <a:rPr lang="ru-RU" sz="3600" b="1" dirty="0" smtClean="0"/>
              <a:t>               </a:t>
            </a:r>
            <a:r>
              <a:rPr lang="ru-RU" sz="3600" b="1" dirty="0" smtClean="0"/>
              <a:t>В </a:t>
            </a:r>
            <a:r>
              <a:rPr lang="ru-RU" sz="3600" b="1" dirty="0"/>
              <a:t>, З , Ж.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13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9"/>
            <a:ext cx="792088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60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204788"/>
            <a:ext cx="6426596" cy="642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19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8352928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68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82549"/>
            <a:ext cx="7776864" cy="653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952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00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704856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4080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488832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410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7005"/>
            <a:ext cx="7560840" cy="603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806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332656"/>
            <a:ext cx="835292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99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80728"/>
            <a:ext cx="8037024" cy="45858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«Хорошо сказанное слово – </a:t>
            </a:r>
          </a:p>
          <a:p>
            <a:pPr algn="ctr"/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у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же 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пение,</a:t>
            </a:r>
          </a:p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А хорошо спетая фраза –</a:t>
            </a:r>
          </a:p>
          <a:p>
            <a:pPr algn="ctr"/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у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же 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речь»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  <a:p>
            <a:pPr algn="ctr"/>
            <a:endParaRPr lang="ru-RU" sz="2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                          (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К. С. Станиславский )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620688"/>
            <a:ext cx="3636085" cy="151216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Кукушонок в капюшоне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80728"/>
            <a:ext cx="3024336" cy="41764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2060848"/>
            <a:ext cx="3388660" cy="4608512"/>
          </a:xfrm>
        </p:spPr>
        <p:txBody>
          <a:bodyPr>
            <a:noAutofit/>
          </a:bodyPr>
          <a:lstStyle/>
          <a:p>
            <a:r>
              <a:rPr lang="ru-RU" sz="3200" dirty="0" smtClean="0"/>
              <a:t>Кукушка </a:t>
            </a:r>
            <a:r>
              <a:rPr lang="ru-RU" sz="3200" dirty="0"/>
              <a:t>кукушонку купила капюшон.</a:t>
            </a:r>
          </a:p>
          <a:p>
            <a:r>
              <a:rPr lang="ru-RU" sz="3200" dirty="0"/>
              <a:t>Надел кукушонок капюшон.</a:t>
            </a:r>
          </a:p>
          <a:p>
            <a:r>
              <a:rPr lang="ru-RU" sz="3200" dirty="0"/>
              <a:t>Как в капюшоне он смешон!</a:t>
            </a:r>
          </a:p>
        </p:txBody>
      </p:sp>
    </p:spTree>
    <p:extLst>
      <p:ext uri="{BB962C8B-B14F-4D97-AF65-F5344CB8AC3E}">
        <p14:creationId xmlns:p14="http://schemas.microsoft.com/office/powerpoint/2010/main" val="98987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9095" y="1412777"/>
            <a:ext cx="3636085" cy="1656184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/>
              <a:t>От топота копыт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52736"/>
            <a:ext cx="3600400" cy="4248472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От </a:t>
            </a:r>
            <a:r>
              <a:rPr lang="ru-RU" sz="3600" dirty="0"/>
              <a:t>топота копыт пыль по полю летит.</a:t>
            </a:r>
          </a:p>
        </p:txBody>
      </p:sp>
    </p:spTree>
    <p:extLst>
      <p:ext uri="{BB962C8B-B14F-4D97-AF65-F5344CB8AC3E}">
        <p14:creationId xmlns:p14="http://schemas.microsoft.com/office/powerpoint/2010/main" val="15398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3212976"/>
            <a:ext cx="4248472" cy="3168352"/>
          </a:xfrm>
        </p:spPr>
        <p:txBody>
          <a:bodyPr/>
          <a:lstStyle/>
          <a:p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6624736" cy="3600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000" dirty="0"/>
              <a:t>Мяч скучал на чердаке.</a:t>
            </a:r>
          </a:p>
          <a:p>
            <a:pPr marL="45720" indent="0">
              <a:buNone/>
            </a:pPr>
            <a:r>
              <a:rPr lang="ru-RU" sz="4000" dirty="0"/>
              <a:t>Мячик ищут в сундуке.</a:t>
            </a:r>
          </a:p>
          <a:p>
            <a:pPr marL="45720" indent="0">
              <a:buNone/>
            </a:pPr>
            <a:r>
              <a:rPr lang="ru-RU" sz="4000" dirty="0"/>
              <a:t>Тщетно ищут мячик</a:t>
            </a:r>
          </a:p>
          <a:p>
            <a:pPr marL="45720" indent="0">
              <a:buNone/>
            </a:pPr>
            <a:r>
              <a:rPr lang="ru-RU" sz="4000" dirty="0"/>
              <a:t>Девочка и мальчик.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439248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289" y="5589240"/>
            <a:ext cx="6512511" cy="1008112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Упражнения для развития хорошей дикции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1" y="510733"/>
            <a:ext cx="4218005" cy="5150515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510734"/>
            <a:ext cx="4248473" cy="5078506"/>
          </a:xfr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5-конечная звезда 8"/>
          <p:cNvSpPr/>
          <p:nvPr/>
        </p:nvSpPr>
        <p:spPr>
          <a:xfrm>
            <a:off x="-54393" y="470441"/>
            <a:ext cx="1043608" cy="914400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4448780" y="370498"/>
            <a:ext cx="1121474" cy="1114286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413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581128"/>
            <a:ext cx="6512511" cy="93404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Это </a:t>
            </a:r>
            <a:r>
              <a:rPr lang="ru-RU" sz="4000" dirty="0" smtClean="0"/>
              <a:t>уникальный </a:t>
            </a:r>
            <a:r>
              <a:rPr lang="ru-RU" sz="4000" dirty="0"/>
              <a:t>тренажёр для всех органов речи.</a:t>
            </a: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731838"/>
            <a:ext cx="6768752" cy="399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80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908776"/>
            <a:ext cx="7543395" cy="468052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620688"/>
            <a:ext cx="68153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« У хорошего певца хорошая дикция, </a:t>
            </a:r>
          </a:p>
          <a:p>
            <a:r>
              <a:rPr lang="ru-RU" sz="3200" dirty="0" smtClean="0"/>
              <a:t>у  плохого певца и дикция плохая» 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оходной балл. речевое дыхание картинки Поступаем вместе. Фору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2656"/>
            <a:ext cx="8136904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332656"/>
            <a:ext cx="8064896" cy="58326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1556792"/>
            <a:ext cx="501110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Дикция – это чёткое, ясное, разборчивое произношение слов текста !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143000" y="332656"/>
            <a:ext cx="3346704" cy="7920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Упражнение «Расческа»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196752"/>
            <a:ext cx="3672408" cy="316835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7302" y="332656"/>
            <a:ext cx="3346704" cy="7920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Упражнение «Расческа»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96752"/>
            <a:ext cx="3417881" cy="313817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4372168"/>
            <a:ext cx="7334200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000" dirty="0" smtClean="0"/>
              <a:t>Улыбнуться</a:t>
            </a:r>
            <a:r>
              <a:rPr lang="ru-RU" sz="2000" dirty="0"/>
              <a:t>,</a:t>
            </a:r>
            <a:br>
              <a:rPr lang="ru-RU" sz="2000" dirty="0"/>
            </a:br>
            <a:r>
              <a:rPr lang="ru-RU" sz="2000" dirty="0"/>
              <a:t>закусить язык</a:t>
            </a:r>
            <a:br>
              <a:rPr lang="ru-RU" sz="2000" dirty="0"/>
            </a:br>
            <a:r>
              <a:rPr lang="ru-RU" sz="2000" dirty="0"/>
              <a:t>зубами. Протаскивать язык между</a:t>
            </a:r>
            <a:br>
              <a:rPr lang="ru-RU" sz="2000" dirty="0"/>
            </a:br>
            <a:r>
              <a:rPr lang="ru-RU" sz="2000" dirty="0"/>
              <a:t>зубами вперёд-назад,</a:t>
            </a:r>
            <a:br>
              <a:rPr lang="ru-RU" sz="2000" dirty="0"/>
            </a:br>
            <a:r>
              <a:rPr lang="ru-RU" sz="2000" dirty="0"/>
              <a:t>как бы причёсывая </a:t>
            </a:r>
            <a:r>
              <a:rPr lang="ru-RU" sz="2000" dirty="0" smtClean="0"/>
              <a:t>его.</a:t>
            </a:r>
            <a:br>
              <a:rPr lang="ru-RU" sz="2000" dirty="0" smtClean="0"/>
            </a:br>
            <a:r>
              <a:rPr lang="ru-RU" sz="2000" dirty="0" smtClean="0"/>
              <a:t>Покусываем верхнюю, а затем нижнею губу.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93480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" r="627"/>
          <a:stretch>
            <a:fillRect/>
          </a:stretch>
        </p:blipFill>
        <p:spPr>
          <a:xfrm>
            <a:off x="4139952" y="764704"/>
            <a:ext cx="4680519" cy="4536504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877887" y="404664"/>
            <a:ext cx="3694114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Рот </a:t>
            </a:r>
            <a:r>
              <a:rPr lang="ru-RU" sz="3200" dirty="0"/>
              <a:t>закрыт. Напряженным языком упереться то в одну, то в другую щеку.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4005064"/>
            <a:ext cx="6383538" cy="1512168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4000" dirty="0"/>
              <a:t/>
            </a:r>
            <a:br>
              <a:rPr lang="ru-RU" sz="4000" dirty="0"/>
            </a:br>
            <a:r>
              <a:rPr lang="ru-RU" sz="3600" dirty="0"/>
              <a:t>«Футбол» (Спрячь конфетку). </a:t>
            </a:r>
          </a:p>
        </p:txBody>
      </p:sp>
    </p:spTree>
    <p:extLst>
      <p:ext uri="{BB962C8B-B14F-4D97-AF65-F5344CB8AC3E}">
        <p14:creationId xmlns:p14="http://schemas.microsoft.com/office/powerpoint/2010/main" val="394282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1268760"/>
            <a:ext cx="3636085" cy="1656184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« Грибок»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225" y="908720"/>
            <a:ext cx="4226247" cy="4608512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075765" y="2996952"/>
            <a:ext cx="3388660" cy="2640368"/>
          </a:xfrm>
        </p:spPr>
        <p:txBody>
          <a:bodyPr>
            <a:normAutofit/>
          </a:bodyPr>
          <a:lstStyle/>
          <a:p>
            <a:r>
              <a:rPr lang="ru-RU" sz="3600" dirty="0"/>
              <a:t>Рот </a:t>
            </a:r>
            <a:r>
              <a:rPr lang="ru-RU" sz="3600" dirty="0" smtClean="0"/>
              <a:t>открыт</a:t>
            </a:r>
            <a:r>
              <a:rPr lang="ru-RU" sz="3600" dirty="0"/>
              <a:t>. Язык </a:t>
            </a:r>
            <a:r>
              <a:rPr lang="ru-RU" sz="3600" dirty="0" smtClean="0"/>
              <a:t>прилип </a:t>
            </a:r>
            <a:r>
              <a:rPr lang="ru-RU" sz="3600" dirty="0"/>
              <a:t>к </a:t>
            </a:r>
            <a:r>
              <a:rPr lang="ru-RU" sz="3600" dirty="0" smtClean="0"/>
              <a:t>нёбу.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4955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79512" y="0"/>
            <a:ext cx="4320480" cy="1700808"/>
          </a:xfrm>
        </p:spPr>
        <p:txBody>
          <a:bodyPr/>
          <a:lstStyle/>
          <a:p>
            <a:r>
              <a:rPr lang="ru-RU" sz="1800" dirty="0"/>
              <a:t>Рот открыт. Напряженным языком тянуться к носу и подбородку, либо к верхним и нижним </a:t>
            </a:r>
            <a:r>
              <a:rPr lang="ru-RU" sz="1800" dirty="0" smtClean="0"/>
              <a:t>резцам</a:t>
            </a:r>
            <a:endParaRPr lang="ru-RU" sz="1800" dirty="0"/>
          </a:p>
          <a:p>
            <a:r>
              <a:rPr lang="ru-RU" sz="2000" dirty="0" smtClean="0"/>
              <a:t>«КАЧЕЛИ»</a:t>
            </a:r>
            <a:endParaRPr lang="ru-RU" sz="20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3456384" cy="3168352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7302" y="0"/>
            <a:ext cx="3813130" cy="1772816"/>
          </a:xfrm>
        </p:spPr>
        <p:txBody>
          <a:bodyPr>
            <a:normAutofit/>
          </a:bodyPr>
          <a:lstStyle/>
          <a:p>
            <a:endParaRPr lang="ru-RU" sz="3300" dirty="0"/>
          </a:p>
          <a:p>
            <a:r>
              <a:rPr lang="ru-RU" sz="1800" dirty="0" smtClean="0"/>
              <a:t>Вытягивание </a:t>
            </a:r>
            <a:r>
              <a:rPr lang="ru-RU" sz="1800" dirty="0"/>
              <a:t>губ вперед длинной </a:t>
            </a:r>
            <a:r>
              <a:rPr lang="ru-RU" sz="1800" dirty="0" smtClean="0"/>
              <a:t>трубочкой</a:t>
            </a:r>
            <a:r>
              <a:rPr lang="ru-RU" sz="1800" dirty="0" smtClean="0"/>
              <a:t>.</a:t>
            </a:r>
            <a:endParaRPr lang="ru-RU" sz="1800" b="0" dirty="0"/>
          </a:p>
          <a:p>
            <a:r>
              <a:rPr lang="ru-RU" dirty="0"/>
              <a:t>«Хоботок»</a:t>
            </a:r>
          </a:p>
          <a:p>
            <a:endParaRPr lang="ru-RU" sz="20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00808"/>
            <a:ext cx="3489889" cy="321017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3289" y="5229200"/>
            <a:ext cx="6512511" cy="648071"/>
          </a:xfrm>
        </p:spPr>
        <p:txBody>
          <a:bodyPr/>
          <a:lstStyle/>
          <a:p>
            <a:r>
              <a:rPr lang="ru-RU" sz="3600" dirty="0" smtClean="0"/>
              <a:t>Артикуляционная гимнастика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3053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301208"/>
            <a:ext cx="6512511" cy="1008112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/>
              <a:t>«СТРАШНАЯ СКАЗКА</a:t>
            </a:r>
            <a:r>
              <a:rPr lang="ru-RU" dirty="0"/>
              <a:t>»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3456384" cy="4464496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4031304" cy="406563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600" b="1" dirty="0"/>
              <a:t>У   УО  УОА  УОАЭ УОАЭЫ</a:t>
            </a:r>
          </a:p>
          <a:p>
            <a:endParaRPr lang="ru-RU" sz="3600" b="1" dirty="0"/>
          </a:p>
          <a:p>
            <a:pPr marL="45720" indent="0">
              <a:buNone/>
            </a:pPr>
            <a:r>
              <a:rPr lang="ru-RU" sz="3600" b="1" dirty="0" smtClean="0"/>
              <a:t>Ы  </a:t>
            </a:r>
            <a:r>
              <a:rPr lang="ru-RU" sz="3600" b="1" dirty="0"/>
              <a:t>ЫЭ  ЫЭА  ЫЭАО  ЫЭАОУ</a:t>
            </a:r>
          </a:p>
        </p:txBody>
      </p:sp>
    </p:spTree>
    <p:extLst>
      <p:ext uri="{BB962C8B-B14F-4D97-AF65-F5344CB8AC3E}">
        <p14:creationId xmlns:p14="http://schemas.microsoft.com/office/powerpoint/2010/main" val="36437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359</TotalTime>
  <Words>290</Words>
  <Application>Microsoft Office PowerPoint</Application>
  <PresentationFormat>Экран (4:3)</PresentationFormat>
  <Paragraphs>53</Paragraphs>
  <Slides>25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          Дикция и слово в пении Подготовила педагог высшей категории Лазуткина Ирина Александровна</vt:lpstr>
      <vt:lpstr>Презентация PowerPoint</vt:lpstr>
      <vt:lpstr>Презентация PowerPoint</vt:lpstr>
      <vt:lpstr>Презентация PowerPoint</vt:lpstr>
      <vt:lpstr>Улыбнуться, закусить язык зубами. Протаскивать язык между зубами вперёд-назад, как бы причёсывая его. Покусываем верхнюю, а затем нижнею губу.</vt:lpstr>
      <vt:lpstr> «Футбол» (Спрячь конфетку). </vt:lpstr>
      <vt:lpstr>« Грибок» </vt:lpstr>
      <vt:lpstr>Артикуляционная гимнастика</vt:lpstr>
      <vt:lpstr>«СТРАШНАЯ СКАЗКА» </vt:lpstr>
      <vt:lpstr>« БУКВОЕЖКА»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Кукушонок в капюшоне </vt:lpstr>
      <vt:lpstr>От топота копыт </vt:lpstr>
      <vt:lpstr>Презентация PowerPoint</vt:lpstr>
      <vt:lpstr>Упражнения для развития хорошей дикции </vt:lpstr>
      <vt:lpstr>Это уникальный тренажёр для всех органов речи.</vt:lpstr>
      <vt:lpstr>Презентация PowerPoint</vt:lpstr>
    </vt:vector>
  </TitlesOfParts>
  <Company>DreamLair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Ирина</cp:lastModifiedBy>
  <cp:revision>64</cp:revision>
  <dcterms:created xsi:type="dcterms:W3CDTF">2015-03-23T17:26:04Z</dcterms:created>
  <dcterms:modified xsi:type="dcterms:W3CDTF">2016-02-05T19:08:11Z</dcterms:modified>
</cp:coreProperties>
</file>