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7" r:id="rId3"/>
    <p:sldId id="281" r:id="rId4"/>
    <p:sldId id="282" r:id="rId5"/>
    <p:sldId id="259" r:id="rId6"/>
    <p:sldId id="262" r:id="rId7"/>
    <p:sldId id="289" r:id="rId8"/>
    <p:sldId id="263" r:id="rId9"/>
    <p:sldId id="285" r:id="rId10"/>
    <p:sldId id="286" r:id="rId11"/>
    <p:sldId id="268" r:id="rId12"/>
    <p:sldId id="270" r:id="rId13"/>
    <p:sldId id="272" r:id="rId14"/>
    <p:sldId id="275" r:id="rId15"/>
    <p:sldId id="278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74" y="96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1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4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158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5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901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9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4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53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6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7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5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7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6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8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6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9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8F53-2708-477A-B562-EC36895C82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AAC9C1-382E-4FF9-9D85-A5BC2E3B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13"/>
            <a:ext cx="12192000" cy="6860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7653" y="1657808"/>
            <a:ext cx="58766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«Применение </a:t>
            </a:r>
            <a:r>
              <a:rPr lang="ru-RU" sz="32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здоровьесберегающих</a:t>
            </a:r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технологий с целью сохранения и укрепления здоровья детей раннего возраста в МДОУ № 5»</a:t>
            </a:r>
            <a:endParaRPr lang="ru-RU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4" y="5340520"/>
            <a:ext cx="39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Инструктор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 по физической культуре Желтова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7151" y="345688"/>
            <a:ext cx="781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Муниципальное дошкольное образовательное учреждение центр развития ребенка – детский сад №5 г. Можайска</a:t>
            </a:r>
          </a:p>
        </p:txBody>
      </p:sp>
    </p:spTree>
    <p:extLst>
      <p:ext uri="{BB962C8B-B14F-4D97-AF65-F5344CB8AC3E}">
        <p14:creationId xmlns:p14="http://schemas.microsoft.com/office/powerpoint/2010/main" val="294424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4423316" y="180564"/>
            <a:ext cx="334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ДЫХАТЕЛЬНАЯ ГИМНАСТИКА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6" y="2245398"/>
            <a:ext cx="5872974" cy="440473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5841"/>
            <a:ext cx="5521569" cy="550428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7506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82844" y="501136"/>
            <a:ext cx="422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ГИМНАСТИКА ПРОБУЖДЕНИЯ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1159" y="2442116"/>
            <a:ext cx="5884841" cy="441363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12" y="2152757"/>
            <a:ext cx="5887080" cy="441531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7516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8" y="2567354"/>
            <a:ext cx="5517661" cy="41382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2185"/>
            <a:ext cx="5564553" cy="41734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570248" y="747132"/>
            <a:ext cx="5051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ПАЛЬЧИКОВАЯ ГИМНАСТИКА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8523" y="1957753"/>
            <a:ext cx="6033477" cy="45251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2614" y="1957753"/>
            <a:ext cx="5845909" cy="43844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4014439" y="591015"/>
            <a:ext cx="4482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РЕЛАКСАЦИЯ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74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0" y="1084440"/>
            <a:ext cx="4233455" cy="56446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42" y="2016368"/>
            <a:ext cx="6283569" cy="47126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702205" y="490654"/>
            <a:ext cx="507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ДИНАМИЧЕСКИЕ ПАУЗЫ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65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1391" y="1003610"/>
            <a:ext cx="494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Литература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9170" y="2473569"/>
            <a:ext cx="86047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1.«Программа 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воспитания и обучения в детском саду» (под ред. </a:t>
            </a:r>
            <a:r>
              <a:rPr lang="ru-RU" sz="20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М.А.Васильевой</a:t>
            </a:r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)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2. И.А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. Фомина «Физкультурные занятия и спортивные игры»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3. Р.Х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. Яковлева «Комплекс упражнений для профилактики плоскостопия»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4. Т.С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. </a:t>
            </a:r>
            <a:r>
              <a:rPr lang="ru-RU" sz="20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Овчинникова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, А.А. </a:t>
            </a:r>
            <a:r>
              <a:rPr lang="ru-RU" sz="20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Потапчук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. Двигательный </a:t>
            </a:r>
            <a:r>
              <a:rPr lang="ru-RU" sz="20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игротренинг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 для </a:t>
            </a:r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дошкольников»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5. П.А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. Павлова, И.В. Горбунова. Расти </a:t>
            </a:r>
            <a:r>
              <a:rPr lang="ru-RU" sz="20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здоровыи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, малыш! Программа оздоровления детей раннего </a:t>
            </a:r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возраста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4493" y="973015"/>
            <a:ext cx="531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СПАСИБО ЗА ВНИМАНИЕ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00175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6229" y="920621"/>
            <a:ext cx="73375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Здоровьесберегающие</a:t>
            </a:r>
            <a:r>
              <a:rPr lang="ru-RU" sz="2000" b="1" dirty="0"/>
              <a:t> образовательные технологии в детском саду - это прежде </a:t>
            </a:r>
            <a:r>
              <a:rPr lang="ru-RU" sz="2000" b="1" dirty="0" smtClean="0"/>
              <a:t>всего, </a:t>
            </a:r>
            <a:r>
              <a:rPr lang="ru-RU" sz="2000" b="1" dirty="0"/>
              <a:t>технологии воспитания </a:t>
            </a:r>
            <a:r>
              <a:rPr lang="ru-RU" sz="2000" b="1" dirty="0" err="1"/>
              <a:t>валеологической</a:t>
            </a:r>
            <a:r>
              <a:rPr lang="ru-RU" sz="2000" b="1" dirty="0"/>
              <a:t> культуры или культуры здоровья дошкольников.</a:t>
            </a:r>
          </a:p>
          <a:p>
            <a:r>
              <a:rPr lang="ru-RU" sz="2000" b="1" dirty="0"/>
              <a:t>Современные </a:t>
            </a:r>
            <a:r>
              <a:rPr lang="ru-RU" sz="2000" b="1" dirty="0" err="1"/>
              <a:t>здоровьесберегающие</a:t>
            </a:r>
            <a:r>
              <a:rPr lang="ru-RU" sz="2000" b="1" dirty="0"/>
              <a:t> технологии, используемые в системе дошкольного образования отражают две линии оздоровительно-развивающей работы:</a:t>
            </a:r>
          </a:p>
          <a:p>
            <a:r>
              <a:rPr lang="ru-RU" sz="2000" b="1" dirty="0"/>
              <a:t> ·        приобщение детей к физической культуре</a:t>
            </a:r>
          </a:p>
          <a:p>
            <a:r>
              <a:rPr lang="ru-RU" sz="2000" b="1" dirty="0"/>
              <a:t> ·        использование развивающих форм оздоровительной работы.</a:t>
            </a:r>
          </a:p>
          <a:p>
            <a:r>
              <a:rPr lang="ru-RU" sz="2000" b="1" dirty="0"/>
              <a:t> В настоящее время одной из наиболее важных и глобальных проблем является состояние здоровья детей. Вырастить здорового ребенка – вот самое главное, что необходимо сделать нам, педагогам дошкольных учреждений. Полноценное физическое развитие и здоровье ребенка – это основа формирования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703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51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6088" y="1494262"/>
            <a:ext cx="5742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ea typeface="Segoe UI Emoji" panose="020B0502040204020203" pitchFamily="34" charset="0"/>
              </a:rPr>
              <a:t>ЗДОРОВЬЕСБЕРЕГАЮЩИЕ ТЕХНОЛОГИИ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  <a:ea typeface="Segoe UI Emoj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298" y="2308302"/>
            <a:ext cx="565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buClr>
                <a:srgbClr val="FFCC00"/>
              </a:buClr>
              <a:buSzPct val="120000"/>
              <a:defRPr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 совокупность форм, методов и приемов организации   деятельности без ущерба для здоровья воспитанников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2927" y="4114800"/>
            <a:ext cx="6512312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ЗДОРОВЬЕФОРМИРУЮЩИЕ ТЕХНОЛОГИИ </a:t>
            </a:r>
          </a:p>
          <a:p>
            <a:pPr algn="ctr">
              <a:spcBef>
                <a:spcPts val="800"/>
              </a:spcBef>
              <a:buClr>
                <a:srgbClr val="FFCC00"/>
              </a:buClr>
              <a:buSzPct val="120000"/>
              <a:defRPr/>
            </a:pPr>
            <a:r>
              <a:rPr lang="ru-RU" dirty="0" smtClean="0">
                <a:solidFill>
                  <a:srgbClr val="7030A0"/>
                </a:solidFill>
              </a:rPr>
              <a:t>-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это  совокупность форм, методов и приемов организации   деятельности воспитанника по обретению им культуры ЗОЖ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9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498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4507" y="1761893"/>
            <a:ext cx="63338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Задачи </a:t>
            </a:r>
            <a:r>
              <a:rPr lang="ru-RU" sz="24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здоровьесбережения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 • </a:t>
            </a:r>
            <a:r>
              <a:rPr lang="ru-RU" sz="2400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создание адекватных условий для развития, обучения, оздоровления детей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 •</a:t>
            </a:r>
            <a:r>
              <a:rPr lang="ru-RU" sz="2400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сохранение здоровья детей и повышение двигательной активности и умственной работоспособности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• </a:t>
            </a:r>
            <a:r>
              <a:rPr lang="ru-RU" sz="2400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создание положительного эмоционального настроя и снятие психоэмоционального напряжения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9317" y="1538868"/>
            <a:ext cx="6244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444500"/>
            <a:r>
              <a:rPr lang="ru-RU" b="1" i="0" dirty="0" smtClean="0">
                <a:solidFill>
                  <a:srgbClr val="000000"/>
                </a:solidFill>
                <a:effectLst/>
              </a:rPr>
              <a:t>.</a:t>
            </a:r>
            <a:endParaRPr lang="ru-RU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9316" y="959005"/>
            <a:ext cx="5464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ФОРМЫ ОРГАНИЗАЦИИ ЗДОРОВЬЕСБЕРЕГАЮЩЕЙ РАБОТЫ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05040"/>
            <a:ext cx="4705350" cy="35290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" y="3205040"/>
            <a:ext cx="4630425" cy="347281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894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2995" y="591015"/>
            <a:ext cx="538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РАЗВИТИЕ ДВИЖЕНИЙ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" y="2602522"/>
            <a:ext cx="5673969" cy="425547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9815"/>
            <a:ext cx="6033475" cy="452510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641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11" y="1629508"/>
            <a:ext cx="4492075" cy="4400544"/>
          </a:xfrm>
          <a:prstGeom prst="rect">
            <a:avLst/>
          </a:prstGeom>
          <a:effectLst>
            <a:softEdge rad="317500"/>
          </a:effectLst>
          <a:scene3d>
            <a:camera prst="isometricRightUp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7" y="1441938"/>
            <a:ext cx="4400544" cy="4400544"/>
          </a:xfrm>
          <a:prstGeom prst="rect">
            <a:avLst/>
          </a:prstGeom>
          <a:effectLst>
            <a:softEdge rad="317500"/>
          </a:effectLst>
          <a:scene3d>
            <a:camera prst="isometricOffAxis2Lef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4226312" y="401444"/>
            <a:ext cx="469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ПРОГУЛКИ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1852" y="809661"/>
            <a:ext cx="471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ИГРОТЕРАПИЯ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84" y="1105312"/>
            <a:ext cx="6421315" cy="481598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2" y="1289978"/>
            <a:ext cx="5417238" cy="537471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616531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4608" y="2497015"/>
            <a:ext cx="5691392" cy="42685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3233854" y="735980"/>
            <a:ext cx="5241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СКАЗКОТЕРАПИЯ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50523" y="1922584"/>
            <a:ext cx="5173784" cy="388033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657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4265</TotalTime>
  <Words>184</Words>
  <Application>Microsoft Office PowerPoint</Application>
  <PresentationFormat>Широкоэкранный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Segoe UI Emoji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60</cp:revision>
  <dcterms:created xsi:type="dcterms:W3CDTF">2018-03-24T16:59:52Z</dcterms:created>
  <dcterms:modified xsi:type="dcterms:W3CDTF">2018-05-04T14:00:32Z</dcterms:modified>
</cp:coreProperties>
</file>