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8" r:id="rId17"/>
    <p:sldId id="271" r:id="rId18"/>
    <p:sldId id="270" r:id="rId19"/>
    <p:sldId id="272" r:id="rId20"/>
    <p:sldId id="274" r:id="rId21"/>
    <p:sldId id="275" r:id="rId22"/>
    <p:sldId id="279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gif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jpeg"/><Relationship Id="rId7" Type="http://schemas.openxmlformats.org/officeDocument/2006/relationships/image" Target="../media/image69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11" Type="http://schemas.microsoft.com/office/2007/relationships/hdphoto" Target="../media/hdphoto4.wdp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916833"/>
            <a:ext cx="8784976" cy="43924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Проектная работа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 детьми средней группы №4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Как бы жили мы без книг?!</a:t>
            </a: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7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5445224"/>
            <a:ext cx="4536504" cy="7920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Воспитатель Веселовская Л.В.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2018 год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67" y="2545328"/>
            <a:ext cx="2906421" cy="2179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26" y="2524783"/>
            <a:ext cx="2832316" cy="2124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87" y="4581128"/>
            <a:ext cx="2411218" cy="18084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96752"/>
            <a:ext cx="6264696" cy="1656184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> 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Затем мы отправились  в группу №5 к старшим детям . Галина Ивановна с удовольствием показала нам свой мини-музей.</a:t>
            </a:r>
            <a:b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Как же в нём много красивых, ярких книг. И все в полном порядке. Старшие дети хорошо заботятся о книгах и любят их.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 descr="dpsUtn5S2RbRVkNBCrqB4eVQzK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2901" y="0"/>
            <a:ext cx="925150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389" y="1268760"/>
            <a:ext cx="6480720" cy="165618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  Рассказала детям о самой большой библиотеке им.Ленина, где хранится множество разных книг. Познакомила с профессией библиотекарь. А Настя рассказала нам, что они с мамой тоже ходят в библиотеку и берут там интересные книги.</a:t>
            </a:r>
            <a:endParaRPr lang="ru-RU" sz="1800" b="1" dirty="0"/>
          </a:p>
        </p:txBody>
      </p:sp>
      <p:pic>
        <p:nvPicPr>
          <p:cNvPr id="4" name="Рисунок 3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3" y="2780928"/>
            <a:ext cx="3004697" cy="2448272"/>
          </a:xfrm>
          <a:prstGeom prst="rect">
            <a:avLst/>
          </a:prstGeom>
        </p:spPr>
      </p:pic>
      <p:pic>
        <p:nvPicPr>
          <p:cNvPr id="5" name="Рисунок 4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780928"/>
            <a:ext cx="3497580" cy="2403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1832238.cp3j9th0s1.W6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710140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331640" y="980728"/>
            <a:ext cx="3024336" cy="439248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Поинтересовалась у детей, какие книги им  читают дома, кто? Попросила рассказать о любимых книгах, есть ли в книгах картинки? Провела беседы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Как устроена книга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Кто нам книги написал?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Дети узнали, что над созданием книги трудится не только автор произведения, но и художник-иллюстратор.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Дала на дом задание. Дома с родителями нарисовать любимого героя и придумать историю или рассказ , т.е. побыть и художником , и писателем.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90872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knigi-18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5013176"/>
            <a:ext cx="1409700" cy="5905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342" y="832800"/>
            <a:ext cx="1988840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96" y="2325086"/>
            <a:ext cx="2229489" cy="167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6" y="3950767"/>
            <a:ext cx="2198093" cy="164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0693" y="1072900"/>
            <a:ext cx="1405043" cy="105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2522" y="2651007"/>
            <a:ext cx="1618489" cy="121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ooks_texture3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443" y="1"/>
            <a:ext cx="9144000" cy="69596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08721"/>
            <a:ext cx="3384376" cy="2088231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Читала с детьми стихи: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Как бы жили мы без книг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(С.Михалков), 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Праздник книжки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</a:rPr>
              <a:t>З.Бычков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Обращение писателя к читателям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(С.Михалкова),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Первая книжка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(А.Усачев),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Чтение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</a:rPr>
              <a:t>А.Карнилов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). Рассматривали иллюстрации.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IMG_1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37301" y="719353"/>
            <a:ext cx="2232249" cy="1667297"/>
          </a:xfrm>
          <a:prstGeom prst="rect">
            <a:avLst/>
          </a:prstGeom>
        </p:spPr>
      </p:pic>
      <p:pic>
        <p:nvPicPr>
          <p:cNvPr id="6" name="Рисунок 5" descr="IMG_23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140968"/>
            <a:ext cx="3470666" cy="2592288"/>
          </a:xfrm>
          <a:prstGeom prst="rect">
            <a:avLst/>
          </a:prstGeom>
        </p:spPr>
      </p:pic>
      <p:pic>
        <p:nvPicPr>
          <p:cNvPr id="7" name="Рисунок 6" descr="knigi-18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0936" y="524086"/>
            <a:ext cx="1428750" cy="1428750"/>
          </a:xfrm>
          <a:prstGeom prst="rect">
            <a:avLst/>
          </a:prstGeom>
        </p:spPr>
      </p:pic>
      <p:pic>
        <p:nvPicPr>
          <p:cNvPr id="8" name="Рисунок 7" descr="IMG_35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9777" y="4155017"/>
            <a:ext cx="2916688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21" y="2185609"/>
            <a:ext cx="2454381" cy="184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832238.cp3j9th0s1.W6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667710"/>
            <a:ext cx="3024336" cy="377751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Хорошая книга – лучший друг.</a:t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книгой поведёшься – ума наберёшься.</a:t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Будешь книги читать – будешь всё знать.</a:t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Хорошую книгу читать не в тягость, а в радость.</a:t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учит жить, книгой надо дорожить.</a:t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книг читать не будешь – скоро грамоту забудешь.</a:t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много читает, тот много знает.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836713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Знакомила детей с пословицами и поговорками о пользе чтения: 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 descr="IMG_3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76672"/>
            <a:ext cx="1584176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34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692696"/>
            <a:ext cx="1645901" cy="2460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34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068960"/>
            <a:ext cx="2692319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int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3528392" cy="25202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Играла с детьми в дидактические игры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Сложи картинку и назови сказку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;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Из какой сказки герой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?”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;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Из какой сказки вещь?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;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Герои добрые- герои злые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IMG_3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140968"/>
            <a:ext cx="3085037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IMG_2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124224" y="1147056"/>
            <a:ext cx="2795815" cy="2088232"/>
          </a:xfrm>
          <a:prstGeom prst="rect">
            <a:avLst/>
          </a:prstGeom>
        </p:spPr>
      </p:pic>
      <p:pic>
        <p:nvPicPr>
          <p:cNvPr id="8" name="Рисунок 7" descr="jivotniea-362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5157192"/>
            <a:ext cx="1647825" cy="1190625"/>
          </a:xfrm>
          <a:prstGeom prst="rect">
            <a:avLst/>
          </a:prstGeom>
        </p:spPr>
      </p:pic>
      <p:pic>
        <p:nvPicPr>
          <p:cNvPr id="9" name="Рисунок 8" descr="jivotniea-367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3429000"/>
            <a:ext cx="704850" cy="771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10" y="440458"/>
            <a:ext cx="1165836" cy="1799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68" y="5301207"/>
            <a:ext cx="1046609" cy="1046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10" y="4180705"/>
            <a:ext cx="2550121" cy="1912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9762" y="4337720"/>
            <a:ext cx="2766054" cy="103549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</a:t>
            </a:r>
          </a:p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книжном магазине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4928181"/>
            <a:ext cx="2901858" cy="936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Игровая ситуация </a:t>
            </a:r>
          </a:p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библиотеке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3" y="2132856"/>
            <a:ext cx="2802058" cy="2101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43344"/>
            <a:ext cx="2664296" cy="1998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110" y="2520907"/>
            <a:ext cx="3132884" cy="2349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10" y="4167923"/>
            <a:ext cx="2483768" cy="186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ood0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76864" cy="12241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сюжету сказок и стихов были организованы театральные игры. Моделирование различных 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ситуаций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IMG_2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8811" y="2059751"/>
            <a:ext cx="2350675" cy="1755751"/>
          </a:xfrm>
          <a:prstGeom prst="rect">
            <a:avLst/>
          </a:prstGeom>
        </p:spPr>
      </p:pic>
      <p:pic>
        <p:nvPicPr>
          <p:cNvPr id="5" name="Рисунок 4" descr="IMG_2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3498" y="1767668"/>
            <a:ext cx="2933074" cy="2190753"/>
          </a:xfrm>
          <a:prstGeom prst="rect">
            <a:avLst/>
          </a:prstGeom>
        </p:spPr>
      </p:pic>
      <p:pic>
        <p:nvPicPr>
          <p:cNvPr id="6" name="Рисунок 5" descr="IMG_22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63903" y="1791591"/>
            <a:ext cx="2869014" cy="2142905"/>
          </a:xfrm>
          <a:prstGeom prst="rect">
            <a:avLst/>
          </a:prstGeom>
        </p:spPr>
      </p:pic>
      <p:pic>
        <p:nvPicPr>
          <p:cNvPr id="7" name="Рисунок 6" descr="IMG_19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415573" y="4135946"/>
            <a:ext cx="2217371" cy="1656184"/>
          </a:xfrm>
          <a:prstGeom prst="rect">
            <a:avLst/>
          </a:prstGeom>
        </p:spPr>
      </p:pic>
      <p:pic>
        <p:nvPicPr>
          <p:cNvPr id="8" name="Рисунок 7" descr="zverushki-13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1916832"/>
            <a:ext cx="913259" cy="1201224"/>
          </a:xfrm>
          <a:prstGeom prst="rect">
            <a:avLst/>
          </a:prstGeom>
        </p:spPr>
      </p:pic>
      <p:pic>
        <p:nvPicPr>
          <p:cNvPr id="9" name="Рисунок 8" descr="knigi-188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6273" y="4470788"/>
            <a:ext cx="2286000" cy="1485900"/>
          </a:xfrm>
          <a:prstGeom prst="rect">
            <a:avLst/>
          </a:prstGeom>
        </p:spPr>
      </p:pic>
      <p:pic>
        <p:nvPicPr>
          <p:cNvPr id="10" name="Рисунок 9" descr="IMG_132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6212025" y="4155432"/>
            <a:ext cx="2306937" cy="1770418"/>
          </a:xfrm>
          <a:prstGeom prst="rect">
            <a:avLst/>
          </a:prstGeom>
        </p:spPr>
      </p:pic>
      <p:pic>
        <p:nvPicPr>
          <p:cNvPr id="11" name="Рисунок 10" descr="IMG_150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4190062" y="4164230"/>
            <a:ext cx="2298922" cy="1717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int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3528392" cy="2592288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Коллективная монография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Из отдельных детских рисунков и рассказов мы склеили настоящую книгу, не забыв про обложку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7" name="Рисунок 6" descr="IMG_3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15638" y="2880906"/>
            <a:ext cx="1928148" cy="1440160"/>
          </a:xfrm>
          <a:prstGeom prst="rect">
            <a:avLst/>
          </a:prstGeom>
        </p:spPr>
      </p:pic>
      <p:pic>
        <p:nvPicPr>
          <p:cNvPr id="9" name="Рисунок 8" descr="IMG_3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671822" y="2880906"/>
            <a:ext cx="1928148" cy="1440160"/>
          </a:xfrm>
          <a:prstGeom prst="rect">
            <a:avLst/>
          </a:prstGeom>
        </p:spPr>
      </p:pic>
      <p:pic>
        <p:nvPicPr>
          <p:cNvPr id="12" name="Рисунок 11" descr="IMG_3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581128"/>
            <a:ext cx="2195736" cy="1640025"/>
          </a:xfrm>
          <a:prstGeom prst="rect">
            <a:avLst/>
          </a:prstGeom>
        </p:spPr>
      </p:pic>
      <p:pic>
        <p:nvPicPr>
          <p:cNvPr id="15" name="Рисунок 14" descr="IMG_30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892113" y="4790695"/>
            <a:ext cx="1656093" cy="1236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264" y="830447"/>
            <a:ext cx="2372883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8903" y="1028722"/>
            <a:ext cx="1844147" cy="138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5285" y="3450440"/>
            <a:ext cx="2475773" cy="1856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8770" y="3787839"/>
            <a:ext cx="1718584" cy="1288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ood0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76864" cy="136815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Продуктивная деятельность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Аппликация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Закладки для книг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70443"/>
            <a:ext cx="3582919" cy="268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27" y="1713407"/>
            <a:ext cx="3357297" cy="251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03934" y="4155449"/>
            <a:ext cx="4752528" cy="2193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books_texture3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333"/>
            <a:ext cx="9144000" cy="67733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1268761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Тип проекта: информационно-творческий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3105835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Срок реализации проекта: </a:t>
            </a:r>
          </a:p>
          <a:p>
            <a:pPr lvl="0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апрель 2018 года.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ood0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920880" cy="151216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Вместе с родителями оформили фотоальбом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Мои любимые книжки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1111">
            <a:off x="592788" y="2038538"/>
            <a:ext cx="2400267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0539" y="2081484"/>
            <a:ext cx="2176203" cy="1632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9358" y="2094279"/>
            <a:ext cx="2180861" cy="1635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8662">
            <a:off x="5961796" y="1978626"/>
            <a:ext cx="2489268" cy="18669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3080">
            <a:off x="844426" y="4217965"/>
            <a:ext cx="2122138" cy="17165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6396" y="4134130"/>
            <a:ext cx="2373540" cy="1780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5548" y="4129321"/>
            <a:ext cx="2372883" cy="17796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1524">
            <a:off x="6387775" y="4170052"/>
            <a:ext cx="2276872" cy="170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ooks_texture3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156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3528392" cy="221825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Итоговое мероприятие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Конкурс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Создай книгу всей семьей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553" y="2278017"/>
            <a:ext cx="1728192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3688" y="2119164"/>
            <a:ext cx="1728192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5" y="3717262"/>
            <a:ext cx="2834933" cy="212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07" y="548680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232">
            <a:off x="4837081" y="2476899"/>
            <a:ext cx="2522691" cy="1892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23" y="4164282"/>
            <a:ext cx="2449793" cy="183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ooks_texture3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3347" y="-99392"/>
            <a:ext cx="9277347" cy="69150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3456384" cy="100811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Лучшая авторская книга.</a:t>
            </a:r>
            <a:br>
              <a:rPr lang="ru-RU" sz="2000" b="1" dirty="0" smtClean="0"/>
            </a:br>
            <a:r>
              <a:rPr lang="ru-RU" sz="2000" b="1" dirty="0" smtClean="0"/>
              <a:t>Автор: семья Сергеевых.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3977" y="3779525"/>
            <a:ext cx="2804194" cy="2103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909" y="1772708"/>
            <a:ext cx="2879457" cy="215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2544255" cy="190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04864"/>
            <a:ext cx="2852936" cy="213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55926"/>
            <a:ext cx="2515372" cy="188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439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ood0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920880" cy="5400600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В результате работы над проектом,</a:t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дети стали проявлять интерес к художественной литературе,    познакомились с творчеством детских писателей и с иллюстраторами детских книг;</a:t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сформировали  понимание того, что книга - источник знаний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драматизировали с помощью взрослого сюжетные отрывки из произведений;</a:t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научились 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ремонтировать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книги, бережно относятся к ним;</a:t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расширили свои знания о библиотеке.</a:t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одители воспитанников  приняли активное участие в работе над проектом.</a:t>
            </a: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ood0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848872" cy="403244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Я к вам обращаюсь</a:t>
            </a:r>
            <a:r>
              <a:rPr lang="ru-RU" sz="1800" b="1" smtClean="0">
                <a:solidFill>
                  <a:schemeClr val="accent2">
                    <a:lumMod val="50000"/>
                  </a:schemeClr>
                </a:solidFill>
              </a:rPr>
              <a:t>, товарищи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дети: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Полезнее книги нет вещи на свете!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Пусть книги друзьями заходят в дома,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Читайте всю жизнь, набирайтесь ума!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С.Михалков 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внимание.                                                      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97152"/>
            <a:ext cx="5040560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916832"/>
            <a:ext cx="8784976" cy="446449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                 Актуальность</a:t>
            </a:r>
            <a:r>
              <a:rPr lang="ru-RU" sz="2000" b="1" dirty="0" smtClean="0">
                <a:solidFill>
                  <a:srgbClr val="1F497D">
                    <a:lumMod val="50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000" b="1" dirty="0" smtClean="0">
                <a:solidFill>
                  <a:srgbClr val="1F497D">
                    <a:lumMod val="50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В современном обществе на смену книгам всё чаще и чаще приходят компьютеры, электронные и цифровые носители. Книги становятся невостребованными, пылятся на полках дома, в библиотеках и магазинах. Современному родителю проще нажать кнопку дистанционного пульта, чем достать и прочитать своему ребенку книгу. Становление и развитие ребёнка происходит только при живом общении. Следствием недостаточного общения детей с книгами становятся речевые нарушения, нарушения мыслительных процессов, слабое развитие коммуникативных навыков и т.д. Всё это негативно отражается на общем состоянии ребёнка и на формировании его как личности. Таким образом, актуальность проекта обусловлена недостаточной востребованностью книг подрастающим поколением, как основного источника знаний для развития и воспитания.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340768"/>
            <a:ext cx="6552728" cy="388843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Цель проекта: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Развитие интереса детей к книгам и бережному отношению к ним.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736" y="0"/>
            <a:ext cx="4752528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      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проекта: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Формировать у детей понимание того, что книга - источник знаний;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Воспитывать доброжелательность и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коммуникативность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отношениях со сверстниками;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Воспитывать любовь к книгам, бережное отношение к ним;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Воспитывать желание к постоянному общению с книгой;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Привлечь родителей к совместной деятельности над проектом.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inta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3312368" cy="352839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 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Однажды мы вернулись с музыкального занятия и увидели, что  книги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разбросаны, а некоторые исчезли. Что же случилось с нашими книгами? Может, они на нас обиделись, что мы редко их читаем, не заботимся о них, неужели книги захотели уйти в другую группу?!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014" y="4471598"/>
            <a:ext cx="2276872" cy="1707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462" y="986306"/>
            <a:ext cx="1772816" cy="1329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4299" y="2616742"/>
            <a:ext cx="2142898" cy="1607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5506" y="4416583"/>
            <a:ext cx="2084851" cy="1563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4449" y="4163225"/>
            <a:ext cx="1183060" cy="887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2117" y="5261059"/>
            <a:ext cx="1656204" cy="12421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21" y="764704"/>
            <a:ext cx="1423585" cy="15841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88" y="2537520"/>
            <a:ext cx="1104615" cy="1562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99" y="4697760"/>
            <a:ext cx="856739" cy="1136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ooks_texture3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333"/>
            <a:ext cx="9144000" cy="67733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3744416" cy="322637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 тут мы увидели, что в гости к нам пришёл Буратино. Это он смотрел книги и разбросал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их. Оказывается, Буратино не знает как  можно и нужно заботиться о книгах.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И ребята рассказали Буратино,  как надо беречь  книги.  Буратино пообещал ребятам заботиться о книгах.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IMG_4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92752" y="3604127"/>
            <a:ext cx="2016223" cy="151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4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862489" y="800708"/>
            <a:ext cx="201622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206" y="809287"/>
            <a:ext cx="2084851" cy="156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0351" y="2655170"/>
            <a:ext cx="2063550" cy="154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5392" y="2498136"/>
            <a:ext cx="2051384" cy="153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6034" y="4280056"/>
            <a:ext cx="2106564" cy="1579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3835" y="4501560"/>
            <a:ext cx="1930117" cy="144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888" y="3213187"/>
            <a:ext cx="1913130" cy="143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3678" y="4576497"/>
            <a:ext cx="1730285" cy="129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70361703-stock-illustration-animals-and-fra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987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946" y="2614610"/>
            <a:ext cx="4896544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А у детей возникли вопросы: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Что мы знаем о книгах?  Какие бывают книги? Где хранятся книги?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Ответы мы решили найти в самих книгах.  Спросить у взрослых. Отправиться на экскурсию в библиотеку.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IMG_3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5" y="3933056"/>
            <a:ext cx="2736304" cy="2043783"/>
          </a:xfrm>
          <a:prstGeom prst="rect">
            <a:avLst/>
          </a:prstGeom>
        </p:spPr>
      </p:pic>
      <p:pic>
        <p:nvPicPr>
          <p:cNvPr id="5" name="Рисунок 4" descr="IMG_19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23687" y="4203832"/>
            <a:ext cx="2120962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969" y="2825511"/>
            <a:ext cx="3236979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2543" y="2813509"/>
            <a:ext cx="3140968" cy="235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psUtn5S2RbRVkNBCrqB4eVQzK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464"/>
            <a:ext cx="9297049" cy="6838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248232"/>
            <a:ext cx="5760640" cy="141615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в библиотеку детского сада.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Обратила внимание детей на то, в каком порядке и чистоте содержатся книги.  Можно прийти и выбрать нужную  книгу, но вернуть её надо в целости и сохранности.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750" y="2897520"/>
            <a:ext cx="3332989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310</Words>
  <Application>Microsoft Office PowerPoint</Application>
  <PresentationFormat>Экран (4:3)</PresentationFormat>
  <Paragraphs>31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Courier New</vt:lpstr>
      <vt:lpstr>Тема Office</vt:lpstr>
      <vt:lpstr>Проектная работа   с детьми средней группы №4     “Как бы жили мы без книг?!”.</vt:lpstr>
      <vt:lpstr>Презентация PowerPoint</vt:lpstr>
      <vt:lpstr>                  Актуальность    В современном обществе на смену книгам всё чаще и чаще приходят компьютеры, электронные и цифровые носители. Книги становятся невостребованными, пылятся на полках дома, в библиотеках и магазинах. Современному родителю проще нажать кнопку дистанционного пульта, чем достать и прочитать своему ребенку книгу. Становление и развитие ребёнка происходит только при живом общении. Следствием недостаточного общения детей с книгами становятся речевые нарушения, нарушения мыслительных процессов, слабое развитие коммуникативных навыков и т.д. Всё это негативно отражается на общем состоянии ребёнка и на формировании его как личности. Таким образом, актуальность проекта обусловлена недостаточной востребованностью книг подрастающим поколением, как основного источника знаний для развития и воспитания. </vt:lpstr>
      <vt:lpstr>Цель проекта:  Развитие интереса детей к книгам и бережному отношению к ним.</vt:lpstr>
      <vt:lpstr>         Задачи проекта:  Формировать у детей понимание того, что книга - источник знаний;   Воспитывать доброжелательность и коммуникативность в отношениях со сверстниками;  Воспитывать любовь к книгам, бережное отношение к ним;   Воспитывать желание к постоянному общению с книгой;  Привлечь родителей к совместной деятельности над проектом.   </vt:lpstr>
      <vt:lpstr>    Однажды мы вернулись с музыкального занятия и увидели, что  книги разбросаны, а некоторые исчезли. Что же случилось с нашими книгами? Может, они на нас обиделись, что мы редко их читаем, не заботимся о них, неужели книги захотели уйти в другую группу?!</vt:lpstr>
      <vt:lpstr>  И тут мы увидели, что в гости к нам пришёл Буратино. Это он смотрел книги и разбросал их. Оказывается, Буратино не знает как  можно и нужно заботиться о книгах. И ребята рассказали Буратино,  как надо беречь  книги.  Буратино пообещал ребятам заботиться о книгах.</vt:lpstr>
      <vt:lpstr>А у детей возникли вопросы:  Что мы знаем о книгах?  Какие бывают книги? Где хранятся книги?  Ответы мы решили найти в самих книгах.  Спросить у взрослых. Отправиться на экскурсию в библиотеку.</vt:lpstr>
      <vt:lpstr> Экскурсия в библиотеку детского сада.   Обратила внимание детей на то, в каком порядке и чистоте содержатся книги.  Можно прийти и выбрать нужную  книгу, но вернуть её надо в целости и сохранности.</vt:lpstr>
      <vt:lpstr>   Затем мы отправились  в группу №5 к старшим детям . Галина Ивановна с удовольствием показала нам свой мини-музей. Как же в нём много красивых, ярких книг. И все в полном порядке. Старшие дети хорошо заботятся о книгах и любят их.</vt:lpstr>
      <vt:lpstr>  Рассказала детям о самой большой библиотеке им.Ленина, где хранится множество разных книг. Познакомила с профессией библиотекарь. А Настя рассказала нам, что они с мамой тоже ходят в библиотеку и берут там интересные книги.</vt:lpstr>
      <vt:lpstr>  Поинтересовалась у детей, какие книги им  читают дома, кто? Попросила рассказать о любимых книгах, есть ли в книгах картинки? Провела беседы “Как устроена книга”, “Кто нам книги написал?”. Дети узнали, что над созданием книги трудится не только автор произведения, но и художник-иллюстратор. Дала на дом задание. Дома с родителями нарисовать любимого героя и придумать историю или рассказ , т.е. побыть и художником , и писателем.</vt:lpstr>
      <vt:lpstr>  Читала с детьми стихи: “Как бы жили мы без книг” (С.Михалков),  “Праздник книжки” (З.Бычков), “Обращение писателя к читателям” (С.Михалкова), “Первая книжка” (А.Усачев), “Чтение” (А.Карнилов). Рассматривали иллюстрации.</vt:lpstr>
      <vt:lpstr>Хорошая книга – лучший друг. С книгой поведёшься – ума наберёшься. Будешь книги читать – будешь всё знать. Хорошую книгу читать не в тягость, а в радость. Книга учит жить, книгой надо дорожить. Если книг читать не будешь – скоро грамоту забудешь. Кто много читает, тот много знает. </vt:lpstr>
      <vt:lpstr>Играла с детьми в дидактические игры: “Сложи картинку и назови сказку”; “Из какой сказки герой?”; “Из какой сказки вещь?”; “Герои добрые- герои злые”.</vt:lpstr>
      <vt:lpstr>Презентация PowerPoint</vt:lpstr>
      <vt:lpstr> По сюжету сказок и стихов были организованы театральные игры. Моделирование различных  “ситуаций”. </vt:lpstr>
      <vt:lpstr>“Коллективная монография” Из отдельных детских рисунков и рассказов мы склеили настоящую книгу, не забыв про обложку.</vt:lpstr>
      <vt:lpstr>Продуктивная деятельность: Аппликация “Закладки для книг”.</vt:lpstr>
      <vt:lpstr>Вместе с родителями оформили фотоальбом “Мои любимые книжки”.</vt:lpstr>
      <vt:lpstr>Итоговое мероприятие: Конкурс  “Создай книгу всей семьей”</vt:lpstr>
      <vt:lpstr>Лучшая авторская книга. Автор: семья Сергеевых.</vt:lpstr>
      <vt:lpstr>                             В результате работы над проектом,  дети стали проявлять интерес к художественной литературе,    познакомились с творчеством детских писателей и с иллюстраторами детских книг;  сформировали  понимание того, что книга - источник знаний; драматизировали с помощью взрослого сюжетные отрывки из произведений;  научились “ремонтировать” книги, бережно относятся к ним; расширили свои знания о библиотеке. Родители воспитанников  приняли активное участие в работе над проектом. </vt:lpstr>
      <vt:lpstr>Я к вам обращаюсь, товарищи дети: Полезнее книги нет вещи на свете! Пусть книги друзьями заходят в дома, Читайте всю жизнь, набирайтесь ума!                                                С.Михалков                                                                                                                                                          Спасибо за внимание.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Пользователь Windows</cp:lastModifiedBy>
  <cp:revision>104</cp:revision>
  <dcterms:created xsi:type="dcterms:W3CDTF">2017-10-29T11:51:47Z</dcterms:created>
  <dcterms:modified xsi:type="dcterms:W3CDTF">2018-03-13T10:16:57Z</dcterms:modified>
</cp:coreProperties>
</file>