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7"/>
  </p:notesMasterIdLst>
  <p:sldIdLst>
    <p:sldId id="332" r:id="rId2"/>
    <p:sldId id="330" r:id="rId3"/>
    <p:sldId id="358" r:id="rId4"/>
    <p:sldId id="312" r:id="rId5"/>
    <p:sldId id="294" r:id="rId6"/>
    <p:sldId id="297" r:id="rId7"/>
    <p:sldId id="365" r:id="rId8"/>
    <p:sldId id="364" r:id="rId9"/>
    <p:sldId id="334" r:id="rId10"/>
    <p:sldId id="336" r:id="rId11"/>
    <p:sldId id="338" r:id="rId12"/>
    <p:sldId id="340" r:id="rId13"/>
    <p:sldId id="373" r:id="rId14"/>
    <p:sldId id="375" r:id="rId15"/>
    <p:sldId id="368" r:id="rId16"/>
    <p:sldId id="342" r:id="rId17"/>
    <p:sldId id="344" r:id="rId18"/>
    <p:sldId id="346" r:id="rId19"/>
    <p:sldId id="348" r:id="rId20"/>
    <p:sldId id="328" r:id="rId21"/>
    <p:sldId id="311" r:id="rId22"/>
    <p:sldId id="315" r:id="rId23"/>
    <p:sldId id="318" r:id="rId24"/>
    <p:sldId id="319" r:id="rId25"/>
    <p:sldId id="323" r:id="rId26"/>
    <p:sldId id="349" r:id="rId27"/>
    <p:sldId id="350" r:id="rId28"/>
    <p:sldId id="356" r:id="rId29"/>
    <p:sldId id="354" r:id="rId30"/>
    <p:sldId id="380" r:id="rId31"/>
    <p:sldId id="352" r:id="rId32"/>
    <p:sldId id="376" r:id="rId33"/>
    <p:sldId id="377" r:id="rId34"/>
    <p:sldId id="378" r:id="rId35"/>
    <p:sldId id="35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10BAD-84A8-4079-A4E2-2D65DA04D4B6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B169B-412A-428C-9333-7CF5EFCCC4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1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13B6-E663-4F7D-A179-C60F4EE097F3}" type="datetimeFigureOut">
              <a:rPr lang="ru-RU" smtClean="0"/>
              <a:pPr/>
              <a:t>21.04.2018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7E4D7-4886-4397-9490-B171804B0A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on-lift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i.otzovik.com/2015/01/21/1703358/img/72330101.jpg"/>
          <p:cNvPicPr>
            <a:picLocks noChangeAspect="1" noChangeArrowheads="1"/>
          </p:cNvPicPr>
          <p:nvPr/>
        </p:nvPicPr>
        <p:blipFill>
          <a:blip r:embed="rId3" cstate="print"/>
          <a:srcRect l="7157" t="4585" r="8163" b="3713"/>
          <a:stretch>
            <a:fillRect/>
          </a:stretch>
        </p:blipFill>
        <p:spPr bwMode="auto">
          <a:xfrm rot="20710963">
            <a:off x="282210" y="4006079"/>
            <a:ext cx="2534144" cy="2536543"/>
          </a:xfrm>
          <a:prstGeom prst="rect">
            <a:avLst/>
          </a:prstGeom>
          <a:noFill/>
        </p:spPr>
      </p:pic>
      <p:pic>
        <p:nvPicPr>
          <p:cNvPr id="2054" name="Picture 6" descr="C:\Users\Анастасия\Desktop\работа\Фото 2017 САД\47610-640x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5225">
            <a:off x="6523408" y="1096411"/>
            <a:ext cx="2292318" cy="27363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4" y="1433732"/>
            <a:ext cx="8988425" cy="235530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</a:t>
            </a:r>
            <a:r>
              <a:rPr lang="ru-RU" sz="4900" u="sng" dirty="0" smtClean="0">
                <a:solidFill>
                  <a:srgbClr val="C00000"/>
                </a:solidFill>
                <a:latin typeface="Monotype Corsiva" pitchFamily="66" charset="0"/>
              </a:rPr>
              <a:t>Игровые технологии: </a:t>
            </a:r>
            <a:br>
              <a:rPr lang="ru-RU" sz="4900" u="sng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900" u="sng" dirty="0" smtClean="0">
                <a:solidFill>
                  <a:srgbClr val="C00000"/>
                </a:solidFill>
                <a:latin typeface="Monotype Corsiva" pitchFamily="66" charset="0"/>
              </a:rPr>
              <a:t>Цветные палочки Кюизенера </a:t>
            </a:r>
            <a:br>
              <a:rPr lang="ru-RU" sz="4900" u="sng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900" u="sng" dirty="0" smtClean="0">
                <a:solidFill>
                  <a:srgbClr val="C00000"/>
                </a:solidFill>
                <a:latin typeface="Monotype Corsiva" pitchFamily="66" charset="0"/>
              </a:rPr>
              <a:t>и  логические блоки Дьенеша</a:t>
            </a:r>
            <a:endParaRPr lang="ru-RU" sz="4900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93096"/>
            <a:ext cx="8763000" cy="1296144"/>
          </a:xfrm>
        </p:spPr>
        <p:txBody>
          <a:bodyPr>
            <a:no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Подготовила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</a:t>
            </a:r>
            <a:r>
              <a:rPr lang="ru-RU" sz="2000" dirty="0" smtClean="0">
                <a:solidFill>
                  <a:srgbClr val="002060"/>
                </a:solidFill>
              </a:rPr>
              <a:t>Антропова </a:t>
            </a:r>
            <a:r>
              <a:rPr lang="ru-RU" sz="2000" smtClean="0">
                <a:solidFill>
                  <a:srgbClr val="002060"/>
                </a:solidFill>
              </a:rPr>
              <a:t>Алла Дмитриевна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endParaRPr lang="ru-RU" sz="20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г. Шадринск Курганская область</a:t>
            </a:r>
          </a:p>
        </p:txBody>
      </p:sp>
      <p:sp>
        <p:nvSpPr>
          <p:cNvPr id="2053" name="AutoShape 5" descr="https://mivex.ru/image/cache/catalog/data/47610-64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851188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Муниципальное казенное 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«Детский сад общеразвивающего вида №15 «Яблонька»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non-lif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28662" y="64291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3861048"/>
            <a:ext cx="432000" cy="86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6296" y="1916832"/>
            <a:ext cx="432000" cy="3816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2708920"/>
            <a:ext cx="432000" cy="30240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3573016"/>
            <a:ext cx="432000" cy="21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2996952"/>
            <a:ext cx="432000" cy="172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1340768"/>
            <a:ext cx="432000" cy="3384000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8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204864"/>
            <a:ext cx="432000" cy="2520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620688"/>
            <a:ext cx="432000" cy="4104000"/>
          </a:xfrm>
          <a:prstGeom prst="rect">
            <a:avLst/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5301208"/>
            <a:ext cx="43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4437112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 idx="4294967295"/>
          </p:nvPr>
        </p:nvSpPr>
        <p:spPr>
          <a:xfrm rot="20039897">
            <a:off x="424463" y="-607589"/>
            <a:ext cx="7325309" cy="4152901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b="1" u="sng" dirty="0" smtClean="0">
                <a:solidFill>
                  <a:srgbClr val="00B050"/>
                </a:solidFill>
              </a:rPr>
              <a:t>Четные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</a:t>
            </a:r>
            <a:br>
              <a:rPr lang="ru-RU" dirty="0" smtClean="0"/>
            </a:br>
            <a:r>
              <a:rPr lang="ru-RU" dirty="0" smtClean="0"/>
              <a:t>                    </a:t>
            </a:r>
            <a:br>
              <a:rPr lang="ru-RU" dirty="0" smtClean="0"/>
            </a:br>
            <a:r>
              <a:rPr lang="ru-RU" dirty="0" smtClean="0"/>
              <a:t>                     </a:t>
            </a:r>
            <a:r>
              <a:rPr lang="ru-RU" b="1" u="sng" dirty="0" smtClean="0">
                <a:solidFill>
                  <a:srgbClr val="00B050"/>
                </a:solidFill>
              </a:rPr>
              <a:t>Нечетные</a:t>
            </a:r>
            <a:endParaRPr lang="ru-RU" b="1" u="sng" dirty="0">
              <a:solidFill>
                <a:srgbClr val="00B050"/>
              </a:solidFill>
            </a:endParaRPr>
          </a:p>
        </p:txBody>
      </p:sp>
      <p:pic>
        <p:nvPicPr>
          <p:cNvPr id="18434" name="Picture 2" descr="C:\Users\Анастасия\Desktop\работа\Фото 2017 САД\1192464lrz2y0w8k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24">
            <a:off x="7668344" y="5013176"/>
            <a:ext cx="1475656" cy="18448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172400" y="1052736"/>
            <a:ext cx="612000" cy="30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612000" cy="244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067808" y="1916968"/>
            <a:ext cx="612000" cy="30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3761808" y="1574896"/>
            <a:ext cx="612000" cy="244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492896"/>
            <a:ext cx="612000" cy="61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rot="21400167">
            <a:off x="542210" y="188000"/>
            <a:ext cx="7772400" cy="1300732"/>
          </a:xfrm>
        </p:spPr>
        <p:txBody>
          <a:bodyPr>
            <a:prstTxWarp prst="textCurveUp">
              <a:avLst/>
            </a:prstTxWarp>
          </a:bodyPr>
          <a:lstStyle/>
          <a:p>
            <a:pPr algn="ctr"/>
            <a:r>
              <a:rPr lang="ru-RU" u="sng" dirty="0" smtClean="0">
                <a:solidFill>
                  <a:srgbClr val="00B0F0"/>
                </a:solidFill>
              </a:rPr>
              <a:t>Сравнение цифр</a:t>
            </a:r>
            <a:endParaRPr lang="ru-RU" u="sng" dirty="0">
              <a:solidFill>
                <a:srgbClr val="00B0F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30352" y="4221088"/>
            <a:ext cx="7772400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5 &gt; 4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4 &lt; 5</a:t>
            </a: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</a:rPr>
              <a:t>на один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pic>
        <p:nvPicPr>
          <p:cNvPr id="19458" name="Picture 2" descr="C:\Users\Анастасия\Desktop\работа\Фото 2017 САД\smailiki-5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97152"/>
            <a:ext cx="2267744" cy="20608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5400000">
            <a:off x="3797744" y="3411168"/>
            <a:ext cx="612000" cy="3672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3491744" y="3069096"/>
            <a:ext cx="612000" cy="30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28000" y="4293096"/>
            <a:ext cx="612000" cy="61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3185744" y="2727024"/>
            <a:ext cx="612000" cy="244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2879744" y="2384952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5022016" y="3339024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4716000" y="2384952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2573744" y="2042880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4409880" y="1430880"/>
            <a:ext cx="612000" cy="244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1700808"/>
            <a:ext cx="612000" cy="61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4104000" y="476808"/>
            <a:ext cx="612000" cy="30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797744" y="-477264"/>
            <a:ext cx="612000" cy="3672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457200" y="0"/>
            <a:ext cx="7499176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B050"/>
                </a:solidFill>
                <a:latin typeface="Monotype Corsiva" pitchFamily="66" charset="0"/>
              </a:rPr>
              <a:t>Состав числа</a:t>
            </a:r>
            <a:endParaRPr lang="ru-RU" sz="6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22" name="Picture 3" descr="C:\Users\Анастасия\Desktop\работа\Фото 2017 САД\40192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725144"/>
            <a:ext cx="2843808" cy="21328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фото Camera\Lenovo_A1000_IMG_20180313_100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248524"/>
            <a:ext cx="4176464" cy="3489182"/>
          </a:xfrm>
          <a:prstGeom prst="rect">
            <a:avLst/>
          </a:prstGeom>
          <a:noFill/>
        </p:spPr>
      </p:pic>
      <p:pic>
        <p:nvPicPr>
          <p:cNvPr id="4098" name="Picture 2" descr="F:\фото Camera\Lenovo_A1000_IMG_20180313_0958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25658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Camera\Lenovo_A1000_IMG_20180313_100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996952"/>
            <a:ext cx="5134878" cy="3600400"/>
          </a:xfrm>
          <a:prstGeom prst="rect">
            <a:avLst/>
          </a:prstGeom>
          <a:noFill/>
        </p:spPr>
      </p:pic>
      <p:pic>
        <p:nvPicPr>
          <p:cNvPr id="4" name="Picture 2" descr="F:\фото Camera\Lenovo_A1000_IMG_20180313_10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625916" cy="340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 Camera\Lenovo_A1000_IMG_20180313_10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143248"/>
            <a:ext cx="4560757" cy="3382096"/>
          </a:xfrm>
          <a:prstGeom prst="rect">
            <a:avLst/>
          </a:prstGeom>
          <a:noFill/>
        </p:spPr>
      </p:pic>
      <p:pic>
        <p:nvPicPr>
          <p:cNvPr id="12290" name="Picture 2" descr="F:\фото Camera\Lenovo_A1000_IMG_20180313_1002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32656"/>
            <a:ext cx="4924973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696744" cy="936104"/>
          </a:xfrm>
          <a:solidFill>
            <a:srgbClr val="FFFF00"/>
          </a:solidFill>
        </p:spPr>
        <p:txBody>
          <a:bodyPr>
            <a:prstTxWarp prst="textChevron">
              <a:avLst/>
            </a:prstTxWarp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Деление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482" name="Picture 2" descr="C:\Users\Анастасия\Desktop\работа\Фото 2017 САД\konspekt-mladshaya-priklyucheniya-medveghat-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6912768" cy="36450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5400000">
            <a:off x="4301800" y="4059240"/>
            <a:ext cx="612000" cy="3672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55302">
            <a:off x="3128163" y="2663635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8105109">
            <a:off x="5377861" y="2619296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383800" y="4401176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5202104" y="4383072"/>
            <a:ext cx="612000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2" descr="C:\Users\Анастасия\Desktop\работа\Фото 2017 САД\konspekt-mladshaya-priklyucheniya-medveghat-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7632848" cy="3456384"/>
          </a:xfrm>
          <a:prstGeom prst="rect">
            <a:avLst/>
          </a:prstGeom>
          <a:noFill/>
        </p:spPr>
      </p:pic>
      <p:pic>
        <p:nvPicPr>
          <p:cNvPr id="4" name="Picture 2" descr="C:\Users\Анастасия\Desktop\работа\Фото 2017 САД\konspekt-mladshaya-priklyucheniya-medveghat-1 (1).jpg"/>
          <p:cNvPicPr>
            <a:picLocks noChangeAspect="1" noChangeArrowheads="1"/>
          </p:cNvPicPr>
          <p:nvPr/>
        </p:nvPicPr>
        <p:blipFill>
          <a:blip r:embed="rId3" cstate="print"/>
          <a:srcRect l="51041" t="4702" r="3125" b="5175"/>
          <a:stretch>
            <a:fillRect/>
          </a:stretch>
        </p:blipFill>
        <p:spPr bwMode="auto">
          <a:xfrm>
            <a:off x="3131840" y="0"/>
            <a:ext cx="2952328" cy="24928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5400000">
            <a:off x="4301800" y="4563296"/>
            <a:ext cx="612000" cy="3672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3396436">
            <a:off x="3145184" y="3553330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7369470">
            <a:off x="5382056" y="3627056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7070535">
            <a:off x="3869946" y="997141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4301936" y="5211232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3077800" y="5211232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26072" y="5211232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1506" name="Picture 2" descr="C:\Users\Анастасия\Desktop\работа\Фото 2017 САД\hello_html_m643c0755.jpg"/>
          <p:cNvPicPr>
            <a:picLocks noChangeAspect="1" noChangeArrowheads="1"/>
          </p:cNvPicPr>
          <p:nvPr/>
        </p:nvPicPr>
        <p:blipFill>
          <a:blip r:embed="rId3" cstate="print"/>
          <a:srcRect l="18391" t="28571" r="18391"/>
          <a:stretch>
            <a:fillRect/>
          </a:stretch>
        </p:blipFill>
        <p:spPr bwMode="auto">
          <a:xfrm>
            <a:off x="3491880" y="1340768"/>
            <a:ext cx="4392488" cy="2880320"/>
          </a:xfrm>
          <a:prstGeom prst="round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0352" y="404664"/>
            <a:ext cx="7772400" cy="864096"/>
          </a:xfrm>
          <a:solidFill>
            <a:srgbClr val="FF66CC"/>
          </a:solidFill>
        </p:spPr>
        <p:txBody>
          <a:bodyPr>
            <a:prstTxWarp prst="textStop">
              <a:avLst/>
            </a:prstTxWarp>
          </a:bodyPr>
          <a:lstStyle/>
          <a:p>
            <a:r>
              <a:rPr lang="ru-RU" dirty="0" smtClean="0"/>
              <a:t>Умножение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8051232" cy="272959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1∙1=1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1∙2=2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1∙3=3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1∙4=4</a:t>
            </a:r>
          </a:p>
          <a:p>
            <a:endParaRPr lang="ru-RU" sz="2800" b="1" dirty="0" smtClean="0">
              <a:solidFill>
                <a:srgbClr val="002060"/>
              </a:solidFill>
              <a:latin typeface="+mj-lt"/>
            </a:endParaRPr>
          </a:p>
          <a:p>
            <a:endParaRPr lang="ru-RU" sz="28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3∙2=6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             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+mj-lt"/>
              </a:rPr>
              <a:t>                                                           3∙3=9</a:t>
            </a:r>
          </a:p>
          <a:p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3068960"/>
            <a:ext cx="43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3068960"/>
            <a:ext cx="43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00192" y="3068960"/>
            <a:ext cx="43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3068960"/>
            <a:ext cx="43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899544" y="3717080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2195688" y="3717080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547688" y="3500984"/>
            <a:ext cx="432000" cy="2592288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5436048" y="4581176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5400000">
            <a:off x="4139904" y="4581176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6732192" y="4581176"/>
            <a:ext cx="432000" cy="129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5436120" y="3717008"/>
            <a:ext cx="432000" cy="388843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00"/>
                            </p:stCondLst>
                            <p:childTnLst>
                              <p:par>
                                <p:cTn id="2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3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8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Public\Pictures\Sample Pictures\Красивые фоны для презентаций\5___\126 фоны для презентаций\Рисунок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Users\Анастасия\Desktop\работа\Фото 2017 САД\min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2915816" cy="216024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699792" y="4149080"/>
            <a:ext cx="1836000" cy="61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4149080"/>
            <a:ext cx="3060000" cy="612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96336" y="4149080"/>
            <a:ext cx="1224000" cy="612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4797152"/>
            <a:ext cx="6120000" cy="612000"/>
          </a:xfrm>
          <a:prstGeom prst="rect">
            <a:avLst/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астасия\Desktop\работа\Фото 2017 САД\71c98848ca6f18c413df32d9d91dc71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Анастасия\Desktop\работа\Фото 2017 САД\71c98848ca6f18c413df32d9d91dc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Индивидуальная работа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 descr="F:\Зимние фотографии\Lenovo_A1000_IMG_20180322_172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59" y="3429000"/>
            <a:ext cx="4392489" cy="3258623"/>
          </a:xfrm>
          <a:prstGeom prst="rect">
            <a:avLst/>
          </a:prstGeom>
          <a:noFill/>
        </p:spPr>
      </p:pic>
      <p:pic>
        <p:nvPicPr>
          <p:cNvPr id="17410" name="Picture 2" descr="F:\Зимние фотографии\Lenovo_A1000_IMG_20180322_1718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5040559" cy="3518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имние фотографии\Lenovo_A1000_IMG_20180322_172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429000"/>
            <a:ext cx="4716016" cy="3273670"/>
          </a:xfrm>
          <a:prstGeom prst="rect">
            <a:avLst/>
          </a:prstGeom>
          <a:noFill/>
        </p:spPr>
      </p:pic>
      <p:pic>
        <p:nvPicPr>
          <p:cNvPr id="3074" name="Picture 2" descr="F:\Зимние фотографии\Lenovo_A1000_IMG_20180322_175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22963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имние фотографии\Lenovo_A1000_IMG_20180322_172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01008"/>
            <a:ext cx="4508756" cy="3096344"/>
          </a:xfrm>
          <a:prstGeom prst="rect">
            <a:avLst/>
          </a:prstGeom>
          <a:noFill/>
        </p:spPr>
      </p:pic>
      <p:pic>
        <p:nvPicPr>
          <p:cNvPr id="6146" name="Picture 2" descr="F:\Зимние фотографии\Lenovo_A1000_IMG_20180322_1723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70859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имние фотографии\Lenovo_A1000_IMG_20180322_17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068960"/>
            <a:ext cx="4536504" cy="3581343"/>
          </a:xfrm>
          <a:prstGeom prst="rect">
            <a:avLst/>
          </a:prstGeom>
          <a:noFill/>
        </p:spPr>
      </p:pic>
      <p:pic>
        <p:nvPicPr>
          <p:cNvPr id="9218" name="Picture 2" descr="F:\Зимние фотографии\Lenovo_A1000_IMG_20180322_1734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49318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имние фотографии\Lenovo_A1000_IMG_20180322_173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429000"/>
            <a:ext cx="4752528" cy="3328958"/>
          </a:xfrm>
          <a:prstGeom prst="rect">
            <a:avLst/>
          </a:prstGeom>
          <a:noFill/>
        </p:spPr>
      </p:pic>
      <p:pic>
        <p:nvPicPr>
          <p:cNvPr id="10242" name="Picture 2" descr="F:\Зимние фотографии\Lenovo_A1000_IMG_20180322_1734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328592" cy="3972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имние фотографии\Lenovo_A1000_IMG_20180322_174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212976"/>
            <a:ext cx="4561566" cy="3456384"/>
          </a:xfrm>
          <a:prstGeom prst="rect">
            <a:avLst/>
          </a:prstGeom>
          <a:noFill/>
        </p:spPr>
      </p:pic>
      <p:pic>
        <p:nvPicPr>
          <p:cNvPr id="14338" name="Picture 2" descr="F:\Зимние фотографии\Lenovo_A1000_IMG_20180322_1740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12568" cy="3699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настасия\Desktop\работа\Фото 2017 САД\detsad-117335-145968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32856"/>
            <a:ext cx="9144000" cy="47251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  <a:solidFill>
            <a:schemeClr val="tx1">
              <a:lumMod val="65000"/>
            </a:schemeClr>
          </a:solidFill>
        </p:spPr>
        <p:txBody>
          <a:bodyPr>
            <a:prstTxWarp prst="textCanUp">
              <a:avLst/>
            </a:prstTxWarp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+mn-lt"/>
              </a:rPr>
              <a:t>Логические блоки Дьенеша</a:t>
            </a:r>
            <a:endParaRPr lang="ru-RU" b="1" i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:\Users\Анастасия\Desktop\работа\Фото 2017 САД\svetlyy_fon_tekstura_69531_3888x25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Users\Анастасия\Desktop\работа\Фото 2017 САД\25166906.jpg"/>
          <p:cNvPicPr>
            <a:picLocks noChangeAspect="1" noChangeArrowheads="1"/>
          </p:cNvPicPr>
          <p:nvPr/>
        </p:nvPicPr>
        <p:blipFill>
          <a:blip r:embed="rId3" cstate="print"/>
          <a:srcRect l="2520" t="4725" r="8021" b="4556"/>
          <a:stretch>
            <a:fillRect/>
          </a:stretch>
        </p:blipFill>
        <p:spPr bwMode="auto">
          <a:xfrm>
            <a:off x="2339752" y="1052736"/>
            <a:ext cx="4680520" cy="5328592"/>
          </a:xfrm>
          <a:prstGeom prst="rect">
            <a:avLst/>
          </a:prstGeom>
          <a:noFill/>
        </p:spPr>
      </p:pic>
      <p:sp>
        <p:nvSpPr>
          <p:cNvPr id="25605" name="AutoShape 5" descr="https://i3.wallpaperscraft.com/image/svetlyy_fon_tekstura_69531_3888x25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0304" y="160338"/>
            <a:ext cx="8305800" cy="7086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Карточки с условными обозначениями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55576" y="1484784"/>
            <a:ext cx="936104" cy="9144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452320" y="5589240"/>
            <a:ext cx="699176" cy="61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7449646">
            <a:off x="7729019" y="3705701"/>
            <a:ext cx="914400" cy="9144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0512292">
            <a:off x="331542" y="3581031"/>
            <a:ext cx="612000" cy="6120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407482" flipH="1">
            <a:off x="677721" y="4970486"/>
            <a:ext cx="1060704" cy="914400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407482" flipH="1">
            <a:off x="7449118" y="1816974"/>
            <a:ext cx="710672" cy="612000"/>
          </a:xfrm>
          <a:prstGeom prst="triangle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17297" cy="616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Анастасия\Desktop\работа\Фото 2017 САД\svetlyy_fon_tekstura_69531_3888x259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6082" name="Picture 2" descr="C:\Users\Анастасия\Desktop\работа\Фото 2017 САД\1014835579 (1).jpg"/>
          <p:cNvPicPr>
            <a:picLocks noChangeAspect="1" noChangeArrowheads="1"/>
          </p:cNvPicPr>
          <p:nvPr/>
        </p:nvPicPr>
        <p:blipFill>
          <a:blip r:embed="rId3" cstate="print"/>
          <a:srcRect b="16123"/>
          <a:stretch>
            <a:fillRect/>
          </a:stretch>
        </p:blipFill>
        <p:spPr bwMode="auto">
          <a:xfrm>
            <a:off x="1403648" y="0"/>
            <a:ext cx="6120680" cy="2996952"/>
          </a:xfrm>
          <a:prstGeom prst="rect">
            <a:avLst/>
          </a:prstGeom>
          <a:noFill/>
        </p:spPr>
      </p:pic>
      <p:pic>
        <p:nvPicPr>
          <p:cNvPr id="46084" name="Picture 4" descr="C:\Users\Анастасия\Desktop\работа\Фото 2017 САД\7574_400_1.jpg"/>
          <p:cNvPicPr>
            <a:picLocks noChangeAspect="1" noChangeArrowheads="1"/>
          </p:cNvPicPr>
          <p:nvPr/>
        </p:nvPicPr>
        <p:blipFill>
          <a:blip r:embed="rId4" cstate="print"/>
          <a:srcRect l="62369" t="71514" r="10699"/>
          <a:stretch>
            <a:fillRect/>
          </a:stretch>
        </p:blipFill>
        <p:spPr bwMode="auto">
          <a:xfrm>
            <a:off x="1547664" y="3356992"/>
            <a:ext cx="1368152" cy="1052736"/>
          </a:xfrm>
          <a:prstGeom prst="rect">
            <a:avLst/>
          </a:prstGeom>
          <a:noFill/>
        </p:spPr>
      </p:pic>
      <p:pic>
        <p:nvPicPr>
          <p:cNvPr id="46085" name="Picture 5" descr="C:\Users\Анастасия\Desktop\работа\Фото 2017 САД\16626-3.jpg"/>
          <p:cNvPicPr>
            <a:picLocks noChangeAspect="1" noChangeArrowheads="1"/>
          </p:cNvPicPr>
          <p:nvPr/>
        </p:nvPicPr>
        <p:blipFill>
          <a:blip r:embed="rId5" cstate="print"/>
          <a:srcRect l="8335" t="68185" r="59863" b="-7154"/>
          <a:stretch>
            <a:fillRect/>
          </a:stretch>
        </p:blipFill>
        <p:spPr bwMode="auto">
          <a:xfrm>
            <a:off x="5076056" y="3356992"/>
            <a:ext cx="1224136" cy="1224136"/>
          </a:xfrm>
          <a:prstGeom prst="rect">
            <a:avLst/>
          </a:prstGeom>
          <a:noFill/>
        </p:spPr>
      </p:pic>
      <p:pic>
        <p:nvPicPr>
          <p:cNvPr id="46086" name="Picture 6" descr="C:\Users\Анастасия\Desktop\работа\Фото 2017 САД\hello_html_1d80036c.png"/>
          <p:cNvPicPr>
            <a:picLocks noChangeAspect="1" noChangeArrowheads="1"/>
          </p:cNvPicPr>
          <p:nvPr/>
        </p:nvPicPr>
        <p:blipFill>
          <a:blip r:embed="rId6" cstate="print"/>
          <a:srcRect l="26487" r="55354" b="5733"/>
          <a:stretch>
            <a:fillRect/>
          </a:stretch>
        </p:blipFill>
        <p:spPr bwMode="auto">
          <a:xfrm>
            <a:off x="3419872" y="3356992"/>
            <a:ext cx="1224136" cy="1008112"/>
          </a:xfrm>
          <a:prstGeom prst="rect">
            <a:avLst/>
          </a:prstGeom>
          <a:noFill/>
        </p:spPr>
      </p:pic>
      <p:pic>
        <p:nvPicPr>
          <p:cNvPr id="46087" name="Picture 7" descr="C:\Users\Анастасия\Desktop\работа\Фото 2017 САД\-5-638.jpg"/>
          <p:cNvPicPr>
            <a:picLocks noChangeAspect="1" noChangeArrowheads="1"/>
          </p:cNvPicPr>
          <p:nvPr/>
        </p:nvPicPr>
        <p:blipFill>
          <a:blip r:embed="rId7" cstate="print"/>
          <a:srcRect l="8527" t="20013" r="78439" b="62626"/>
          <a:stretch>
            <a:fillRect/>
          </a:stretch>
        </p:blipFill>
        <p:spPr bwMode="auto">
          <a:xfrm>
            <a:off x="6660232" y="3356992"/>
            <a:ext cx="1008112" cy="100811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 rot="1262545">
            <a:off x="3018387" y="5225420"/>
            <a:ext cx="1085657" cy="9144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1262545">
            <a:off x="4771971" y="5249604"/>
            <a:ext cx="1085657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125113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Знакомство с палочками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фото Camera\Lenovo_A1000_IMG_20180313_10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8064896" cy="5575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блоки дьенеша (2)\Lenovo_A1000_IMG_20180327_095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636912"/>
            <a:ext cx="5328590" cy="399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блоки дьенеша (2)\Lenovo_A1000_IMG_20180327_095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98567" cy="34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блоки дьенеша (2)\Lenovo_A1000_IMG_20180327_095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блоки дьенеша (2)\Lenovo_A1000_IMG_20180327_095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48965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блоки дьенеша (2)\Lenovo_A1000_IMG_20180327_095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5426"/>
            <a:ext cx="5289137" cy="396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блоки дьенеша (2)\Lenovo_A1000_IMG_20180327_095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2" y="116632"/>
            <a:ext cx="5207058" cy="390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блоки дьенеша (2)\Lenovo_A1000_IMG_20180327_10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93" y="2708920"/>
            <a:ext cx="534008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блоки дьенеша (2)\Lenovo_A1000_IMG_20180327_1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блоки дьенеша (2)\Lenovo_A1000_IMG_20180327_10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86962"/>
            <a:ext cx="4790589" cy="35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блоки дьенеша (2)\Lenovo_A1000_IMG_20180327_100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4056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настасия\Desktop\работа\Фото 2017 САД\0009-009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Работа с тетрадями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фото Camera\Lenovo_A1000_IMG_20180313_095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344816" cy="550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 Camera\Lenovo_A1000_IMG_20180313_095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896544" cy="3819369"/>
          </a:xfrm>
          <a:prstGeom prst="rect">
            <a:avLst/>
          </a:prstGeom>
          <a:noFill/>
        </p:spPr>
      </p:pic>
      <p:pic>
        <p:nvPicPr>
          <p:cNvPr id="3074" name="Picture 2" descr="F:\фото Camera\Lenovo_A1000_IMG_20180313_0958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2936"/>
            <a:ext cx="4392488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то Camera\Lenovo_A1000_IMG_20180313_095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896544" cy="3816424"/>
          </a:xfrm>
          <a:prstGeom prst="rect">
            <a:avLst/>
          </a:prstGeom>
          <a:noFill/>
        </p:spPr>
      </p:pic>
      <p:pic>
        <p:nvPicPr>
          <p:cNvPr id="4" name="Picture 2" descr="F:\фото Camera\Lenovo_A1000_IMG_20180313_095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65363"/>
            <a:ext cx="4752528" cy="3713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то Camera\Lenovo_A1000_IMG_20180313_10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755928"/>
            <a:ext cx="5184576" cy="3923036"/>
          </a:xfrm>
          <a:prstGeom prst="rect">
            <a:avLst/>
          </a:prstGeom>
          <a:noFill/>
        </p:spPr>
      </p:pic>
      <p:pic>
        <p:nvPicPr>
          <p:cNvPr id="4" name="Picture 2" descr="F:\фото Camera\Lenovo_A1000_IMG_20180313_1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680520" cy="3745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фото Camera\Lenovo_A1000_IMG_20180313_10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477679"/>
            <a:ext cx="4934922" cy="4166031"/>
          </a:xfrm>
          <a:prstGeom prst="rect">
            <a:avLst/>
          </a:prstGeom>
          <a:noFill/>
        </p:spPr>
      </p:pic>
      <p:pic>
        <p:nvPicPr>
          <p:cNvPr id="8194" name="Picture 2" descr="F:\фото Camera\Lenovo_A1000_IMG_20180313_10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2980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ublic\Pictures\Sample Pictures\Красивые фоны для презентаций\5___\126 фоны для презентаций\Светлокор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96136" y="756000"/>
            <a:ext cx="612000" cy="55080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188640"/>
            <a:ext cx="612000" cy="6075360"/>
          </a:xfrm>
          <a:prstGeom prst="rect">
            <a:avLst/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980000"/>
            <a:ext cx="612000" cy="42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2592000"/>
            <a:ext cx="612000" cy="36720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3212976"/>
            <a:ext cx="612000" cy="3060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3816000"/>
            <a:ext cx="612000" cy="244800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4437112"/>
            <a:ext cx="612000" cy="183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5040000"/>
            <a:ext cx="612000" cy="122400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5661248"/>
            <a:ext cx="612000" cy="612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1368000"/>
            <a:ext cx="612000" cy="4896000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 rot="20396547">
            <a:off x="-246343" y="742288"/>
            <a:ext cx="6185477" cy="1778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  <a:t>Построение числовой</a:t>
            </a:r>
            <a:b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  <a:t> лесенки</a:t>
            </a:r>
            <a:endParaRPr lang="ru-RU" sz="5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17411" name="Picture 3" descr="C:\Users\Анастасия\Desktop\работа\Фото 2017 САД\401922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725144"/>
            <a:ext cx="2123728" cy="21328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4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979</TotalTime>
  <Words>104</Words>
  <Application>Microsoft Office PowerPoint</Application>
  <PresentationFormat>Экран (4:3)</PresentationFormat>
  <Paragraphs>49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Summer</vt:lpstr>
      <vt:lpstr>         Игровые технологии:  Цветные палочки Кюизенера  и  логические блоки Дьенеша</vt:lpstr>
      <vt:lpstr>Презентация PowerPoint</vt:lpstr>
      <vt:lpstr>Знакомство с палочками</vt:lpstr>
      <vt:lpstr>Работа с тетрадями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Построение числовой  лесенки</vt:lpstr>
      <vt:lpstr>  Четные                                                                          Нечетные</vt:lpstr>
      <vt:lpstr>Сравнение цифр</vt:lpstr>
      <vt:lpstr>Состав числа</vt:lpstr>
      <vt:lpstr>Презентация PowerPoint</vt:lpstr>
      <vt:lpstr>Презентация PowerPoint</vt:lpstr>
      <vt:lpstr>Презентация PowerPoint</vt:lpstr>
      <vt:lpstr>Деление</vt:lpstr>
      <vt:lpstr>Презентация PowerPoint</vt:lpstr>
      <vt:lpstr>Умножение</vt:lpstr>
      <vt:lpstr>Презентация PowerPoint</vt:lpstr>
      <vt:lpstr>Индивидуальная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Логические блоки Дьенеша</vt:lpstr>
      <vt:lpstr>Карточки с условными обозначениями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user</cp:lastModifiedBy>
  <cp:revision>110</cp:revision>
  <dcterms:created xsi:type="dcterms:W3CDTF">2015-02-09T14:45:18Z</dcterms:created>
  <dcterms:modified xsi:type="dcterms:W3CDTF">2018-04-21T08:15:16Z</dcterms:modified>
</cp:coreProperties>
</file>