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58" r:id="rId5"/>
    <p:sldId id="277" r:id="rId6"/>
    <p:sldId id="259" r:id="rId7"/>
    <p:sldId id="278" r:id="rId8"/>
    <p:sldId id="265" r:id="rId9"/>
    <p:sldId id="279" r:id="rId10"/>
    <p:sldId id="261" r:id="rId11"/>
    <p:sldId id="280" r:id="rId12"/>
    <p:sldId id="262" r:id="rId13"/>
    <p:sldId id="263" r:id="rId14"/>
    <p:sldId id="281" r:id="rId15"/>
    <p:sldId id="260" r:id="rId16"/>
    <p:sldId id="282" r:id="rId17"/>
    <p:sldId id="266" r:id="rId18"/>
    <p:sldId id="283" r:id="rId19"/>
    <p:sldId id="284" r:id="rId20"/>
    <p:sldId id="285" r:id="rId21"/>
    <p:sldId id="267" r:id="rId22"/>
  </p:sldIdLst>
  <p:sldSz cx="10440988" cy="7561263"/>
  <p:notesSz cx="6888163" cy="10020300"/>
  <p:defaultTextStyle>
    <a:defPPr>
      <a:defRPr lang="ru-RU"/>
    </a:defPPr>
    <a:lvl1pPr marL="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43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87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430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574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717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861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004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148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558" y="396"/>
      </p:cViewPr>
      <p:guideLst>
        <p:guide orient="horz" pos="2382"/>
        <p:guide pos="328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3074" y="2348893"/>
            <a:ext cx="887484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6148" y="4284716"/>
            <a:ext cx="7308692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69716" y="302802"/>
            <a:ext cx="2349222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2050" y="302802"/>
            <a:ext cx="6873650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766" y="4858812"/>
            <a:ext cx="8874840" cy="1501751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4766" y="3204786"/>
            <a:ext cx="887484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2050" y="1764295"/>
            <a:ext cx="4611436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07502" y="1764295"/>
            <a:ext cx="4611436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049" y="1692533"/>
            <a:ext cx="4613250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2049" y="2397901"/>
            <a:ext cx="4613250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03877" y="1692533"/>
            <a:ext cx="4615062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03877" y="2397901"/>
            <a:ext cx="4615062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50" y="301050"/>
            <a:ext cx="3435013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82136" y="301051"/>
            <a:ext cx="5836802" cy="6453328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2050" y="1582265"/>
            <a:ext cx="3435013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6507" y="5292884"/>
            <a:ext cx="6264593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46507" y="675613"/>
            <a:ext cx="6264593" cy="453675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200"/>
            </a:lvl2pPr>
            <a:lvl3pPr marL="1028700" indent="0">
              <a:buNone/>
              <a:defRPr sz="2700"/>
            </a:lvl3pPr>
            <a:lvl4pPr marL="1543050" indent="0">
              <a:buNone/>
              <a:defRPr sz="2300"/>
            </a:lvl4pPr>
            <a:lvl5pPr marL="2057400" indent="0">
              <a:buNone/>
              <a:defRPr sz="2300"/>
            </a:lvl5pPr>
            <a:lvl6pPr marL="2571750" indent="0">
              <a:buNone/>
              <a:defRPr sz="2300"/>
            </a:lvl6pPr>
            <a:lvl7pPr marL="3086100" indent="0">
              <a:buNone/>
              <a:defRPr sz="2300"/>
            </a:lvl7pPr>
            <a:lvl8pPr marL="3600450" indent="0">
              <a:buNone/>
              <a:defRPr sz="2300"/>
            </a:lvl8pPr>
            <a:lvl9pPr marL="4114800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46507" y="5917739"/>
            <a:ext cx="6264593" cy="887398"/>
          </a:xfrm>
        </p:spPr>
        <p:txBody>
          <a:bodyPr/>
          <a:lstStyle>
            <a:lvl1pPr marL="0" indent="0">
              <a:buNone/>
              <a:defRPr sz="16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50" y="302801"/>
            <a:ext cx="9396889" cy="1260211"/>
          </a:xfrm>
          <a:prstGeom prst="rect">
            <a:avLst/>
          </a:prstGeom>
        </p:spPr>
        <p:txBody>
          <a:bodyPr vert="horz" lIns="102870" tIns="51435" rIns="102870" bIns="5143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050" y="1764295"/>
            <a:ext cx="9396889" cy="4990084"/>
          </a:xfrm>
          <a:prstGeom prst="rect">
            <a:avLst/>
          </a:prstGeom>
        </p:spPr>
        <p:txBody>
          <a:bodyPr vert="horz" lIns="102870" tIns="51435" rIns="102870" bIns="5143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22049" y="7008171"/>
            <a:ext cx="2436231" cy="402567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67338" y="7008171"/>
            <a:ext cx="3306313" cy="402567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482708" y="7008171"/>
            <a:ext cx="2436231" cy="402567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287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763" indent="-385763" algn="l" defTabSz="10287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5819" indent="-321469" algn="l" defTabSz="10287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умная сова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3990" y="468263"/>
            <a:ext cx="9217024" cy="464303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12182" y="0"/>
            <a:ext cx="5486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Почемучки - 2018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60054" y="4788743"/>
            <a:ext cx="77644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«Все профессии нужны –</a:t>
            </a:r>
          </a:p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все профессии важны»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4190" y="6545600"/>
            <a:ext cx="75739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Презентацию подготовила: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Рецлова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М.А. – воспитатель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МДОУ «Детский сад «Медвежонок»»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п. Озёрный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cLkAk4ki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05887"/>
            <a:ext cx="10440988" cy="55872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2062" y="6084887"/>
            <a:ext cx="73495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                  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Вторая музыкальная пауза.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Выступила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Муслимова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Оксана.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Исполнила на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пионике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мелодию «Песенка о маме»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39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950" y="0"/>
            <a:ext cx="9793088" cy="65287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8086" y="6732959"/>
            <a:ext cx="7902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Муслимова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Оксана – команда «Медвежата» п.Озерный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схема составления рассказов о профессиях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72022" y="0"/>
            <a:ext cx="8244830" cy="595980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3990" y="5940871"/>
            <a:ext cx="92209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Задание №3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«Составь рассказ»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Условия конкурса: опираясь на схему - помощник составить рассказ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о заданной профессии.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cLkAk4ki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05887"/>
            <a:ext cx="10440988" cy="55872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8046" y="6084887"/>
            <a:ext cx="7945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                      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Третья музыкальная пауза.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Выступил Гребенщиков Максим.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Исполнил на аккордеоне  мелодию «Жили у бабуси»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943.JPG"/>
          <p:cNvPicPr>
            <a:picLocks noChangeAspect="1"/>
          </p:cNvPicPr>
          <p:nvPr/>
        </p:nvPicPr>
        <p:blipFill>
          <a:blip r:embed="rId2" cstate="print"/>
          <a:srcRect t="8372" r="12557"/>
          <a:stretch>
            <a:fillRect/>
          </a:stretch>
        </p:blipFill>
        <p:spPr>
          <a:xfrm>
            <a:off x="900014" y="252239"/>
            <a:ext cx="8496944" cy="59357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998" y="6444927"/>
            <a:ext cx="8294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Гребенщиков Максим – команда «Медвежонок»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п.Озрный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88821843_p29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5220494" y="0"/>
            <a:ext cx="2448272" cy="2652534"/>
          </a:xfrm>
          <a:prstGeom prst="rect">
            <a:avLst/>
          </a:prstGeom>
        </p:spPr>
      </p:pic>
      <p:pic>
        <p:nvPicPr>
          <p:cNvPr id="4" name="Рисунок 3" descr="88821843_p29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7812782" y="0"/>
            <a:ext cx="2515530" cy="2700511"/>
          </a:xfrm>
          <a:prstGeom prst="rect">
            <a:avLst/>
          </a:prstGeom>
        </p:spPr>
      </p:pic>
      <p:pic>
        <p:nvPicPr>
          <p:cNvPr id="5" name="Рисунок 4" descr="88821843_p29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0" y="0"/>
            <a:ext cx="2615902" cy="2700511"/>
          </a:xfrm>
          <a:prstGeom prst="rect">
            <a:avLst/>
          </a:prstGeom>
        </p:spPr>
      </p:pic>
      <p:pic>
        <p:nvPicPr>
          <p:cNvPr id="6" name="Рисунок 5" descr="88821843_p29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2700214" y="0"/>
            <a:ext cx="2488764" cy="27005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6158" y="219645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1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716438" y="219645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2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7236718" y="219645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3</a:t>
            </a:r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9829006" y="226846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4</a:t>
            </a:r>
            <a:endParaRPr lang="ru-RU" sz="2400" dirty="0"/>
          </a:p>
        </p:txBody>
      </p:sp>
      <p:sp>
        <p:nvSpPr>
          <p:cNvPr id="12" name="TextBox 11"/>
          <p:cNvSpPr txBox="1"/>
          <p:nvPr/>
        </p:nvSpPr>
        <p:spPr>
          <a:xfrm flipH="1">
            <a:off x="2844230" y="2988543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3 - 1 – 2 - 4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908126" y="3060551"/>
            <a:ext cx="576064" cy="5760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908126" y="3780631"/>
            <a:ext cx="576064" cy="5760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 </a:t>
            </a:r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908126" y="4428703"/>
            <a:ext cx="576064" cy="5760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908126" y="5148783"/>
            <a:ext cx="576064" cy="5760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772222" y="3708623"/>
            <a:ext cx="2132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4 - 1 - 3 - 2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2772222" y="4356695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 – 2 - 3 - 4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72222" y="5076775"/>
            <a:ext cx="1996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4 – 2 - 1 -3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1908126" y="3060551"/>
            <a:ext cx="576064" cy="5760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1908126" y="3780631"/>
            <a:ext cx="576064" cy="57606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1908126" y="4428703"/>
            <a:ext cx="576064" cy="5760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908126" y="5148783"/>
            <a:ext cx="576064" cy="5760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0" y="5796855"/>
            <a:ext cx="100021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Задание №4 «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Определи последовательность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Условия конкурса: определить правильную последовательность картинок,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 затем , найти правильную последовательность цифр. Индивидуальная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работа , не на скорость , а на правильность исполнения.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39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92599"/>
            <a:ext cx="6102996" cy="4068664"/>
          </a:xfrm>
          <a:prstGeom prst="rect">
            <a:avLst/>
          </a:prstGeom>
        </p:spPr>
      </p:pic>
      <p:pic>
        <p:nvPicPr>
          <p:cNvPr id="2" name="Рисунок 1" descr="IMG_3948.JPG"/>
          <p:cNvPicPr>
            <a:picLocks noChangeAspect="1"/>
          </p:cNvPicPr>
          <p:nvPr/>
        </p:nvPicPr>
        <p:blipFill>
          <a:blip r:embed="rId3" cstate="print"/>
          <a:srcRect t="4949" r="9405"/>
          <a:stretch>
            <a:fillRect/>
          </a:stretch>
        </p:blipFill>
        <p:spPr>
          <a:xfrm>
            <a:off x="4932918" y="0"/>
            <a:ext cx="5508070" cy="38526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6038" y="2700511"/>
            <a:ext cx="3740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Выполнение задания № 4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cLkAk4ki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05887"/>
            <a:ext cx="10440988" cy="55872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8046" y="6084887"/>
            <a:ext cx="68525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Четвертая музыкальная пауза.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Группа мальчиков исполнила танец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«Будущие защитники»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949.JPG"/>
          <p:cNvPicPr>
            <a:picLocks noChangeAspect="1"/>
          </p:cNvPicPr>
          <p:nvPr/>
        </p:nvPicPr>
        <p:blipFill>
          <a:blip r:embed="rId2" cstate="print"/>
          <a:srcRect t="5517" r="7930"/>
          <a:stretch>
            <a:fillRect/>
          </a:stretch>
        </p:blipFill>
        <p:spPr>
          <a:xfrm>
            <a:off x="714101" y="0"/>
            <a:ext cx="8788895" cy="60128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2022" y="6588943"/>
            <a:ext cx="8315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Группа мальчиков из команды «Почемучки» ст. Буранная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2222" y="0"/>
            <a:ext cx="3736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Награждение участников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3956.JPG"/>
          <p:cNvPicPr>
            <a:picLocks noChangeAspect="1"/>
          </p:cNvPicPr>
          <p:nvPr/>
        </p:nvPicPr>
        <p:blipFill>
          <a:blip r:embed="rId2" cstate="print"/>
          <a:srcRect l="9433" t="12579" r="10063" b="2514"/>
          <a:stretch>
            <a:fillRect/>
          </a:stretch>
        </p:blipFill>
        <p:spPr>
          <a:xfrm>
            <a:off x="683990" y="612279"/>
            <a:ext cx="3636490" cy="2556907"/>
          </a:xfrm>
          <a:prstGeom prst="rect">
            <a:avLst/>
          </a:prstGeom>
        </p:spPr>
      </p:pic>
      <p:pic>
        <p:nvPicPr>
          <p:cNvPr id="4" name="Рисунок 3" descr="IMG_3959.JPG"/>
          <p:cNvPicPr>
            <a:picLocks noChangeAspect="1"/>
          </p:cNvPicPr>
          <p:nvPr/>
        </p:nvPicPr>
        <p:blipFill>
          <a:blip r:embed="rId3" cstate="print"/>
          <a:srcRect l="8620" t="14827" r="21724" b="2413"/>
          <a:stretch>
            <a:fillRect/>
          </a:stretch>
        </p:blipFill>
        <p:spPr>
          <a:xfrm>
            <a:off x="6156598" y="513179"/>
            <a:ext cx="3240360" cy="2566622"/>
          </a:xfrm>
          <a:prstGeom prst="rect">
            <a:avLst/>
          </a:prstGeom>
        </p:spPr>
      </p:pic>
      <p:pic>
        <p:nvPicPr>
          <p:cNvPr id="5" name="Рисунок 4" descr="IMG_3961.JPG"/>
          <p:cNvPicPr>
            <a:picLocks noChangeAspect="1"/>
          </p:cNvPicPr>
          <p:nvPr/>
        </p:nvPicPr>
        <p:blipFill>
          <a:blip r:embed="rId4" cstate="print"/>
          <a:srcRect l="9310" t="19999" r="18275" b="1379"/>
          <a:stretch>
            <a:fillRect/>
          </a:stretch>
        </p:blipFill>
        <p:spPr>
          <a:xfrm>
            <a:off x="539974" y="3924647"/>
            <a:ext cx="3780420" cy="2736304"/>
          </a:xfrm>
          <a:prstGeom prst="rect">
            <a:avLst/>
          </a:prstGeom>
        </p:spPr>
      </p:pic>
      <p:pic>
        <p:nvPicPr>
          <p:cNvPr id="6" name="Рисунок 5" descr="IMG_3963.JPG"/>
          <p:cNvPicPr>
            <a:picLocks noChangeAspect="1"/>
          </p:cNvPicPr>
          <p:nvPr/>
        </p:nvPicPr>
        <p:blipFill>
          <a:blip r:embed="rId5" cstate="print"/>
          <a:srcRect l="9999" t="6551" r="11379"/>
          <a:stretch>
            <a:fillRect/>
          </a:stretch>
        </p:blipFill>
        <p:spPr>
          <a:xfrm>
            <a:off x="6228606" y="3996655"/>
            <a:ext cx="3456384" cy="27388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990" y="3204567"/>
            <a:ext cx="3813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Команда «Почемучки», ст.Буранная,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диплом участника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84590" y="3132559"/>
            <a:ext cx="3639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Команда «Медвежата», п.Озерный,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третье место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974" y="6732959"/>
            <a:ext cx="3727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Команда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Знайки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п.Новобуранное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второе место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4550" y="6914932"/>
            <a:ext cx="4357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Команда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Любознайки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п.Новобурановка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первое место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92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61715" y="0"/>
            <a:ext cx="8479258" cy="56528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40871"/>
            <a:ext cx="95888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Приветствие участников и наставления,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перед началом конкурсных заданий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2262" y="252239"/>
            <a:ext cx="2951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Фото на память.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«Почемучки - 2018»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3965.JPG"/>
          <p:cNvPicPr>
            <a:picLocks noChangeAspect="1"/>
          </p:cNvPicPr>
          <p:nvPr/>
        </p:nvPicPr>
        <p:blipFill>
          <a:blip r:embed="rId2" cstate="print"/>
          <a:srcRect l="2413" t="18965" r="7930" b="4482"/>
          <a:stretch>
            <a:fillRect/>
          </a:stretch>
        </p:blipFill>
        <p:spPr>
          <a:xfrm>
            <a:off x="251942" y="1332359"/>
            <a:ext cx="9867042" cy="561662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Картинки по запросу схема составления рассказов о профессиях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10440988" cy="76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Картинки по запросу профессии для дошкольников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660654" y="1980431"/>
            <a:ext cx="3384376" cy="3780631"/>
          </a:xfrm>
          <a:prstGeom prst="rect">
            <a:avLst/>
          </a:prstGeom>
          <a:noFill/>
        </p:spPr>
      </p:pic>
      <p:pic>
        <p:nvPicPr>
          <p:cNvPr id="14338" name="Picture 2" descr="Картинки по запросу профессии для дошкольников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372622" y="3924647"/>
            <a:ext cx="2988246" cy="2340472"/>
          </a:xfrm>
          <a:prstGeom prst="rect">
            <a:avLst/>
          </a:prstGeom>
          <a:noFill/>
        </p:spPr>
      </p:pic>
      <p:pic>
        <p:nvPicPr>
          <p:cNvPr id="3" name="Picture 2" descr="Картинки по запросу профессии для дошкольников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44230" y="5940872"/>
            <a:ext cx="3775235" cy="1620391"/>
          </a:xfrm>
          <a:prstGeom prst="rect">
            <a:avLst/>
          </a:prstGeom>
          <a:noFill/>
        </p:spPr>
      </p:pic>
      <p:pic>
        <p:nvPicPr>
          <p:cNvPr id="4" name="Picture 2" descr="Картинки по запросу профессии для дошкольников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5148783"/>
            <a:ext cx="3384376" cy="802466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профессии для дошкольников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940574" y="6683131"/>
            <a:ext cx="2988246" cy="878132"/>
          </a:xfrm>
          <a:prstGeom prst="rect">
            <a:avLst/>
          </a:prstGeom>
          <a:noFill/>
        </p:spPr>
      </p:pic>
      <p:pic>
        <p:nvPicPr>
          <p:cNvPr id="6" name="Picture 2" descr="Картинки по запросу профессии для дошкольников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2340471"/>
            <a:ext cx="2988246" cy="2232248"/>
          </a:xfrm>
          <a:prstGeom prst="rect">
            <a:avLst/>
          </a:prstGeom>
          <a:noFill/>
        </p:spPr>
      </p:pic>
      <p:pic>
        <p:nvPicPr>
          <p:cNvPr id="7" name="Picture 2" descr="Картинки по запросу профессии для дошкольников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764110" y="1908423"/>
            <a:ext cx="3775235" cy="2880320"/>
          </a:xfrm>
          <a:prstGeom prst="rect">
            <a:avLst/>
          </a:prstGeom>
          <a:noFill/>
        </p:spPr>
      </p:pic>
      <p:pic>
        <p:nvPicPr>
          <p:cNvPr id="8" name="Picture 2" descr="Картинки по запросу профессии для дошкольников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572422" y="2628503"/>
            <a:ext cx="3775235" cy="792089"/>
          </a:xfrm>
          <a:prstGeom prst="rect">
            <a:avLst/>
          </a:prstGeom>
          <a:noFill/>
        </p:spPr>
      </p:pic>
      <p:pic>
        <p:nvPicPr>
          <p:cNvPr id="9" name="Picture 2" descr="Картинки по запросу профессии для дошкольников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0" y="6444927"/>
            <a:ext cx="3384376" cy="72008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95060" y="180231"/>
            <a:ext cx="96219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Первое задание конкурса –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Пазлы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Условия конкурса: по команде, дети должны собрать правильно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пазлы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назвать профессию. Побеждает тот , кто быстро и правильно выполнил задание.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артинки по запросу профессии для дошкольников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76278" y="1836415"/>
            <a:ext cx="3335949" cy="5292800"/>
          </a:xfrm>
          <a:prstGeom prst="rect">
            <a:avLst/>
          </a:prstGeom>
          <a:noFill/>
        </p:spPr>
      </p:pic>
      <p:pic>
        <p:nvPicPr>
          <p:cNvPr id="3" name="Picture 2" descr="Картинки по запросу профессии для дошкольников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220102" y="0"/>
            <a:ext cx="3220886" cy="5580831"/>
          </a:xfrm>
          <a:prstGeom prst="rect">
            <a:avLst/>
          </a:prstGeom>
          <a:noFill/>
        </p:spPr>
      </p:pic>
      <p:pic>
        <p:nvPicPr>
          <p:cNvPr id="4" name="Picture 2" descr="Картинки по запросу профессии для дошкольников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" y="0"/>
            <a:ext cx="2985126" cy="54368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9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990" y="0"/>
            <a:ext cx="9055235" cy="60368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4230" y="6300911"/>
            <a:ext cx="4290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Выполнение первого задания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cLkAk4ki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605887"/>
            <a:ext cx="10440988" cy="55872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4230" y="5868863"/>
            <a:ext cx="40895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Первая музыкальная пауза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«Танец с платочками»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933.JPG"/>
          <p:cNvPicPr>
            <a:picLocks noChangeAspect="1"/>
          </p:cNvPicPr>
          <p:nvPr/>
        </p:nvPicPr>
        <p:blipFill>
          <a:blip r:embed="rId2" cstate="print"/>
          <a:srcRect l="18275" t="34564" r="42414" b="25172"/>
          <a:stretch>
            <a:fillRect/>
          </a:stretch>
        </p:blipFill>
        <p:spPr>
          <a:xfrm>
            <a:off x="4535352" y="0"/>
            <a:ext cx="5905636" cy="4032448"/>
          </a:xfrm>
          <a:prstGeom prst="rect">
            <a:avLst/>
          </a:prstGeom>
        </p:spPr>
      </p:pic>
      <p:pic>
        <p:nvPicPr>
          <p:cNvPr id="3" name="Рисунок 2" descr="IMG_3935.JPG"/>
          <p:cNvPicPr>
            <a:picLocks noChangeAspect="1"/>
          </p:cNvPicPr>
          <p:nvPr/>
        </p:nvPicPr>
        <p:blipFill>
          <a:blip r:embed="rId3" cstate="print"/>
          <a:srcRect l="7831" t="9036" r="10240" b="6023"/>
          <a:stretch>
            <a:fillRect/>
          </a:stretch>
        </p:blipFill>
        <p:spPr>
          <a:xfrm>
            <a:off x="0" y="3780632"/>
            <a:ext cx="5469850" cy="37806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6078" y="2556495"/>
            <a:ext cx="30535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Выступала команда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Любознайки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6518" y="3996655"/>
            <a:ext cx="2487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п.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Новобуранное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6)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659761" y="0"/>
            <a:ext cx="7781227" cy="7561263"/>
          </a:xfrm>
          <a:prstGeom prst="rect">
            <a:avLst/>
          </a:prstGeom>
        </p:spPr>
      </p:pic>
      <p:sp>
        <p:nvSpPr>
          <p:cNvPr id="3" name="Равнобедренный треугольник 2"/>
          <p:cNvSpPr/>
          <p:nvPr/>
        </p:nvSpPr>
        <p:spPr>
          <a:xfrm rot="2604355">
            <a:off x="6589845" y="83511"/>
            <a:ext cx="5542272" cy="304768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внобедренный треугольник 3"/>
          <p:cNvSpPr/>
          <p:nvPr/>
        </p:nvSpPr>
        <p:spPr>
          <a:xfrm rot="2604355" flipH="1" flipV="1">
            <a:off x="595419" y="4627826"/>
            <a:ext cx="6441838" cy="314443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 rot="19020439">
            <a:off x="1168760" y="-411855"/>
            <a:ext cx="5508063" cy="337988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 rot="8171200">
            <a:off x="6328373" y="4555528"/>
            <a:ext cx="5837700" cy="325981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 rot="16200000">
            <a:off x="-2749580" y="2749580"/>
            <a:ext cx="75612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Задание №2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«Кому что нужно для работы?»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Условия конкурса: из набора картинок выбрать те, которые относятся  к той или иной профессии. Побеждает тот, кто быстро и правильно  выполнил задание и правильно назвал предметы-помощники.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9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0302"/>
            <a:ext cx="10440988" cy="696065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360</Words>
  <Application>Microsoft Office PowerPoint</Application>
  <PresentationFormat>Произвольный</PresentationFormat>
  <Paragraphs>59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Valued Acer Customer</cp:lastModifiedBy>
  <cp:revision>14</cp:revision>
  <dcterms:modified xsi:type="dcterms:W3CDTF">2018-03-04T12:04:17Z</dcterms:modified>
</cp:coreProperties>
</file>