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75" r:id="rId3"/>
    <p:sldId id="273" r:id="rId4"/>
    <p:sldId id="274" r:id="rId5"/>
    <p:sldId id="258" r:id="rId6"/>
    <p:sldId id="259" r:id="rId7"/>
    <p:sldId id="260" r:id="rId8"/>
    <p:sldId id="261" r:id="rId9"/>
    <p:sldId id="265" r:id="rId10"/>
    <p:sldId id="269" r:id="rId11"/>
    <p:sldId id="270" r:id="rId12"/>
    <p:sldId id="276" r:id="rId1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42FDD-F0D7-41E8-AB51-29CC1BA92A49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9AE8-0539-413A-A032-F1C85C31674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42FDD-F0D7-41E8-AB51-29CC1BA92A49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9AE8-0539-413A-A032-F1C85C3167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42FDD-F0D7-41E8-AB51-29CC1BA92A49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9AE8-0539-413A-A032-F1C85C3167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42FDD-F0D7-41E8-AB51-29CC1BA92A49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9AE8-0539-413A-A032-F1C85C3167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42FDD-F0D7-41E8-AB51-29CC1BA92A49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6DE9AE8-0539-413A-A032-F1C85C31674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42FDD-F0D7-41E8-AB51-29CC1BA92A49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9AE8-0539-413A-A032-F1C85C3167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42FDD-F0D7-41E8-AB51-29CC1BA92A49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9AE8-0539-413A-A032-F1C85C3167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42FDD-F0D7-41E8-AB51-29CC1BA92A49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9AE8-0539-413A-A032-F1C85C3167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42FDD-F0D7-41E8-AB51-29CC1BA92A49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9AE8-0539-413A-A032-F1C85C3167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42FDD-F0D7-41E8-AB51-29CC1BA92A49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9AE8-0539-413A-A032-F1C85C3167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42FDD-F0D7-41E8-AB51-29CC1BA92A49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9AE8-0539-413A-A032-F1C85C3167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4442FDD-F0D7-41E8-AB51-29CC1BA92A49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6DE9AE8-0539-413A-A032-F1C85C31674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Информационный проект</a:t>
            </a:r>
            <a:br>
              <a:rPr lang="ru-RU" sz="4000" b="1" dirty="0" smtClean="0">
                <a:solidFill>
                  <a:srgbClr val="FFC000"/>
                </a:solidFill>
                <a:latin typeface="Arial Narrow" panose="020B0606020202030204" pitchFamily="34" charset="0"/>
              </a:rPr>
            </a:br>
            <a:r>
              <a:rPr lang="ru-RU" sz="4000" b="1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«История </a:t>
            </a:r>
            <a:r>
              <a:rPr lang="ru-RU" sz="4000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одной</a:t>
            </a:r>
            <a:r>
              <a:rPr lang="ru-RU" sz="4000" b="1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 улицы»</a:t>
            </a:r>
            <a:r>
              <a:rPr lang="ru-RU" sz="4000" b="1" dirty="0">
                <a:solidFill>
                  <a:srgbClr val="FFC000"/>
                </a:solidFill>
                <a:latin typeface="Arial Narrow" panose="020B0606020202030204" pitchFamily="34" charset="0"/>
              </a:rPr>
              <a:t/>
            </a:r>
            <a:br>
              <a:rPr lang="ru-RU" sz="4000" b="1" dirty="0">
                <a:solidFill>
                  <a:srgbClr val="FFC000"/>
                </a:solidFill>
                <a:latin typeface="Arial Narrow" panose="020B0606020202030204" pitchFamily="34" charset="0"/>
              </a:rPr>
            </a:br>
            <a:r>
              <a:rPr lang="ru-RU" sz="4000" b="1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Улица Лизы Чайкиной </a:t>
            </a:r>
            <a:r>
              <a:rPr lang="ru-RU" b="1" dirty="0">
                <a:latin typeface="Arial Narrow" panose="020B0606020202030204" pitchFamily="34" charset="0"/>
              </a:rPr>
              <a:t/>
            </a:r>
            <a:br>
              <a:rPr lang="ru-RU" b="1" dirty="0">
                <a:latin typeface="Arial Narrow" panose="020B0606020202030204" pitchFamily="34" charset="0"/>
              </a:rPr>
            </a:b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3068959"/>
            <a:ext cx="4316288" cy="230713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Выполнила: </a:t>
            </a:r>
            <a:r>
              <a:rPr lang="ru-RU" dirty="0" smtClean="0">
                <a:solidFill>
                  <a:schemeClr val="bg1"/>
                </a:solidFill>
              </a:rPr>
              <a:t>Каширская Нелли 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ученица </a:t>
            </a:r>
            <a:r>
              <a:rPr lang="ru-RU" dirty="0" smtClean="0">
                <a:solidFill>
                  <a:schemeClr val="bg1"/>
                </a:solidFill>
              </a:rPr>
              <a:t>1 «В» класса ГБОУ школы №152 г. Москвы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руководитель проекта: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Наумова </a:t>
            </a:r>
            <a:r>
              <a:rPr lang="ru-RU" dirty="0" smtClean="0">
                <a:solidFill>
                  <a:schemeClr val="bg1"/>
                </a:solidFill>
              </a:rPr>
              <a:t>Ирина </a:t>
            </a:r>
            <a:r>
              <a:rPr lang="ru-RU" dirty="0" err="1" smtClean="0">
                <a:solidFill>
                  <a:schemeClr val="bg1"/>
                </a:solidFill>
              </a:rPr>
              <a:t>Амплеевна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73" y="1600200"/>
            <a:ext cx="3301654" cy="4525963"/>
          </a:xfrm>
        </p:spPr>
      </p:pic>
    </p:spTree>
    <p:extLst>
      <p:ext uri="{BB962C8B-B14F-4D97-AF65-F5344CB8AC3E}">
        <p14:creationId xmlns:p14="http://schemas.microsoft.com/office/powerpoint/2010/main" val="175272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700" b="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покоится прах Лизы Чайкиной?</a:t>
            </a:r>
            <a:endParaRPr lang="ru-RU" sz="3700" b="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5755"/>
            <a:ext cx="4038600" cy="3894853"/>
          </a:xfrm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Лиза Чайкина похоронена (в России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ru-RU" dirty="0" smtClean="0">
                <a:solidFill>
                  <a:schemeClr val="bg1"/>
                </a:solidFill>
              </a:rPr>
              <a:t>Тверская область) в поселке городского типа Пено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ru-RU" dirty="0" smtClean="0">
                <a:solidFill>
                  <a:schemeClr val="bg1"/>
                </a:solidFill>
              </a:rPr>
              <a:t>К ее памятнику возлагают цветы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ru-RU" dirty="0" smtClean="0">
                <a:solidFill>
                  <a:schemeClr val="bg1"/>
                </a:solidFill>
              </a:rPr>
              <a:t>Жизнь Лизы Чайкиной будет примером для молодого поколения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08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ОПРОС</a:t>
            </a:r>
            <a:r>
              <a:rPr lang="ru-RU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«Знание истории нашей улицы</a:t>
            </a:r>
            <a:r>
              <a:rPr lang="en-US" b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улицы Лизы Чайкиной»</a:t>
            </a:r>
            <a:endParaRPr lang="ru-RU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21230"/>
            <a:ext cx="4172272" cy="4525963"/>
          </a:xfrm>
        </p:spPr>
        <p:txBody>
          <a:bodyPr>
            <a:normAutofit fontScale="77500" lnSpcReduction="20000"/>
          </a:bodyPr>
          <a:lstStyle/>
          <a:p>
            <a:pPr marL="137160" indent="0" algn="just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Мы опросили </a:t>
            </a:r>
            <a:r>
              <a:rPr lang="ru-RU" sz="2400" b="1" dirty="0" err="1" smtClean="0">
                <a:solidFill>
                  <a:schemeClr val="bg1"/>
                </a:solidFill>
              </a:rPr>
              <a:t>житетей</a:t>
            </a:r>
            <a:r>
              <a:rPr lang="ru-RU" sz="2400" b="1" dirty="0" smtClean="0">
                <a:solidFill>
                  <a:schemeClr val="bg1"/>
                </a:solidFill>
              </a:rPr>
              <a:t> района Аэропорт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r>
              <a:rPr lang="ru-RU" sz="2400" dirty="0" smtClean="0">
                <a:solidFill>
                  <a:schemeClr val="bg1"/>
                </a:solidFill>
              </a:rPr>
              <a:t> Жители  не знают и не интересуются историей улиц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smtClean="0">
                <a:solidFill>
                  <a:schemeClr val="bg1"/>
                </a:solidFill>
              </a:rPr>
              <a:t>Где находится улица</a:t>
            </a:r>
            <a:r>
              <a:rPr lang="en-US" sz="2400" dirty="0" smtClean="0">
                <a:solidFill>
                  <a:schemeClr val="bg1"/>
                </a:solidFill>
              </a:rPr>
              <a:t>,</a:t>
            </a:r>
            <a:r>
              <a:rPr lang="ru-RU" sz="2400" dirty="0" smtClean="0">
                <a:solidFill>
                  <a:schemeClr val="bg1"/>
                </a:solidFill>
              </a:rPr>
              <a:t> в честь кого она названа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smtClean="0">
                <a:solidFill>
                  <a:schemeClr val="bg1"/>
                </a:solidFill>
              </a:rPr>
              <a:t>кто такая Лиза Чайкина</a:t>
            </a:r>
            <a:r>
              <a:rPr lang="en-US" sz="2400" dirty="0" smtClean="0">
                <a:solidFill>
                  <a:schemeClr val="bg1"/>
                </a:solidFill>
              </a:rPr>
              <a:t>,</a:t>
            </a:r>
            <a:r>
              <a:rPr lang="ru-RU" sz="2400" dirty="0" smtClean="0">
                <a:solidFill>
                  <a:schemeClr val="bg1"/>
                </a:solidFill>
              </a:rPr>
              <a:t> ее подвиг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остается неизвестным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Предлагаю каждому </a:t>
            </a:r>
            <a:r>
              <a:rPr lang="ru-RU" sz="2400" dirty="0" err="1" smtClean="0">
                <a:solidFill>
                  <a:schemeClr val="bg1"/>
                </a:solidFill>
              </a:rPr>
              <a:t>щкольнику</a:t>
            </a:r>
            <a:r>
              <a:rPr lang="en-US" sz="2400" dirty="0" smtClean="0">
                <a:solidFill>
                  <a:schemeClr val="bg1"/>
                </a:solidFill>
              </a:rPr>
              <a:t>,</a:t>
            </a:r>
            <a:r>
              <a:rPr lang="ru-RU" sz="2400" dirty="0" smtClean="0">
                <a:solidFill>
                  <a:schemeClr val="bg1"/>
                </a:solidFill>
              </a:rPr>
              <a:t> как можно чаще рассказывать нам какую-нибудь интересную историю из жизни нашего района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ОПРОС ЖИТЕЛЕЙ РАЙОНА АЭРОПОРТ</a:t>
            </a:r>
          </a:p>
          <a:p>
            <a:pPr algn="ctr"/>
            <a:endParaRPr lang="ru-RU" dirty="0"/>
          </a:p>
          <a:p>
            <a:r>
              <a:rPr lang="ru-RU" dirty="0" smtClean="0">
                <a:solidFill>
                  <a:schemeClr val="bg1"/>
                </a:solidFill>
              </a:rPr>
              <a:t>1. Знаете ли вы в каком году была образована улица Лизы Чайкиной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ОТВЕТ ЖИТЕЛЕЙ: НЕТ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2. В честь кого названа улица?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ОТВЕТ ЖИТЕЛЕЙ: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Улица Лизы Чайкиной названа в честь  </a:t>
            </a:r>
            <a:r>
              <a:rPr lang="ru-RU" b="1" dirty="0" err="1" smtClean="0">
                <a:solidFill>
                  <a:schemeClr val="bg1"/>
                </a:solidFill>
              </a:rPr>
              <a:t>подполищицы</a:t>
            </a:r>
            <a:r>
              <a:rPr lang="ru-RU" b="1" dirty="0" smtClean="0">
                <a:solidFill>
                  <a:schemeClr val="bg1"/>
                </a:solidFill>
              </a:rPr>
              <a:t> Лизы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3.Слышали ли вы о подвиге Лизы Чайкиной?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ОТВЕТ ЖИТЕЛЕЙ: Точно не помним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01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1" dirty="0" smtClean="0">
                <a:solidFill>
                  <a:srgbClr val="FFC000"/>
                </a:solidFill>
              </a:rPr>
              <a:t>Заключение</a:t>
            </a:r>
            <a:endParaRPr lang="ru-RU" b="0" i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	Сегодня я рассказала историю одной улицы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Мы будем помнить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тех людей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ru-RU" dirty="0" smtClean="0">
                <a:solidFill>
                  <a:schemeClr val="bg1"/>
                </a:solidFill>
              </a:rPr>
              <a:t>которые отдали жизнь за спасение нашей Родины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ru-RU" dirty="0" smtClean="0">
              <a:solidFill>
                <a:schemeClr val="bg1"/>
              </a:solidFill>
            </a:endParaRPr>
          </a:p>
          <a:p>
            <a:pPr marL="137160" indent="0"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137160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Спасибо </a:t>
            </a:r>
            <a:r>
              <a:rPr lang="ru-RU" dirty="0" smtClean="0">
                <a:solidFill>
                  <a:schemeClr val="bg1"/>
                </a:solidFill>
              </a:rPr>
              <a:t>за </a:t>
            </a:r>
            <a:r>
              <a:rPr lang="ru-RU" dirty="0" smtClean="0">
                <a:solidFill>
                  <a:schemeClr val="bg1"/>
                </a:solidFill>
              </a:rPr>
              <a:t>внимание!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69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Введение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709160"/>
          </a:xfrm>
        </p:spPr>
        <p:txBody>
          <a:bodyPr/>
          <a:lstStyle/>
          <a:p>
            <a:pPr marL="13716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    </a:t>
            </a:r>
            <a:r>
              <a:rPr lang="ru-RU" dirty="0" smtClean="0">
                <a:solidFill>
                  <a:schemeClr val="bg1"/>
                </a:solidFill>
              </a:rPr>
              <a:t>В нашем городе сотни улиц. Знаем ли мы, в честь кого они названы? Улица</a:t>
            </a:r>
            <a:r>
              <a:rPr lang="en-US" dirty="0" smtClean="0">
                <a:solidFill>
                  <a:schemeClr val="bg1"/>
                </a:solidFill>
              </a:rPr>
              <a:t>,</a:t>
            </a:r>
            <a:r>
              <a:rPr lang="ru-RU" dirty="0" smtClean="0">
                <a:solidFill>
                  <a:schemeClr val="bg1"/>
                </a:solidFill>
              </a:rPr>
              <a:t> о которой я буду сегодня рассказывать – улица Лизы Чайкиной. Что мы знаем об истории этой улицы?</a:t>
            </a:r>
          </a:p>
          <a:p>
            <a:pPr marL="137160" indent="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Я считаю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ru-RU" dirty="0" smtClean="0">
                <a:solidFill>
                  <a:schemeClr val="bg1"/>
                </a:solidFill>
              </a:rPr>
              <a:t>что если каждый из нас расскажет об истории всего одной улицы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ru-RU" dirty="0" smtClean="0">
                <a:solidFill>
                  <a:schemeClr val="bg1"/>
                </a:solidFill>
              </a:rPr>
              <a:t>то вместе мы узнаем об истории города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очень много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95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Цель проекта-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just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bg1"/>
                </a:solidFill>
              </a:rPr>
              <a:t>1. Собрать </a:t>
            </a:r>
            <a:r>
              <a:rPr lang="ru-RU" dirty="0">
                <a:solidFill>
                  <a:schemeClr val="bg1"/>
                </a:solidFill>
              </a:rPr>
              <a:t>и изучить информацию об истории названия улицы  </a:t>
            </a:r>
          </a:p>
          <a:p>
            <a:pPr marL="137160" indent="0" algn="just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bg1"/>
                </a:solidFill>
              </a:rPr>
              <a:t>2. Провести </a:t>
            </a:r>
            <a:r>
              <a:rPr lang="ru-RU" dirty="0">
                <a:solidFill>
                  <a:schemeClr val="bg1"/>
                </a:solidFill>
              </a:rPr>
              <a:t>Опрос жителей района Аэропорт</a:t>
            </a:r>
          </a:p>
          <a:p>
            <a:pPr marL="137160" indent="0" algn="just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bg1"/>
                </a:solidFill>
              </a:rPr>
              <a:t>3. Сделать </a:t>
            </a:r>
            <a:r>
              <a:rPr lang="ru-RU" dirty="0">
                <a:solidFill>
                  <a:schemeClr val="bg1"/>
                </a:solidFill>
              </a:rPr>
              <a:t>выводы</a:t>
            </a:r>
          </a:p>
        </p:txBody>
      </p:sp>
    </p:spTree>
    <p:extLst>
      <p:ext uri="{BB962C8B-B14F-4D97-AF65-F5344CB8AC3E}">
        <p14:creationId xmlns:p14="http://schemas.microsoft.com/office/powerpoint/2010/main" val="3614055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Задачи проекта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 algn="just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Пополнить знания о городе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ru-RU" dirty="0" smtClean="0">
                <a:solidFill>
                  <a:schemeClr val="bg1"/>
                </a:solidFill>
              </a:rPr>
              <a:t>в котором мы живем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651510" indent="-514350" algn="just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Развить интерес детей к истории родного города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ru-RU" dirty="0" smtClean="0">
              <a:solidFill>
                <a:schemeClr val="bg1"/>
              </a:solidFill>
            </a:endParaRPr>
          </a:p>
          <a:p>
            <a:pPr marL="651510" indent="-514350" algn="just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Узнать: когда и в честь кого названа улица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651510" indent="-514350" algn="just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Познакомиться с биографией Лизы Чайкиной, ее подвигом.</a:t>
            </a:r>
            <a:endParaRPr lang="en-US" dirty="0" smtClean="0">
              <a:solidFill>
                <a:schemeClr val="bg1"/>
              </a:solidFill>
            </a:endParaRPr>
          </a:p>
          <a:p>
            <a:pPr marL="651510" indent="-514350" algn="just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Увидеть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ru-RU" dirty="0" smtClean="0">
                <a:solidFill>
                  <a:schemeClr val="bg1"/>
                </a:solidFill>
              </a:rPr>
              <a:t>как выглядит улица в наши дни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651510" indent="-514350" algn="just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Приобрести навыки проектной деятел</a:t>
            </a:r>
            <a:r>
              <a:rPr lang="ru-RU" dirty="0">
                <a:solidFill>
                  <a:schemeClr val="bg1"/>
                </a:solidFill>
              </a:rPr>
              <a:t>ь</a:t>
            </a:r>
            <a:r>
              <a:rPr lang="ru-RU" dirty="0" smtClean="0">
                <a:solidFill>
                  <a:schemeClr val="bg1"/>
                </a:solidFill>
              </a:rPr>
              <a:t>ности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ru-RU" dirty="0" smtClean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endParaRPr lang="ru-RU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3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Месторасположение улицы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628800"/>
            <a:ext cx="4464496" cy="481399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Улица Лизы Чайкиной расположена в Северном административном округе города Москвы на территории района Аэропорт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ru-RU" dirty="0" smtClean="0">
                <a:solidFill>
                  <a:schemeClr val="bg1"/>
                </a:solidFill>
              </a:rPr>
              <a:t>Она начинается от Ленинградского проспекта</a:t>
            </a:r>
            <a:r>
              <a:rPr lang="en-US" dirty="0" smtClean="0">
                <a:solidFill>
                  <a:schemeClr val="bg1"/>
                </a:solidFill>
              </a:rPr>
              <a:t>,</a:t>
            </a:r>
            <a:r>
              <a:rPr lang="ru-RU" dirty="0" smtClean="0">
                <a:solidFill>
                  <a:schemeClr val="bg1"/>
                </a:solidFill>
              </a:rPr>
              <a:t> пересекает улицу Авиаконструктора Яковлева и заканчивается на пересечении с улицей Усиевича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ru-RU" dirty="0" smtClean="0">
                <a:solidFill>
                  <a:schemeClr val="bg1"/>
                </a:solidFill>
              </a:rPr>
              <a:t>разделена бульваром .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1979712" y="3140968"/>
            <a:ext cx="1080120" cy="93610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67544" y="2564904"/>
            <a:ext cx="3312368" cy="2736304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619944" y="2717304"/>
            <a:ext cx="3312368" cy="2736304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4824536" cy="3752800"/>
          </a:xfrm>
        </p:spPr>
      </p:pic>
    </p:spTree>
    <p:extLst>
      <p:ext uri="{BB962C8B-B14F-4D97-AF65-F5344CB8AC3E}">
        <p14:creationId xmlns:p14="http://schemas.microsoft.com/office/powerpoint/2010/main" val="154037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История названия улицы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5521" y="1664804"/>
            <a:ext cx="4198967" cy="3744416"/>
          </a:xfrm>
        </p:spPr>
        <p:txBody>
          <a:bodyPr>
            <a:noAutofit/>
          </a:bodyPr>
          <a:lstStyle/>
          <a:p>
            <a:pPr marL="137160" indent="0" algn="just">
              <a:buNone/>
            </a:pP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Улица Лизы Чайкиной была образована 25 декабря 1961 года. До этого территорию улицы занимала малоэтажная застройка села </a:t>
            </a:r>
            <a:r>
              <a:rPr lang="ru-RU" sz="2000" dirty="0" err="1">
                <a:solidFill>
                  <a:schemeClr val="bg1"/>
                </a:solidFill>
              </a:rPr>
              <a:t>Всехсвятского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pPr marL="137160" indent="0" algn="just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Улица получила название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в память Елизаветы Ивановны Чайкиной (1918-1941)-секретаря </a:t>
            </a:r>
            <a:r>
              <a:rPr lang="ru-RU" sz="2000" dirty="0" err="1" smtClean="0">
                <a:solidFill>
                  <a:schemeClr val="bg1"/>
                </a:solidFill>
              </a:rPr>
              <a:t>Пеновского</a:t>
            </a:r>
            <a:r>
              <a:rPr lang="ru-RU" sz="2000" dirty="0" smtClean="0">
                <a:solidFill>
                  <a:schemeClr val="bg1"/>
                </a:solidFill>
              </a:rPr>
              <a:t> подпольного райкома комсомолки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smtClean="0">
                <a:solidFill>
                  <a:schemeClr val="bg1"/>
                </a:solidFill>
              </a:rPr>
              <a:t>партизанки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smtClean="0">
                <a:solidFill>
                  <a:schemeClr val="bg1"/>
                </a:solidFill>
              </a:rPr>
              <a:t>Героя Советского Союза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72816"/>
            <a:ext cx="4752528" cy="4176464"/>
          </a:xfrm>
        </p:spPr>
      </p:pic>
    </p:spTree>
    <p:extLst>
      <p:ext uri="{BB962C8B-B14F-4D97-AF65-F5344CB8AC3E}">
        <p14:creationId xmlns:p14="http://schemas.microsoft.com/office/powerpoint/2010/main" val="276174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19256" cy="98072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C000"/>
                </a:solidFill>
              </a:rPr>
              <a:t>Улица </a:t>
            </a:r>
            <a:r>
              <a:rPr lang="ru-RU" dirty="0" smtClean="0">
                <a:solidFill>
                  <a:srgbClr val="FFC000"/>
                </a:solidFill>
              </a:rPr>
              <a:t>Лизы Чайкиной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101723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196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1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год </a:t>
            </a:r>
          </a:p>
          <a:p>
            <a:r>
              <a:rPr lang="ru-RU" dirty="0">
                <a:solidFill>
                  <a:schemeClr val="bg1"/>
                </a:solidFill>
                <a:latin typeface="+mj-lt"/>
              </a:rPr>
              <a:t>так выглядела улица 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4860032" y="1268760"/>
            <a:ext cx="4176463" cy="1147009"/>
          </a:xfrm>
        </p:spPr>
        <p:txBody>
          <a:bodyPr>
            <a:normAutofit fontScale="55000" lnSpcReduction="20000"/>
          </a:bodyPr>
          <a:lstStyle/>
          <a:p>
            <a:r>
              <a:rPr lang="ru-RU" sz="4200" dirty="0" smtClean="0">
                <a:solidFill>
                  <a:schemeClr val="bg1"/>
                </a:solidFill>
                <a:latin typeface="+mj-lt"/>
              </a:rPr>
              <a:t>              2017 год</a:t>
            </a:r>
            <a:endParaRPr lang="ru-RU" sz="4200" dirty="0">
              <a:solidFill>
                <a:schemeClr val="bg1"/>
              </a:solidFill>
              <a:latin typeface="+mj-lt"/>
            </a:endParaRPr>
          </a:p>
          <a:p>
            <a:r>
              <a:rPr lang="ru-RU" sz="4200" dirty="0">
                <a:solidFill>
                  <a:schemeClr val="bg1"/>
                </a:solidFill>
                <a:latin typeface="+mj-lt"/>
              </a:rPr>
              <a:t>Наши дни. На улицах многоэтажные дома. </a:t>
            </a:r>
          </a:p>
          <a:p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852936"/>
            <a:ext cx="4608512" cy="292095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52936"/>
            <a:ext cx="3893624" cy="2952328"/>
          </a:xfrm>
        </p:spPr>
      </p:pic>
    </p:spTree>
    <p:extLst>
      <p:ext uri="{BB962C8B-B14F-4D97-AF65-F5344CB8AC3E}">
        <p14:creationId xmlns:p14="http://schemas.microsoft.com/office/powerpoint/2010/main" val="72961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Подвиг Лизы Чайкиной</a:t>
            </a:r>
            <a:br>
              <a:rPr lang="ru-RU" dirty="0" smtClean="0"/>
            </a:br>
            <a:r>
              <a:rPr lang="ru-RU" sz="4600" dirty="0" smtClean="0">
                <a:solidFill>
                  <a:srgbClr val="FFC000"/>
                </a:solidFill>
              </a:rPr>
              <a:t>«</a:t>
            </a:r>
            <a:r>
              <a:rPr lang="ru-RU" sz="4600" dirty="0">
                <a:solidFill>
                  <a:srgbClr val="FFC000"/>
                </a:solidFill>
              </a:rPr>
              <a:t>Наши Придут»! Победа будет за нами»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95936" y="2132857"/>
            <a:ext cx="4774588" cy="3640384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dirty="0" smtClean="0">
                <a:solidFill>
                  <a:schemeClr val="bg1"/>
                </a:solidFill>
              </a:rPr>
              <a:t>У каждого времени - свои герои.  Героиней советского военного периода стала комсомолка Лиза Чайкина.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ru-RU" dirty="0" smtClean="0">
                <a:solidFill>
                  <a:schemeClr val="bg1"/>
                </a:solidFill>
              </a:rPr>
              <a:t>В начале войны создала партизанский отряд. </a:t>
            </a:r>
            <a:r>
              <a:rPr lang="en-US" dirty="0" smtClean="0">
                <a:solidFill>
                  <a:schemeClr val="bg1"/>
                </a:solidFill>
              </a:rPr>
              <a:t>22 </a:t>
            </a:r>
            <a:r>
              <a:rPr lang="ru-RU" dirty="0" smtClean="0">
                <a:solidFill>
                  <a:schemeClr val="bg1"/>
                </a:solidFill>
              </a:rPr>
              <a:t>ноября 1941 года была отправлена на разведку в Пено. Лиза была очень храброй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ru-RU" dirty="0" smtClean="0">
                <a:solidFill>
                  <a:schemeClr val="bg1"/>
                </a:solidFill>
              </a:rPr>
              <a:t>хорошо стреляла из винтовки и пулемета.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При выполнении боевого задания была схвачена немцами. Под пытками не выдала партизан. Была расстреляна 23 ноября 1941 года.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Звание Героя Советского Союза присвоено  Елизавете Ивановне Чайкиной посмертно 6 марта 1942 года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3898776" cy="3168352"/>
          </a:xfrm>
        </p:spPr>
      </p:pic>
    </p:spTree>
    <p:extLst>
      <p:ext uri="{BB962C8B-B14F-4D97-AF65-F5344CB8AC3E}">
        <p14:creationId xmlns:p14="http://schemas.microsoft.com/office/powerpoint/2010/main" val="151453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700" b="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воевала отважная комсомолка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4008" y="843160"/>
            <a:ext cx="4042792" cy="5610176"/>
          </a:xfrm>
        </p:spPr>
        <p:txBody>
          <a:bodyPr>
            <a:normAutofit/>
          </a:bodyPr>
          <a:lstStyle/>
          <a:p>
            <a:r>
              <a:rPr lang="ru-RU" sz="2400" dirty="0">
                <a:ln w="6350">
                  <a:noFill/>
                </a:ln>
                <a:solidFill>
                  <a:prstClr val="black"/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endParaRPr lang="ru-RU" sz="2400" dirty="0" smtClean="0">
              <a:ln w="6350">
                <a:noFill/>
              </a:ln>
              <a:solidFill>
                <a:prstClr val="black"/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endParaRPr lang="ru-RU" sz="2400" dirty="0">
              <a:ln w="6350">
                <a:noFill/>
              </a:ln>
              <a:solidFill>
                <a:prstClr val="black"/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endParaRPr lang="ru-RU" sz="2400" dirty="0" smtClean="0">
              <a:ln w="6350">
                <a:noFill/>
              </a:ln>
              <a:solidFill>
                <a:prstClr val="black"/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marL="137160" indent="0" algn="just">
              <a:buNone/>
            </a:pPr>
            <a:r>
              <a:rPr lang="ru-RU" sz="2400" dirty="0" smtClean="0">
                <a:ln w="6350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Отчизна! Всем сердцем горячим</a:t>
            </a:r>
          </a:p>
          <a:p>
            <a:pPr marL="137160" indent="0" algn="just">
              <a:buNone/>
            </a:pPr>
            <a:r>
              <a:rPr lang="ru-RU" sz="2400" dirty="0" smtClean="0">
                <a:ln w="6350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Я к ранам твоим припаду!</a:t>
            </a:r>
          </a:p>
          <a:p>
            <a:pPr marL="137160" indent="0" algn="just">
              <a:buNone/>
            </a:pPr>
            <a:r>
              <a:rPr lang="ru-RU" sz="2400" dirty="0" smtClean="0">
                <a:ln w="6350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Листовки под ватником спрячу</a:t>
            </a:r>
            <a:r>
              <a:rPr lang="en-US" sz="2400" dirty="0" smtClean="0">
                <a:ln w="6350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,</a:t>
            </a:r>
          </a:p>
          <a:p>
            <a:pPr marL="137160" indent="0" algn="just">
              <a:buNone/>
            </a:pPr>
            <a:r>
              <a:rPr lang="ru-RU" sz="2400" dirty="0" smtClean="0">
                <a:ln w="6350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В деревни родные пойду.</a:t>
            </a:r>
            <a:endParaRPr lang="en-US" sz="2400" dirty="0" smtClean="0">
              <a:ln w="6350">
                <a:noFill/>
              </a:ln>
              <a:solidFill>
                <a:prstClr val="black"/>
              </a:solidFill>
              <a:ea typeface="+mj-ea"/>
              <a:cs typeface="+mj-cs"/>
            </a:endParaRPr>
          </a:p>
          <a:p>
            <a:pPr marL="137160" indent="0" algn="just">
              <a:buNone/>
            </a:pPr>
            <a:r>
              <a:rPr lang="ru-RU" sz="2400" dirty="0" smtClean="0">
                <a:ln w="6350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Поля ваши залиты кровью</a:t>
            </a:r>
            <a:r>
              <a:rPr lang="en-US" sz="2400" dirty="0" smtClean="0">
                <a:ln w="6350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, </a:t>
            </a:r>
          </a:p>
          <a:p>
            <a:pPr marL="137160" indent="0" algn="just">
              <a:buNone/>
            </a:pPr>
            <a:r>
              <a:rPr lang="ru-RU" sz="2400" dirty="0" smtClean="0">
                <a:ln w="6350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Слезами и горем сирот</a:t>
            </a:r>
            <a:r>
              <a:rPr lang="en-US" sz="2400" dirty="0" smtClean="0">
                <a:ln w="6350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,-</a:t>
            </a:r>
          </a:p>
          <a:p>
            <a:pPr marL="137160" indent="0" algn="just">
              <a:buNone/>
            </a:pPr>
            <a:r>
              <a:rPr lang="ru-RU" sz="2400" dirty="0" smtClean="0">
                <a:ln w="6350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Я правду народу открою</a:t>
            </a:r>
            <a:r>
              <a:rPr lang="en-US" sz="2400" dirty="0" smtClean="0">
                <a:ln w="6350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,</a:t>
            </a:r>
          </a:p>
          <a:p>
            <a:pPr marL="137160" indent="0" algn="just">
              <a:buNone/>
            </a:pPr>
            <a:r>
              <a:rPr lang="ru-RU" sz="2400" dirty="0" smtClean="0">
                <a:ln w="6350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И духом воспрянет народ</a:t>
            </a:r>
            <a:r>
              <a:rPr lang="ru-RU" sz="2400" dirty="0">
                <a:ln w="6350">
                  <a:noFill/>
                </a:ln>
                <a:solidFill>
                  <a:prstClr val="black"/>
                </a:solidFill>
                <a:latin typeface="Arial Narrow" panose="020B0606020202030204" pitchFamily="34" charset="0"/>
                <a:ea typeface="+mj-ea"/>
                <a:cs typeface="+mj-cs"/>
              </a:rPr>
              <a:t>.</a:t>
            </a:r>
            <a:endParaRPr lang="ru-RU" sz="2000" dirty="0">
              <a:ln w="6350">
                <a:noFill/>
              </a:ln>
              <a:solidFill>
                <a:prstClr val="black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03851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1285</TotalTime>
  <Words>554</Words>
  <Application>Microsoft Office PowerPoint</Application>
  <PresentationFormat>Экран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Информационный проект «История одной улицы» Улица Лизы Чайкиной  </vt:lpstr>
      <vt:lpstr>Введение</vt:lpstr>
      <vt:lpstr>Цель проекта-</vt:lpstr>
      <vt:lpstr>Задачи проекта</vt:lpstr>
      <vt:lpstr>Месторасположение улицы</vt:lpstr>
      <vt:lpstr>История названия улицы</vt:lpstr>
      <vt:lpstr>Улица Лизы Чайкиной</vt:lpstr>
      <vt:lpstr> Подвиг Лизы Чайкиной «Наши Придут»! Победа будет за нами»</vt:lpstr>
      <vt:lpstr>Так воевала отважная комсомолка</vt:lpstr>
      <vt:lpstr>Где покоится прах Лизы Чайкиной?</vt:lpstr>
      <vt:lpstr>ОПРОС Тема: «Знание истории нашей улицы, улицы Лизы Чайкиной»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моей улицы ул.Зои и Александра Космодемьянских</dc:title>
  <dc:creator>el</dc:creator>
  <cp:lastModifiedBy>Ирина</cp:lastModifiedBy>
  <cp:revision>99</cp:revision>
  <cp:lastPrinted>2017-11-12T14:35:46Z</cp:lastPrinted>
  <dcterms:created xsi:type="dcterms:W3CDTF">2017-03-26T10:26:36Z</dcterms:created>
  <dcterms:modified xsi:type="dcterms:W3CDTF">2018-03-03T10:42:01Z</dcterms:modified>
</cp:coreProperties>
</file>