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4" r:id="rId3"/>
    <p:sldId id="275" r:id="rId4"/>
    <p:sldId id="258" r:id="rId5"/>
    <p:sldId id="276" r:id="rId6"/>
    <p:sldId id="277" r:id="rId7"/>
    <p:sldId id="279" r:id="rId8"/>
    <p:sldId id="281" r:id="rId9"/>
    <p:sldId id="282" r:id="rId10"/>
    <p:sldId id="268" r:id="rId11"/>
    <p:sldId id="269" r:id="rId12"/>
    <p:sldId id="270" r:id="rId13"/>
    <p:sldId id="286" r:id="rId14"/>
    <p:sldId id="271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620688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В гостях у сказочника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 детей4-5 лет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Iквалификационной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</a:p>
          <a:p>
            <a:pPr algn="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Кокурина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Ирина Николаевна</a:t>
            </a:r>
          </a:p>
        </p:txBody>
      </p:sp>
      <p:pic>
        <p:nvPicPr>
          <p:cNvPr id="7" name="Рисунок 6" descr="C:\Users\Администратор\YandexDisk\Proveryaem-sebya.-Glagol-6-klass_1_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09634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&amp;Pcy;&amp;iecy;&amp;tcy;&amp;ucy;&amp;shcy;&amp;ocy;&amp;kcy; &amp;icy; &amp;bcy;&amp;ocy;&amp;bcy;&amp;ocy;&amp;vcy;&amp;ocy;&amp;iecy; &amp;zcy;&amp;iocy;&amp;rcy;&amp;ncy;&amp;ycy;&amp;shcy;&amp;kcy;&amp;ocy;. &amp;Kcy;&amp;acy;&amp;rcy;&amp;tcy;&amp;icy;&amp;ncy;&amp;kcy;&amp;icy;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3" y="455083"/>
            <a:ext cx="813690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00506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66688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Бросилась курочка к корове: </a:t>
            </a:r>
          </a:p>
          <a:p>
            <a:pPr lvl="0" indent="166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- Коровушка, голубушка, дай скорее молока, из молока хозяюшка собьёт маслица, маслицем смажу петушку горлышко: подавился петушок бобовым зёрнышком. </a:t>
            </a:r>
          </a:p>
          <a:p>
            <a:pPr lvl="0" indent="166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- Ступай скорей к хозяину, пусть он принесёт мне свежей травы. </a:t>
            </a:r>
          </a:p>
          <a:p>
            <a:pPr lvl="0" indent="166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Бежит курочка к хозяину: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    - Хозяин! Хозяин! Дай скорей коровушке свежей травы, коровушка даст молочка, из молочка хозяюшка собьёт маслица, маслицем я смажу петушку горлышко: подавился петушок бобовым зёрнышком. </a:t>
            </a:r>
          </a:p>
        </p:txBody>
      </p:sp>
    </p:spTree>
    <p:extLst>
      <p:ext uri="{BB962C8B-B14F-4D97-AF65-F5344CB8AC3E}">
        <p14:creationId xmlns:p14="http://schemas.microsoft.com/office/powerpoint/2010/main" val="20857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&amp;Pcy;&amp;iecy;&amp;tcy;&amp;ucy;&amp;shcy;&amp;ocy;&amp;kcy; &amp;icy; &amp;bcy;&amp;ocy;&amp;bcy;&amp;ocy;&amp;vcy;&amp;ocy;&amp;iecy; &amp;zcy;&amp;iocy;&amp;rcy;&amp;ncy;&amp;ycy;&amp;shcy;&amp;kcy;&amp;ocy;. &amp;Kcy;&amp;acy;&amp;rcy;&amp;tcy;&amp;icy;&amp;ncy;&amp;kcy;&amp;icy;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3861048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   - </a:t>
            </a:r>
            <a:r>
              <a:rPr lang="ru-RU" sz="2000" dirty="0"/>
              <a:t>Беги скорей к кузнецу за косой:</a:t>
            </a:r>
          </a:p>
          <a:p>
            <a:endParaRPr lang="ru-RU" sz="2000" dirty="0"/>
          </a:p>
          <a:p>
            <a:r>
              <a:rPr lang="ru-RU" sz="2000" dirty="0"/>
              <a:t>    Со всех ног бросилась курочка к кузнецу:</a:t>
            </a:r>
          </a:p>
          <a:p>
            <a:r>
              <a:rPr lang="ru-RU" sz="2000" dirty="0"/>
              <a:t>        - Кузнец, кузнец, дай скорей хозяину хорошую косу. Хозяин даст коровушке травы, коровушка даст молочка, из молочка хозяюшка собьёт маслица, маслицем я смажу петушку горлышко: подавился петушок бобовым зёрнышком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7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&amp;Pcy;&amp;iecy;&amp;tcy;&amp;ucy;&amp;shcy;&amp;ocy;&amp;kcy; &amp;icy; &amp;bcy;&amp;ocy;&amp;bcy;&amp;ocy;&amp;vcy;&amp;ocy;&amp;iecy; &amp;zcy;&amp;iocy;&amp;rcy;&amp;ncy;&amp;ycy;&amp;shcy;&amp;kcy;&amp;ocy;. &amp;Scy;&amp;kcy;&amp;acy;&amp;zcy;&amp;kcy;&amp;acy;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r="11134"/>
          <a:stretch/>
        </p:blipFill>
        <p:spPr bwMode="auto">
          <a:xfrm>
            <a:off x="323528" y="188640"/>
            <a:ext cx="8568952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581128"/>
            <a:ext cx="89289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   </a:t>
            </a:r>
            <a:r>
              <a:rPr lang="ru-RU" sz="2000" dirty="0"/>
              <a:t>Кузнец дал хозяину новую косу, хозяин дал корове свежей травы, коровушка дала молока, хозяюшка сбила масло, дала маслица курочке.</a:t>
            </a:r>
          </a:p>
          <a:p>
            <a:endParaRPr lang="ru-RU" sz="2000" dirty="0"/>
          </a:p>
          <a:p>
            <a:r>
              <a:rPr lang="ru-RU" sz="2000" dirty="0"/>
              <a:t>    Смазала курочка петушку горлышко. Бобовое зёрнышко проскочило. Петушок вскочил и во всё горло закричал: "Ку-ка-ре-ку!"</a:t>
            </a:r>
          </a:p>
        </p:txBody>
      </p:sp>
    </p:spTree>
    <p:extLst>
      <p:ext uri="{BB962C8B-B14F-4D97-AF65-F5344CB8AC3E}">
        <p14:creationId xmlns:p14="http://schemas.microsoft.com/office/powerpoint/2010/main" val="20857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Администратор\YandexDisk\e9e6f1d43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r="7739" b="23613"/>
          <a:stretch/>
        </p:blipFill>
        <p:spPr bwMode="auto">
          <a:xfrm>
            <a:off x="2023491" y="476672"/>
            <a:ext cx="5112568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5661248"/>
            <a:ext cx="4907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подавился петушок?</a:t>
            </a:r>
          </a:p>
        </p:txBody>
      </p:sp>
    </p:spTree>
    <p:extLst>
      <p:ext uri="{BB962C8B-B14F-4D97-AF65-F5344CB8AC3E}">
        <p14:creationId xmlns:p14="http://schemas.microsoft.com/office/powerpoint/2010/main" val="23116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&amp;Pcy;&amp;iecy;&amp;tcy;&amp;ucy;&amp;shcy;&amp;ocy;&amp;kcy; &amp;icy; &amp;bcy;&amp;ocy;&amp;bcy;&amp;ocy;&amp;vcy;&amp;ocy;&amp;iecy; &amp;zcy;&amp;iocy;&amp;rcy;&amp;ncy;&amp;ycy;&amp;shcy;&amp;kcy;&amp;ocy;. &amp;Kcy;&amp;acy;&amp;rcy;&amp;tcy;&amp;icy;&amp;ncy;&amp;kcy;&amp;icy;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3240360" cy="28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Pcy;&amp;iecy;&amp;tcy;&amp;ucy;&amp;shcy;&amp;ocy;&amp;kcy; &amp;icy; &amp;bcy;&amp;ocy;&amp;bcy;&amp;ocy;&amp;vcy;&amp;ocy;&amp;iecy; &amp;zcy;&amp;iocy;&amp;rcy;&amp;ncy;&amp;ycy;&amp;shcy;&amp;kcy;&amp;ocy;. &amp;Kcy;&amp;acy;&amp;rcy;&amp;tcy;&amp;icy;&amp;ncy;&amp;kcy;&amp;icy;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0085"/>
            <a:ext cx="3268568" cy="271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amp;Pcy;&amp;iecy;&amp;tcy;&amp;ucy;&amp;shcy;&amp;ocy;&amp;kcy; &amp;icy; &amp;bcy;&amp;ocy;&amp;bcy;&amp;ocy;&amp;vcy;&amp;ocy;&amp;iecy; &amp;zcy;&amp;iocy;&amp;rcy;&amp;ncy;&amp;ycy;&amp;shcy;&amp;kcy;&amp;ocy;. &amp;Scy;&amp;kcy;&amp;acy;&amp;zcy;&amp;kcy;&amp;acy;.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r="11134"/>
          <a:stretch/>
        </p:blipFill>
        <p:spPr bwMode="auto">
          <a:xfrm>
            <a:off x="3024307" y="2780928"/>
            <a:ext cx="3024336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9712" y="5517232"/>
            <a:ext cx="61926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помог петушку?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кого просила помощи курочка?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Администратор\YandexDisk\mini_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"/>
          <a:stretch/>
        </p:blipFill>
        <p:spPr bwMode="auto">
          <a:xfrm>
            <a:off x="395536" y="332656"/>
            <a:ext cx="8352928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дминистратор\YandexDisk\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3168352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detochki-doma.ru/wp-content/uploads/2012/04/petushok-i-bobovoe-zernyishko-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09634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9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:\Users\Администратор\YandexDisk\Proveryaem-sebya.-Glagol-6-klass_1_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" y="190500"/>
            <a:ext cx="4912964" cy="547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YandexDisk\mini_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"/>
          <a:stretch/>
        </p:blipFill>
        <p:spPr bwMode="auto">
          <a:xfrm>
            <a:off x="4355976" y="2492896"/>
            <a:ext cx="4570129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дминистратор\YandexDisk\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919411"/>
            <a:ext cx="1944216" cy="252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etochki-doma.ru/wp-content/uploads/2012/04/petushok-i-bobovoe-zernyishko-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19411"/>
            <a:ext cx="1656184" cy="25258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572001" y="35582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Спасибо, ребята ,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помогли прогнать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противную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кляксу и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вернуть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сказки в мою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книгу сказок.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:\Users\Администратор\YandexDisk\sticker_p-5763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424936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«Пора возвращаться в детский сад, едем на паровозике»</a:t>
            </a:r>
          </a:p>
        </p:txBody>
      </p:sp>
    </p:spTree>
    <p:extLst>
      <p:ext uri="{BB962C8B-B14F-4D97-AF65-F5344CB8AC3E}">
        <p14:creationId xmlns:p14="http://schemas.microsoft.com/office/powerpoint/2010/main" val="31561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75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0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Администратор\YandexDisk\sticker_p-5763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24936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88" y="476672"/>
            <a:ext cx="6392863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0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Администратор\YandexDisk\skazki_detski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464496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YandexDisk\mini_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"/>
          <a:stretch/>
        </p:blipFill>
        <p:spPr bwMode="auto">
          <a:xfrm>
            <a:off x="4355976" y="3071889"/>
            <a:ext cx="4616288" cy="3369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дминистратор\YandexDisk\i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6931" r="5000" b="19576"/>
          <a:stretch/>
        </p:blipFill>
        <p:spPr bwMode="auto">
          <a:xfrm>
            <a:off x="5508104" y="3645024"/>
            <a:ext cx="2265675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3928" y="559449"/>
            <a:ext cx="5048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сказки испортила клякса. Поможем сказочнику вернуть сказки. Назовите название сказки и она опять вернется на страницу книги.</a:t>
            </a:r>
          </a:p>
        </p:txBody>
      </p:sp>
    </p:spTree>
    <p:extLst>
      <p:ext uri="{BB962C8B-B14F-4D97-AF65-F5344CB8AC3E}">
        <p14:creationId xmlns:p14="http://schemas.microsoft.com/office/powerpoint/2010/main" val="26308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Администратор\YandexDisk\mini_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"/>
          <a:stretch/>
        </p:blipFill>
        <p:spPr bwMode="auto">
          <a:xfrm>
            <a:off x="395536" y="332656"/>
            <a:ext cx="8352928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дминистратор\YandexDisk\kyrochka-ryaba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0"/>
          <a:stretch/>
        </p:blipFill>
        <p:spPr bwMode="auto">
          <a:xfrm>
            <a:off x="1547664" y="1052735"/>
            <a:ext cx="2736304" cy="3672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дминистратор\YandexDisk\i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74" y="1052735"/>
            <a:ext cx="3016561" cy="388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4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Администратор\YandexDisk\mini_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"/>
          <a:stretch/>
        </p:blipFill>
        <p:spPr bwMode="auto">
          <a:xfrm>
            <a:off x="395536" y="332656"/>
            <a:ext cx="8352928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дминистратор\YandexDisk\3500100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295232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YandexDisk\i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3"/>
          <a:stretch/>
        </p:blipFill>
        <p:spPr bwMode="auto">
          <a:xfrm>
            <a:off x="4716016" y="1017549"/>
            <a:ext cx="2897614" cy="3886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Администратор\YandexDisk\mini_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"/>
          <a:stretch/>
        </p:blipFill>
        <p:spPr bwMode="auto">
          <a:xfrm>
            <a:off x="395536" y="332656"/>
            <a:ext cx="8352928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дминистратор\YandexDisk\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3024336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1622518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этой странице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живет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новая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которой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сейчас и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познакомимся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93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&amp;Pcy;&amp;iecy;&amp;tcy;&amp;ucy;&amp;shcy;&amp;ocy;&amp;kcy; &amp;icy; &amp;bcy;&amp;ocy;&amp;bcy;&amp;ocy;&amp;vcy;&amp;ocy;&amp;iecy; &amp;zcy;&amp;iocy;&amp;rcy;&amp;ncy;&amp;ycy;&amp;shcy;&amp;kcy;&amp;ocy;. &amp;Scy;&amp;kcy;&amp;acy;&amp;zcy;&amp;kcy;&amp;acy; &amp;scy; &amp;kcy;&amp;acy;&amp;rcy;&amp;tcy;&amp;icy;&amp;ncy;&amp;kcy;&amp;acy;&amp;mcy;&amp;icy;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3"/>
            <a:ext cx="8064896" cy="51845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94116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Жили-были петушок и курочка. Петушок всё торопился, всё торопился, а курочка знай себе приговаривает: </a:t>
            </a:r>
            <a:br>
              <a:rPr lang="ru-RU" sz="2400" dirty="0"/>
            </a:br>
            <a:r>
              <a:rPr lang="ru-RU" sz="2400" dirty="0"/>
              <a:t>    - Петя, не торопись. Петя, не торопись.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9627" y="260648"/>
            <a:ext cx="7640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«Петушок и бобовое зернышко»</a:t>
            </a:r>
          </a:p>
        </p:txBody>
      </p:sp>
    </p:spTree>
    <p:extLst>
      <p:ext uri="{BB962C8B-B14F-4D97-AF65-F5344CB8AC3E}">
        <p14:creationId xmlns:p14="http://schemas.microsoft.com/office/powerpoint/2010/main" val="11271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-2312"/>
            <a:ext cx="9144000" cy="6858000"/>
          </a:xfrm>
          <a:prstGeom prst="rect">
            <a:avLst/>
          </a:prstGeom>
        </p:spPr>
      </p:pic>
      <p:pic>
        <p:nvPicPr>
          <p:cNvPr id="4" name="Рисунок 3" descr="&amp;Pcy;&amp;iecy;&amp;tcy;&amp;ucy;&amp;shcy;&amp;ocy;&amp;kcy; &amp;icy; &amp;bcy;&amp;ocy;&amp;bcy;&amp;ocy;&amp;vcy;&amp;ocy;&amp;iecy; &amp;zcy;&amp;iocy;&amp;rcy;&amp;ncy;&amp;ycy;&amp;shcy;&amp;kcy;&amp;ocy;. &amp;CHcy;&amp;icy;&amp;tcy;&amp;acy;&amp;tcy;&amp;softcy;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10932" r="6077"/>
          <a:stretch/>
        </p:blipFill>
        <p:spPr bwMode="auto">
          <a:xfrm>
            <a:off x="251520" y="188640"/>
            <a:ext cx="8496944" cy="53762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4149080"/>
            <a:ext cx="83529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Клевал как-то петушок бобовые зёрнышки, да второпях и подавился. Подавился, не дышит, не слышит, словно мёртвый лежит</a:t>
            </a:r>
            <a:r>
              <a:rPr lang="ru-RU" sz="2000" dirty="0" smtClean="0"/>
              <a:t>. </a:t>
            </a:r>
            <a:r>
              <a:rPr lang="ru-RU" sz="2000" dirty="0"/>
              <a:t>Перепугалась курочка, бросилась к хозяйке, кричит: </a:t>
            </a:r>
            <a:br>
              <a:rPr lang="ru-RU" sz="2000" dirty="0"/>
            </a:br>
            <a:r>
              <a:rPr lang="ru-RU" sz="2000" dirty="0"/>
              <a:t>   - Ох, хозяюшка, дай скорее маслица петушку горлышко смазать: подавился петушок бобовым зёрнышком. </a:t>
            </a:r>
          </a:p>
          <a:p>
            <a:r>
              <a:rPr lang="ru-RU" sz="2000" dirty="0"/>
              <a:t>Хозяйка говорит: </a:t>
            </a:r>
            <a:br>
              <a:rPr lang="ru-RU" sz="2000" dirty="0"/>
            </a:br>
            <a:r>
              <a:rPr lang="ru-RU" sz="2000" dirty="0"/>
              <a:t>    - Беги скорей к коровушке, проси у неё молока, а я уже собью маслица.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9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305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DNA7 X86</cp:lastModifiedBy>
  <cp:revision>18</cp:revision>
  <dcterms:created xsi:type="dcterms:W3CDTF">2015-12-03T01:10:40Z</dcterms:created>
  <dcterms:modified xsi:type="dcterms:W3CDTF">2018-02-25T21:34:37Z</dcterms:modified>
</cp:coreProperties>
</file>