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1625" y="908720"/>
            <a:ext cx="7830990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Пластилинография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ехника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миллефиори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1054" y="3717032"/>
            <a:ext cx="5436104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Подготовила:</a:t>
            </a:r>
          </a:p>
          <a:p>
            <a:pPr algn="ctr"/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Сайфутдинова Э.Н.</a:t>
            </a:r>
            <a:endParaRPr lang="ru-RU" sz="28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воспитатель МБДОУ </a:t>
            </a:r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/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№176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E:\ФОТКИ\МАСТЕР КЛАСС ЮЛЯ\image (7).jpg"/>
          <p:cNvPicPr>
            <a:picLocks noChangeAspect="1" noChangeArrowheads="1"/>
          </p:cNvPicPr>
          <p:nvPr/>
        </p:nvPicPr>
        <p:blipFill>
          <a:blip r:embed="rId2" cstate="print"/>
          <a:srcRect r="17112"/>
          <a:stretch>
            <a:fillRect/>
          </a:stretch>
        </p:blipFill>
        <p:spPr bwMode="auto">
          <a:xfrm>
            <a:off x="571472" y="2996952"/>
            <a:ext cx="2000264" cy="3217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2066" y="1142984"/>
            <a:ext cx="3000364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Заворачиваем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трубочку 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4857760"/>
            <a:ext cx="1927131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разрезаем.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E:\МАСТЕР КЛАСС ЮЛЯ\1 CGJCJ,\3CG\2.jpg"/>
          <p:cNvPicPr>
            <a:picLocks noChangeAspect="1" noChangeArrowheads="1"/>
          </p:cNvPicPr>
          <p:nvPr/>
        </p:nvPicPr>
        <p:blipFill>
          <a:blip r:embed="rId2" cstate="print"/>
          <a:srcRect l="15631" t="25384" r="22644" b="24649"/>
          <a:stretch>
            <a:fillRect/>
          </a:stretch>
        </p:blipFill>
        <p:spPr bwMode="auto">
          <a:xfrm>
            <a:off x="142844" y="357166"/>
            <a:ext cx="5177154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E:\МАСТЕР КЛАСС ЮЛЯ\1 CGJCJ,\3CG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659972" y="2483641"/>
            <a:ext cx="3529018" cy="4705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85728"/>
            <a:ext cx="63514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Пробуйте, творите,</a:t>
            </a:r>
          </a:p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создавайте «маленькие шедевры» с детьми… 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 descr="E:\МАСТЕР КЛАСС ЮЛЯ\1 CGJCJ,\3CG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2314572" cy="308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E:\МАСТЕР КЛАСС ЮЛЯ\1 CGJCJ,\3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285860"/>
            <a:ext cx="2250297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E:\МАСТЕР КЛАСС ЮЛЯ\1 CGJCJ,\Новая папка\1.jpg"/>
          <p:cNvPicPr>
            <a:picLocks noChangeAspect="1" noChangeArrowheads="1"/>
          </p:cNvPicPr>
          <p:nvPr/>
        </p:nvPicPr>
        <p:blipFill>
          <a:blip r:embed="rId4" cstate="print"/>
          <a:srcRect l="8161" t="6293" r="6318" b="4738"/>
          <a:stretch>
            <a:fillRect/>
          </a:stretch>
        </p:blipFill>
        <p:spPr bwMode="auto">
          <a:xfrm rot="16200000">
            <a:off x="3091736" y="3837693"/>
            <a:ext cx="2317585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E:\МАСТЕР КЛАСС ЮЛЯ\1 CGJCJ,\Новая папка\2.jpg"/>
          <p:cNvPicPr>
            <a:picLocks noChangeAspect="1" noChangeArrowheads="1"/>
          </p:cNvPicPr>
          <p:nvPr/>
        </p:nvPicPr>
        <p:blipFill>
          <a:blip r:embed="rId5" cstate="print"/>
          <a:srcRect l="4938" t="7404" r="16046" b="3704"/>
          <a:stretch>
            <a:fillRect/>
          </a:stretch>
        </p:blipFill>
        <p:spPr bwMode="auto">
          <a:xfrm rot="16200000">
            <a:off x="3071790" y="1357310"/>
            <a:ext cx="2286028" cy="3429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2000240"/>
            <a:ext cx="516359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внимание!!!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57166"/>
            <a:ext cx="7929618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Миллефиори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(от итальянского «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milli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 – тысяча и «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fiori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 – цветы) – старинная техника итальянских стеклодувов, при которой рисунок на стекле формируется по всей длине стеклянного цилиндра.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8891"/>
          <a:stretch>
            <a:fillRect/>
          </a:stretch>
        </p:blipFill>
        <p:spPr bwMode="auto">
          <a:xfrm>
            <a:off x="285720" y="3429000"/>
            <a:ext cx="3162302" cy="3188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429000"/>
            <a:ext cx="3357566" cy="3088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00042"/>
            <a:ext cx="7358114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1981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Эстер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Олсон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Esther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Olson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впервые применила аналогичную технологию в работе с полимерной глиной. 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429000"/>
            <a:ext cx="3167078" cy="3167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428604"/>
            <a:ext cx="6630341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Пластилинография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628" y="2500306"/>
            <a:ext cx="2813591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«графия»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428868"/>
            <a:ext cx="3642344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«пластилин»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928794" y="1357298"/>
            <a:ext cx="571504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715008" y="1357298"/>
            <a:ext cx="571504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E:\ФОТКИ\МАСТЕР КЛАСС ЮЛЯ\image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214686"/>
            <a:ext cx="2600324" cy="3467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3206327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Первый способ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3116"/>
            <a:ext cx="2903359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катаем колбаски 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357562"/>
            <a:ext cx="2928958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соединяем их  друг с другом 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E:\МАСТЕР КЛАСС ЮЛЯ\1 CGJCJ,\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28604"/>
            <a:ext cx="4529150" cy="60388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500174"/>
            <a:ext cx="1920719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скатываем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786058"/>
            <a:ext cx="214314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нарезаем стекой на тонкие полоски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E:\МАСТЕР КЛАСС ЮЛЯ\1 CGJCJ,\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57166"/>
            <a:ext cx="4529150" cy="6038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3079689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Второй способ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5572140"/>
            <a:ext cx="664370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одну колбаску заворачиваем поочередно   в пластины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E:\МАСТЕР КЛАСС ЮЛЯ\1 CGJCJ,\2CG\1.jpg"/>
          <p:cNvPicPr>
            <a:picLocks noChangeAspect="1" noChangeArrowheads="1"/>
          </p:cNvPicPr>
          <p:nvPr/>
        </p:nvPicPr>
        <p:blipFill>
          <a:blip r:embed="rId2" cstate="print"/>
          <a:srcRect l="7839" t="12500" r="9805"/>
          <a:stretch>
            <a:fillRect/>
          </a:stretch>
        </p:blipFill>
        <p:spPr bwMode="auto">
          <a:xfrm rot="16200000">
            <a:off x="1723300" y="-80282"/>
            <a:ext cx="4500593" cy="6375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428736"/>
            <a:ext cx="1920719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скатываем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500694" y="4143380"/>
            <a:ext cx="250033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нарезаем стекой на тонкие полоски.</a:t>
            </a:r>
            <a:endParaRPr kumimoji="0" lang="ru-RU" sz="24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E:\МАСТЕР КЛАСС ЮЛЯ\1 CGJCJ,\2CG\2.jpg"/>
          <p:cNvPicPr>
            <a:picLocks noChangeAspect="1" noChangeArrowheads="1"/>
          </p:cNvPicPr>
          <p:nvPr/>
        </p:nvPicPr>
        <p:blipFill>
          <a:blip r:embed="rId2" cstate="print"/>
          <a:srcRect r="7576"/>
          <a:stretch>
            <a:fillRect/>
          </a:stretch>
        </p:blipFill>
        <p:spPr bwMode="auto">
          <a:xfrm rot="16200000">
            <a:off x="3407788" y="-378309"/>
            <a:ext cx="3000395" cy="4328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E:\МАСТЕР КЛАСС ЮЛЯ\1 CGJCJ,\2CG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107257" y="2893215"/>
            <a:ext cx="3214710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31165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Третий способ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5572140"/>
            <a:ext cx="6500858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изготавливаем пластины, накладываем их  друг на друга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E:\МАСТЕР КЛАСС ЮЛЯ\1 CGJCJ,\3CG\1.jpg"/>
          <p:cNvPicPr>
            <a:picLocks noChangeAspect="1" noChangeArrowheads="1"/>
          </p:cNvPicPr>
          <p:nvPr/>
        </p:nvPicPr>
        <p:blipFill>
          <a:blip r:embed="rId2" cstate="print"/>
          <a:srcRect l="12734" t="16978" b="16807"/>
          <a:stretch>
            <a:fillRect/>
          </a:stretch>
        </p:blipFill>
        <p:spPr bwMode="auto">
          <a:xfrm>
            <a:off x="642910" y="1214422"/>
            <a:ext cx="6653288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65</TotalTime>
  <Words>140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slk</dc:creator>
  <cp:lastModifiedBy>user</cp:lastModifiedBy>
  <cp:revision>7</cp:revision>
  <dcterms:created xsi:type="dcterms:W3CDTF">2017-01-09T10:55:02Z</dcterms:created>
  <dcterms:modified xsi:type="dcterms:W3CDTF">2018-02-25T12:14:59Z</dcterms:modified>
</cp:coreProperties>
</file>