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tags/tag1.xml" ContentType="application/vnd.openxmlformats-officedocument.presentationml.tag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removePersonalInfoOnSave="1" saveSubsetFonts="1">
  <p:sldMasterIdLst>
    <p:sldMasterId id="2147483648" r:id="rId4"/>
  </p:sldMasterIdLst>
  <p:notesMasterIdLst>
    <p:notesMasterId r:id="rId16"/>
  </p:notesMasterIdLst>
  <p:handoutMasterIdLst>
    <p:handoutMasterId r:id="rId17"/>
  </p:handoutMasterIdLst>
  <p:sldIdLst>
    <p:sldId id="265" r:id="rId5"/>
    <p:sldId id="310" r:id="rId6"/>
    <p:sldId id="311" r:id="rId7"/>
    <p:sldId id="313" r:id="rId8"/>
    <p:sldId id="312" r:id="rId9"/>
    <p:sldId id="314" r:id="rId10"/>
    <p:sldId id="315" r:id="rId11"/>
    <p:sldId id="316" r:id="rId12"/>
    <p:sldId id="317" r:id="rId13"/>
    <p:sldId id="318" r:id="rId14"/>
    <p:sldId id="319" r:id="rId15"/>
  </p:sldIdLst>
  <p:sldSz cx="12188825" cy="6858000"/>
  <p:notesSz cx="6858000" cy="9144000"/>
  <p:custDataLst>
    <p:tags r:id="rId18"/>
  </p:custDataLst>
  <p:defaultTextStyle>
    <a:defPPr rtl="0">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pos="3839" userDrawn="1">
          <p15:clr>
            <a:srgbClr val="A4A3A4"/>
          </p15:clr>
        </p15:guide>
        <p15:guide id="2" orient="horz" pos="2160" userDrawn="1">
          <p15:clr>
            <a:srgbClr val="A4A3A4"/>
          </p15:clr>
        </p15:guide>
      </p15:sldGuideLst>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29" autoAdjust="0"/>
  </p:normalViewPr>
  <p:slideViewPr>
    <p:cSldViewPr showGuides="1">
      <p:cViewPr varScale="1">
        <p:scale>
          <a:sx n="72" d="100"/>
          <a:sy n="72" d="100"/>
        </p:scale>
        <p:origin x="660" y="66"/>
      </p:cViewPr>
      <p:guideLst>
        <p:guide pos="3839"/>
        <p:guide orient="horz" pos="2160"/>
      </p:guideLst>
    </p:cSldViewPr>
  </p:slideViewPr>
  <p:outlineViewPr>
    <p:cViewPr>
      <p:scale>
        <a:sx n="33" d="100"/>
        <a:sy n="33" d="100"/>
      </p:scale>
      <p:origin x="0" y="0"/>
    </p:cViewPr>
  </p:outlineViewPr>
  <p:notesTextViewPr>
    <p:cViewPr>
      <p:scale>
        <a:sx n="1" d="1"/>
        <a:sy n="1" d="1"/>
      </p:scale>
      <p:origin x="0" y="0"/>
    </p:cViewPr>
  </p:notesTextViewPr>
  <p:notesViewPr>
    <p:cSldViewPr showGuides="1">
      <p:cViewPr varScale="1">
        <p:scale>
          <a:sx n="90" d="100"/>
          <a:sy n="90" d="100"/>
        </p:scale>
        <p:origin x="3774" y="10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tags" Target="tags/tag1.xml"/><Relationship Id="rId3" Type="http://schemas.openxmlformats.org/officeDocument/2006/relationships/customXml" Target="../customXml/item3.xml"/><Relationship Id="rId21" Type="http://schemas.openxmlformats.org/officeDocument/2006/relationships/theme" Target="theme/theme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handoutMaster" Target="handoutMasters/handoutMaster1.xml"/><Relationship Id="rId2" Type="http://schemas.openxmlformats.org/officeDocument/2006/relationships/customXml" Target="../customXml/item2.xml"/><Relationship Id="rId16" Type="http://schemas.openxmlformats.org/officeDocument/2006/relationships/notesMaster" Target="notesMasters/notesMaster1.xml"/><Relationship Id="rId20"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5" Type="http://schemas.openxmlformats.org/officeDocument/2006/relationships/slide" Target="slides/slide1.xml"/><Relationship Id="rId15" Type="http://schemas.openxmlformats.org/officeDocument/2006/relationships/slide" Target="slides/slide11.xml"/><Relationship Id="rId10" Type="http://schemas.openxmlformats.org/officeDocument/2006/relationships/slide" Target="slides/slide6.xml"/><Relationship Id="rId19" Type="http://schemas.openxmlformats.org/officeDocument/2006/relationships/presProps" Target="pres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8788"/>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l" rtl="0">
              <a:defRPr sz="1200"/>
            </a:lvl1pPr>
          </a:lstStyle>
          <a:p>
            <a:pPr algn="r" rtl="0"/>
            <a:fld id="{868A5074-CE0D-4554-A997-CC9160940530}" type="datetime1">
              <a:rPr lang="ru-RU" smtClean="0"/>
              <a:pPr algn="r" rtl="0"/>
              <a:t>15.02.2018</a:t>
            </a:fld>
            <a:endParaRPr lang="ru-RU" dirty="0"/>
          </a:p>
        </p:txBody>
      </p:sp>
      <p:sp>
        <p:nvSpPr>
          <p:cNvPr id="4" name="Нижний колонтитул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rtl="0">
              <a:defRPr sz="1200"/>
            </a:lvl1pPr>
          </a:lstStyle>
          <a:p>
            <a:pPr rtl="0"/>
            <a:endParaRPr lang="ru-RU" dirty="0"/>
          </a:p>
        </p:txBody>
      </p:sp>
      <p:sp>
        <p:nvSpPr>
          <p:cNvPr id="5" name="Номер слайда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l" rtl="0">
              <a:defRPr sz="1200"/>
            </a:lvl1pPr>
          </a:lstStyle>
          <a:p>
            <a:pPr algn="r" rtl="0"/>
            <a:fld id="{D9F912AB-2776-42F2-A957-313FC7EFEDB9}" type="slidenum">
              <a:rPr lang="ru-RU" smtClean="0"/>
              <a:pPr algn="r" rtl="0"/>
              <a:t>‹#›</a:t>
            </a:fld>
            <a:endParaRPr lang="ru-RU" dirty="0"/>
          </a:p>
        </p:txBody>
      </p:sp>
    </p:spTree>
    <p:extLst>
      <p:ext uri="{BB962C8B-B14F-4D97-AF65-F5344CB8AC3E}">
        <p14:creationId xmlns:p14="http://schemas.microsoft.com/office/powerpoint/2010/main" val="393206574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полнитель верхнего колонтитула 1"/>
          <p:cNvSpPr>
            <a:spLocks noGrp="1"/>
          </p:cNvSpPr>
          <p:nvPr>
            <p:ph type="hdr" sz="quarter"/>
          </p:nvPr>
        </p:nvSpPr>
        <p:spPr>
          <a:xfrm>
            <a:off x="0" y="0"/>
            <a:ext cx="2971800" cy="457200"/>
          </a:xfrm>
          <a:prstGeom prst="rect">
            <a:avLst/>
          </a:prstGeom>
        </p:spPr>
        <p:txBody>
          <a:bodyPr vert="horz" lIns="91440" tIns="45720" rIns="91440" bIns="45720" rtlCol="0"/>
          <a:lstStyle>
            <a:lvl1pPr algn="l" rtl="0">
              <a:defRPr sz="1200"/>
            </a:lvl1pPr>
          </a:lstStyle>
          <a:p>
            <a:pPr rtl="0"/>
            <a:endParaRPr lang="ru-RU" dirty="0"/>
          </a:p>
        </p:txBody>
      </p:sp>
      <p:sp>
        <p:nvSpPr>
          <p:cNvPr id="3" name="Дата 2"/>
          <p:cNvSpPr>
            <a:spLocks noGrp="1"/>
          </p:cNvSpPr>
          <p:nvPr>
            <p:ph type="dt" idx="1"/>
          </p:nvPr>
        </p:nvSpPr>
        <p:spPr>
          <a:xfrm>
            <a:off x="3884613" y="0"/>
            <a:ext cx="2971800" cy="457200"/>
          </a:xfrm>
          <a:prstGeom prst="rect">
            <a:avLst/>
          </a:prstGeom>
        </p:spPr>
        <p:txBody>
          <a:bodyPr vert="horz" lIns="91440" tIns="45720" rIns="91440" bIns="45720" rtlCol="0"/>
          <a:lstStyle>
            <a:lvl1pPr algn="r" rtl="0">
              <a:defRPr sz="1200"/>
            </a:lvl1pPr>
          </a:lstStyle>
          <a:p>
            <a:fld id="{4AE0CC78-488A-4892-9E55-EA2E7FA7AD95}" type="datetime1">
              <a:rPr lang="ru-RU" smtClean="0"/>
              <a:pPr/>
              <a:t>15.02.2018</a:t>
            </a:fld>
            <a:endParaRPr lang="ru-RU" dirty="0"/>
          </a:p>
        </p:txBody>
      </p:sp>
      <p:sp>
        <p:nvSpPr>
          <p:cNvPr id="4" name="Образ слайда 3"/>
          <p:cNvSpPr>
            <a:spLocks noGrp="1" noRot="1" noChangeAspect="1"/>
          </p:cNvSpPr>
          <p:nvPr>
            <p:ph type="sldImg" idx="2"/>
          </p:nvPr>
        </p:nvSpPr>
        <p:spPr>
          <a:xfrm>
            <a:off x="382588" y="685800"/>
            <a:ext cx="6092825" cy="3429000"/>
          </a:xfrm>
          <a:prstGeom prst="rect">
            <a:avLst/>
          </a:prstGeom>
          <a:noFill/>
          <a:ln w="12700">
            <a:solidFill>
              <a:prstClr val="black"/>
            </a:solidFill>
          </a:ln>
        </p:spPr>
        <p:txBody>
          <a:bodyPr vert="horz" lIns="91440" tIns="45720" rIns="91440" bIns="45720" rtlCol="0" anchor="ctr"/>
          <a:lstStyle/>
          <a:p>
            <a:pPr rtl="0"/>
            <a:endParaRPr lang="ru-RU" dirty="0"/>
          </a:p>
        </p:txBody>
      </p:sp>
      <p:sp>
        <p:nvSpPr>
          <p:cNvPr id="5" name="Заполнитель заметок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6" name="Заполнитель нижнего колонтитула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rtl="0">
              <a:defRPr sz="1200"/>
            </a:lvl1pPr>
          </a:lstStyle>
          <a:p>
            <a:pPr rtl="0"/>
            <a:endParaRPr lang="ru-RU" dirty="0"/>
          </a:p>
        </p:txBody>
      </p:sp>
      <p:sp>
        <p:nvSpPr>
          <p:cNvPr id="7" name="Номер слайда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rtl="0">
              <a:defRPr sz="1200"/>
            </a:lvl1pPr>
          </a:lstStyle>
          <a:p>
            <a:fld id="{F93199CD-3E1B-4AE6-990F-76F925F5EA9F}" type="slidenum">
              <a:rPr lang="ru-RU" smtClean="0"/>
              <a:pPr/>
              <a:t>‹#›</a:t>
            </a:fld>
            <a:endParaRPr lang="ru-RU" dirty="0"/>
          </a:p>
        </p:txBody>
      </p:sp>
    </p:spTree>
    <p:extLst>
      <p:ext uri="{BB962C8B-B14F-4D97-AF65-F5344CB8AC3E}">
        <p14:creationId xmlns:p14="http://schemas.microsoft.com/office/powerpoint/2010/main" val="427657982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065214" y="1828800"/>
            <a:ext cx="8229600" cy="2895600"/>
          </a:xfrm>
        </p:spPr>
        <p:txBody>
          <a:bodyPr rtlCol="0" anchor="b">
            <a:normAutofit/>
          </a:bodyPr>
          <a:lstStyle>
            <a:lvl1pPr algn="l" rtl="0">
              <a:lnSpc>
                <a:spcPct val="80000"/>
              </a:lnSpc>
              <a:defRPr sz="6600">
                <a:solidFill>
                  <a:schemeClr val="tx1"/>
                </a:solidFill>
              </a:defRPr>
            </a:lvl1pPr>
          </a:lstStyle>
          <a:p>
            <a:pPr rtl="0"/>
            <a:r>
              <a:rPr lang="ru-RU"/>
              <a:t>Образец заголовка</a:t>
            </a:r>
            <a:endParaRPr lang="ru-RU" dirty="0"/>
          </a:p>
        </p:txBody>
      </p:sp>
      <p:sp>
        <p:nvSpPr>
          <p:cNvPr id="3" name="Подзаголовок 2"/>
          <p:cNvSpPr>
            <a:spLocks noGrp="1"/>
          </p:cNvSpPr>
          <p:nvPr>
            <p:ph type="subTitle" idx="1"/>
          </p:nvPr>
        </p:nvSpPr>
        <p:spPr>
          <a:xfrm>
            <a:off x="1065213" y="4800600"/>
            <a:ext cx="8229600" cy="1219200"/>
          </a:xfrm>
        </p:spPr>
        <p:txBody>
          <a:bodyPr rtlCol="0">
            <a:normAutofit/>
          </a:bodyPr>
          <a:lstStyle>
            <a:lvl1pPr marL="0" indent="0" algn="l" rtl="0">
              <a:spcBef>
                <a:spcPts val="0"/>
              </a:spcBef>
              <a:buNone/>
              <a:defRPr sz="2000" cap="all" spc="200" baseline="0">
                <a:solidFill>
                  <a:schemeClr val="accent1"/>
                </a:solidFill>
              </a:defRPr>
            </a:lvl1pPr>
            <a:lvl2pPr marL="457200" indent="0" algn="ctr" rtl="0">
              <a:buNone/>
              <a:defRPr>
                <a:solidFill>
                  <a:schemeClr val="tx1">
                    <a:tint val="75000"/>
                  </a:schemeClr>
                </a:solidFill>
              </a:defRPr>
            </a:lvl2pPr>
            <a:lvl3pPr marL="914400" indent="0" algn="ctr" rtl="0">
              <a:buNone/>
              <a:defRPr>
                <a:solidFill>
                  <a:schemeClr val="tx1">
                    <a:tint val="75000"/>
                  </a:schemeClr>
                </a:solidFill>
              </a:defRPr>
            </a:lvl3pPr>
            <a:lvl4pPr marL="1371600" indent="0" algn="ctr" rtl="0">
              <a:buNone/>
              <a:defRPr>
                <a:solidFill>
                  <a:schemeClr val="tx1">
                    <a:tint val="75000"/>
                  </a:schemeClr>
                </a:solidFill>
              </a:defRPr>
            </a:lvl4pPr>
            <a:lvl5pPr marL="1828800" indent="0" algn="ctr" rtl="0">
              <a:buNone/>
              <a:defRPr>
                <a:solidFill>
                  <a:schemeClr val="tx1">
                    <a:tint val="75000"/>
                  </a:schemeClr>
                </a:solidFill>
              </a:defRPr>
            </a:lvl5pPr>
            <a:lvl6pPr marL="2286000" indent="0" algn="ctr" rtl="0">
              <a:buNone/>
              <a:defRPr>
                <a:solidFill>
                  <a:schemeClr val="tx1">
                    <a:tint val="75000"/>
                  </a:schemeClr>
                </a:solidFill>
              </a:defRPr>
            </a:lvl6pPr>
            <a:lvl7pPr marL="2743200" indent="0" algn="ctr" rtl="0">
              <a:buNone/>
              <a:defRPr>
                <a:solidFill>
                  <a:schemeClr val="tx1">
                    <a:tint val="75000"/>
                  </a:schemeClr>
                </a:solidFill>
              </a:defRPr>
            </a:lvl7pPr>
            <a:lvl8pPr marL="3200400" indent="0" algn="ctr" rtl="0">
              <a:buNone/>
              <a:defRPr>
                <a:solidFill>
                  <a:schemeClr val="tx1">
                    <a:tint val="75000"/>
                  </a:schemeClr>
                </a:solidFill>
              </a:defRPr>
            </a:lvl8pPr>
            <a:lvl9pPr marL="3657600" indent="0" algn="ctr" rtl="0">
              <a:buNone/>
              <a:defRPr>
                <a:solidFill>
                  <a:schemeClr val="tx1">
                    <a:tint val="75000"/>
                  </a:schemeClr>
                </a:solidFill>
              </a:defRPr>
            </a:lvl9pPr>
          </a:lstStyle>
          <a:p>
            <a:pPr rtl="0"/>
            <a:r>
              <a:rPr lang="ru-RU"/>
              <a:t>Образец подзаголовка</a:t>
            </a:r>
            <a:endParaRPr lang="ru-RU" dirty="0"/>
          </a:p>
        </p:txBody>
      </p:sp>
    </p:spTree>
    <p:extLst>
      <p:ext uri="{BB962C8B-B14F-4D97-AF65-F5344CB8AC3E}">
        <p14:creationId xmlns:p14="http://schemas.microsoft.com/office/powerpoint/2010/main" val="9499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1A680347-8CB2-4BC6-9CD2-ABDD556782DE}" type="datetime1">
              <a:rPr lang="ru-RU" smtClean="0"/>
              <a:pPr/>
              <a:t>15.02.2018</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60095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9142412" y="381001"/>
            <a:ext cx="1524001" cy="5638800"/>
          </a:xfrm>
        </p:spPr>
        <p:txBody>
          <a:bodyPr vert="eaVert" rtlCol="0"/>
          <a:lstStyle>
            <a:lvl1pPr rtl="0">
              <a:defRPr/>
            </a:lvl1pPr>
          </a:lstStyle>
          <a:p>
            <a:pPr rtl="0"/>
            <a:r>
              <a:rPr lang="ru-RU"/>
              <a:t>Образец заголовка</a:t>
            </a:r>
            <a:endParaRPr lang="ru-RU" dirty="0"/>
          </a:p>
        </p:txBody>
      </p:sp>
      <p:sp>
        <p:nvSpPr>
          <p:cNvPr id="3" name="Вертикальный текст 2"/>
          <p:cNvSpPr>
            <a:spLocks noGrp="1"/>
          </p:cNvSpPr>
          <p:nvPr>
            <p:ph type="body" orient="vert" idx="1"/>
          </p:nvPr>
        </p:nvSpPr>
        <p:spPr>
          <a:xfrm>
            <a:off x="1522412" y="381001"/>
            <a:ext cx="7391399" cy="5638800"/>
          </a:xfrm>
        </p:spPr>
        <p:txBody>
          <a:bodyPr vert="eaVert" rtlCol="0"/>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29032FF7-F906-4C17-885C-6356C5B13C33}" type="datetime1">
              <a:rPr lang="ru-RU" smtClean="0"/>
              <a:pPr/>
              <a:t>15.02.2018</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079035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Объект 2"/>
          <p:cNvSpPr>
            <a:spLocks noGrp="1"/>
          </p:cNvSpPr>
          <p:nvPr>
            <p:ph idx="1"/>
          </p:nvPr>
        </p:nvSpPr>
        <p:spPr/>
        <p:txBody>
          <a:bodyPr rtlCol="0"/>
          <a:lstStyle>
            <a:lvl5pPr algn="l" rtl="0">
              <a:defRPr/>
            </a:lvl5pPr>
            <a:lvl6pPr algn="l" rtl="0">
              <a:defRPr/>
            </a:lvl6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Дата 3"/>
          <p:cNvSpPr>
            <a:spLocks noGrp="1"/>
          </p:cNvSpPr>
          <p:nvPr>
            <p:ph type="dt" sz="half" idx="10"/>
          </p:nvPr>
        </p:nvSpPr>
        <p:spPr/>
        <p:txBody>
          <a:bodyPr rtlCol="0"/>
          <a:lstStyle>
            <a:lvl1pPr>
              <a:defRPr/>
            </a:lvl1pPr>
          </a:lstStyle>
          <a:p>
            <a:fld id="{8E08C5DC-7690-41E4-921F-0CCD86F95B69}" type="datetime1">
              <a:rPr lang="ru-RU" smtClean="0"/>
              <a:pPr/>
              <a:t>15.02.2018</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7382540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9614" y="2514600"/>
            <a:ext cx="8692399" cy="2819400"/>
          </a:xfrm>
        </p:spPr>
        <p:txBody>
          <a:bodyPr rtlCol="0" anchor="b">
            <a:normAutofit/>
          </a:bodyPr>
          <a:lstStyle>
            <a:lvl1pPr algn="l" rtl="0">
              <a:lnSpc>
                <a:spcPct val="80000"/>
              </a:lnSpc>
              <a:defRPr sz="4800" b="0" cap="none" baseline="0"/>
            </a:lvl1pPr>
          </a:lstStyle>
          <a:p>
            <a:pPr rtl="0"/>
            <a:r>
              <a:rPr lang="ru-RU"/>
              <a:t>Образец заголовка</a:t>
            </a:r>
            <a:endParaRPr lang="ru-RU" dirty="0"/>
          </a:p>
        </p:txBody>
      </p:sp>
      <p:sp>
        <p:nvSpPr>
          <p:cNvPr id="3" name="Замещающий текст 2"/>
          <p:cNvSpPr>
            <a:spLocks noGrp="1"/>
          </p:cNvSpPr>
          <p:nvPr>
            <p:ph type="body" idx="1"/>
          </p:nvPr>
        </p:nvSpPr>
        <p:spPr>
          <a:xfrm>
            <a:off x="1065213" y="5410200"/>
            <a:ext cx="8687333" cy="609601"/>
          </a:xfrm>
        </p:spPr>
        <p:txBody>
          <a:bodyPr rtlCol="0" anchor="t">
            <a:normAutofit/>
          </a:bodyPr>
          <a:lstStyle>
            <a:lvl1pPr marL="0" indent="0" algn="l" rtl="0">
              <a:spcBef>
                <a:spcPts val="0"/>
              </a:spcBef>
              <a:buNone/>
              <a:defRPr sz="2000" cap="all" spc="200" baseline="0">
                <a:solidFill>
                  <a:schemeClr val="accent1"/>
                </a:solidFill>
              </a:defRPr>
            </a:lvl1pPr>
            <a:lvl2pPr marL="457200" indent="0" algn="l" rtl="0">
              <a:buNone/>
              <a:defRPr sz="1800">
                <a:solidFill>
                  <a:schemeClr val="tx1">
                    <a:tint val="75000"/>
                  </a:schemeClr>
                </a:solidFill>
              </a:defRPr>
            </a:lvl2pPr>
            <a:lvl3pPr marL="914400" indent="0" algn="l" rtl="0">
              <a:buNone/>
              <a:defRPr sz="1600">
                <a:solidFill>
                  <a:schemeClr val="tx1">
                    <a:tint val="75000"/>
                  </a:schemeClr>
                </a:solidFill>
              </a:defRPr>
            </a:lvl3pPr>
            <a:lvl4pPr marL="1371600" indent="0" algn="l" rtl="0">
              <a:buNone/>
              <a:defRPr sz="1400">
                <a:solidFill>
                  <a:schemeClr val="tx1">
                    <a:tint val="75000"/>
                  </a:schemeClr>
                </a:solidFill>
              </a:defRPr>
            </a:lvl4pPr>
            <a:lvl5pPr marL="1828800" indent="0" algn="l" rtl="0">
              <a:buNone/>
              <a:defRPr sz="1400">
                <a:solidFill>
                  <a:schemeClr val="tx1">
                    <a:tint val="75000"/>
                  </a:schemeClr>
                </a:solidFill>
              </a:defRPr>
            </a:lvl5pPr>
            <a:lvl6pPr marL="2286000" indent="0" algn="l" rtl="0">
              <a:buNone/>
              <a:defRPr sz="1400">
                <a:solidFill>
                  <a:schemeClr val="tx1">
                    <a:tint val="75000"/>
                  </a:schemeClr>
                </a:solidFill>
              </a:defRPr>
            </a:lvl6pPr>
            <a:lvl7pPr marL="2743200" indent="0" algn="l" rtl="0">
              <a:buNone/>
              <a:defRPr sz="1400">
                <a:solidFill>
                  <a:schemeClr val="tx1">
                    <a:tint val="75000"/>
                  </a:schemeClr>
                </a:solidFill>
              </a:defRPr>
            </a:lvl7pPr>
            <a:lvl8pPr marL="3200400" indent="0" algn="l" rtl="0">
              <a:buNone/>
              <a:defRPr sz="1400">
                <a:solidFill>
                  <a:schemeClr val="tx1">
                    <a:tint val="75000"/>
                  </a:schemeClr>
                </a:solidFill>
              </a:defRPr>
            </a:lvl8pPr>
            <a:lvl9pPr marL="3657600" indent="0" algn="l" rtl="0">
              <a:buNone/>
              <a:defRPr sz="1400">
                <a:solidFill>
                  <a:schemeClr val="tx1">
                    <a:tint val="75000"/>
                  </a:schemeClr>
                </a:solidFill>
              </a:defRPr>
            </a:lvl9pPr>
          </a:lstStyle>
          <a:p>
            <a:pPr lvl="0" rtl="0"/>
            <a:r>
              <a:rPr lang="ru-RU"/>
              <a:t>Образец текста</a:t>
            </a:r>
          </a:p>
        </p:txBody>
      </p:sp>
      <p:sp>
        <p:nvSpPr>
          <p:cNvPr id="4" name="Дата 3"/>
          <p:cNvSpPr>
            <a:spLocks noGrp="1"/>
          </p:cNvSpPr>
          <p:nvPr>
            <p:ph type="dt" sz="half" idx="10"/>
          </p:nvPr>
        </p:nvSpPr>
        <p:spPr/>
        <p:txBody>
          <a:bodyPr rtlCol="0"/>
          <a:lstStyle>
            <a:lvl1pPr>
              <a:defRPr/>
            </a:lvl1pPr>
          </a:lstStyle>
          <a:p>
            <a:fld id="{F175A814-E90F-481F-9D66-10F3829730B9}" type="datetime1">
              <a:rPr lang="ru-RU" smtClean="0"/>
              <a:pPr/>
              <a:t>15.02.2018</a:t>
            </a:fld>
            <a:endParaRPr lang="ru-RU" dirty="0"/>
          </a:p>
        </p:txBody>
      </p:sp>
      <p:sp>
        <p:nvSpPr>
          <p:cNvPr id="5" name="Нижний колонтитул 4"/>
          <p:cNvSpPr>
            <a:spLocks noGrp="1"/>
          </p:cNvSpPr>
          <p:nvPr>
            <p:ph type="ftr" sz="quarter" idx="11"/>
          </p:nvPr>
        </p:nvSpPr>
        <p:spPr/>
        <p:txBody>
          <a:bodyPr rtlCol="0"/>
          <a:lstStyle/>
          <a:p>
            <a:pPr rtl="0"/>
            <a:endParaRPr lang="ru-RU" dirty="0"/>
          </a:p>
        </p:txBody>
      </p:sp>
      <p:sp>
        <p:nvSpPr>
          <p:cNvPr id="6" name="Номер слайда 5"/>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17618133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Объект 2"/>
          <p:cNvSpPr>
            <a:spLocks noGrp="1"/>
          </p:cNvSpPr>
          <p:nvPr>
            <p:ph sz="half" idx="1"/>
          </p:nvPr>
        </p:nvSpPr>
        <p:spPr>
          <a:xfrm>
            <a:off x="1504781" y="1905001"/>
            <a:ext cx="4419599"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Объект 3"/>
          <p:cNvSpPr>
            <a:spLocks noGrp="1"/>
          </p:cNvSpPr>
          <p:nvPr>
            <p:ph sz="half" idx="2"/>
          </p:nvPr>
        </p:nvSpPr>
        <p:spPr>
          <a:xfrm>
            <a:off x="6229183" y="1905001"/>
            <a:ext cx="4419600" cy="41148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Дата 4"/>
          <p:cNvSpPr>
            <a:spLocks noGrp="1"/>
          </p:cNvSpPr>
          <p:nvPr>
            <p:ph type="dt" sz="half" idx="10"/>
          </p:nvPr>
        </p:nvSpPr>
        <p:spPr/>
        <p:txBody>
          <a:bodyPr rtlCol="0"/>
          <a:lstStyle/>
          <a:p>
            <a:r>
              <a:rPr lang="ru-RU" dirty="0"/>
              <a:t>​</a:t>
            </a:r>
            <a:fld id="{37209019-E585-49FC-B62B-4F8E88B75BBF}" type="datetime1">
              <a:rPr lang="ru-RU" smtClean="0"/>
              <a:pPr/>
              <a:t>15.02.2018</a:t>
            </a:fld>
            <a:r>
              <a:rPr lang="ru-RU" dirty="0"/>
              <a:t>​</a:t>
            </a:r>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8253407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algn="l" rtl="0">
              <a:defRPr/>
            </a:lvl1pPr>
          </a:lstStyle>
          <a:p>
            <a:pPr rtl="0"/>
            <a:r>
              <a:rPr lang="ru-RU"/>
              <a:t>Образец заголовка</a:t>
            </a:r>
            <a:endParaRPr lang="ru-RU" dirty="0"/>
          </a:p>
        </p:txBody>
      </p:sp>
      <p:sp>
        <p:nvSpPr>
          <p:cNvPr id="3" name="Текст 2"/>
          <p:cNvSpPr>
            <a:spLocks noGrp="1"/>
          </p:cNvSpPr>
          <p:nvPr>
            <p:ph type="body" idx="1"/>
          </p:nvPr>
        </p:nvSpPr>
        <p:spPr>
          <a:xfrm>
            <a:off x="152241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a:t>Образец текста</a:t>
            </a:r>
          </a:p>
        </p:txBody>
      </p:sp>
      <p:sp>
        <p:nvSpPr>
          <p:cNvPr id="4" name="Объект 3"/>
          <p:cNvSpPr>
            <a:spLocks noGrp="1"/>
          </p:cNvSpPr>
          <p:nvPr>
            <p:ph sz="half" idx="2"/>
          </p:nvPr>
        </p:nvSpPr>
        <p:spPr>
          <a:xfrm>
            <a:off x="152241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5" name="Текст 4"/>
          <p:cNvSpPr>
            <a:spLocks noGrp="1"/>
          </p:cNvSpPr>
          <p:nvPr>
            <p:ph type="body" sz="quarter" idx="3"/>
          </p:nvPr>
        </p:nvSpPr>
        <p:spPr>
          <a:xfrm>
            <a:off x="6249861" y="1905000"/>
            <a:ext cx="4416552" cy="762000"/>
          </a:xfrm>
        </p:spPr>
        <p:txBody>
          <a:bodyPr rtlCol="0" anchor="ctr">
            <a:noAutofit/>
          </a:bodyPr>
          <a:lstStyle>
            <a:lvl1pPr marL="0" indent="0" algn="l" rtl="0">
              <a:spcBef>
                <a:spcPts val="0"/>
              </a:spcBef>
              <a:buNone/>
              <a:defRPr sz="2000" b="0" cap="all" spc="200" baseline="0">
                <a:solidFill>
                  <a:schemeClr val="accent1"/>
                </a:solidFill>
              </a:defRPr>
            </a:lvl1pPr>
            <a:lvl2pPr marL="457200" indent="0" algn="l" rtl="0">
              <a:buNone/>
              <a:defRPr sz="2000" b="1"/>
            </a:lvl2pPr>
            <a:lvl3pPr marL="914400" indent="0" algn="l" rtl="0">
              <a:buNone/>
              <a:defRPr sz="1800" b="1"/>
            </a:lvl3pPr>
            <a:lvl4pPr marL="1371600" indent="0" algn="l" rtl="0">
              <a:buNone/>
              <a:defRPr sz="1600" b="1"/>
            </a:lvl4pPr>
            <a:lvl5pPr marL="1828800" indent="0" algn="l" rtl="0">
              <a:buNone/>
              <a:defRPr sz="1600" b="1"/>
            </a:lvl5pPr>
            <a:lvl6pPr marL="2286000" indent="0" algn="l" rtl="0">
              <a:buNone/>
              <a:defRPr sz="1600" b="1"/>
            </a:lvl6pPr>
            <a:lvl7pPr marL="2743200" indent="0" algn="l" rtl="0">
              <a:buNone/>
              <a:defRPr sz="1600" b="1"/>
            </a:lvl7pPr>
            <a:lvl8pPr marL="3200400" indent="0" algn="l" rtl="0">
              <a:buNone/>
              <a:defRPr sz="1600" b="1"/>
            </a:lvl8pPr>
            <a:lvl9pPr marL="3657600" indent="0" algn="l" rtl="0">
              <a:buNone/>
              <a:defRPr sz="1600" b="1"/>
            </a:lvl9pPr>
          </a:lstStyle>
          <a:p>
            <a:pPr lvl="0" rtl="0"/>
            <a:r>
              <a:rPr lang="ru-RU"/>
              <a:t>Образец текста</a:t>
            </a:r>
          </a:p>
        </p:txBody>
      </p:sp>
      <p:sp>
        <p:nvSpPr>
          <p:cNvPr id="6" name="Объект 5"/>
          <p:cNvSpPr>
            <a:spLocks noGrp="1"/>
          </p:cNvSpPr>
          <p:nvPr>
            <p:ph sz="quarter" idx="4"/>
          </p:nvPr>
        </p:nvSpPr>
        <p:spPr>
          <a:xfrm>
            <a:off x="6249861" y="2743201"/>
            <a:ext cx="4416552" cy="32766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7" name="Дата 6"/>
          <p:cNvSpPr>
            <a:spLocks noGrp="1"/>
          </p:cNvSpPr>
          <p:nvPr>
            <p:ph type="dt" sz="half" idx="10"/>
          </p:nvPr>
        </p:nvSpPr>
        <p:spPr/>
        <p:txBody>
          <a:bodyPr rtlCol="0"/>
          <a:lstStyle>
            <a:lvl1pPr>
              <a:defRPr/>
            </a:lvl1pPr>
          </a:lstStyle>
          <a:p>
            <a:fld id="{F9553319-FCD4-4339-95E3-CA608CFF30E2}" type="datetime1">
              <a:rPr lang="ru-RU" smtClean="0"/>
              <a:pPr/>
              <a:t>15.02.2018</a:t>
            </a:fld>
            <a:endParaRPr lang="ru-RU" dirty="0"/>
          </a:p>
        </p:txBody>
      </p:sp>
      <p:sp>
        <p:nvSpPr>
          <p:cNvPr id="8" name="Нижний колонтитул 7"/>
          <p:cNvSpPr>
            <a:spLocks noGrp="1"/>
          </p:cNvSpPr>
          <p:nvPr>
            <p:ph type="ftr" sz="quarter" idx="11"/>
          </p:nvPr>
        </p:nvSpPr>
        <p:spPr/>
        <p:txBody>
          <a:bodyPr rtlCol="0"/>
          <a:lstStyle/>
          <a:p>
            <a:pPr rtl="0"/>
            <a:endParaRPr lang="ru-RU" dirty="0"/>
          </a:p>
        </p:txBody>
      </p:sp>
      <p:sp>
        <p:nvSpPr>
          <p:cNvPr id="9" name="Номер слайда 8"/>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42084195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rtlCol="0"/>
          <a:lstStyle>
            <a:lvl1pPr rtl="0">
              <a:defRPr/>
            </a:lvl1pPr>
          </a:lstStyle>
          <a:p>
            <a:pPr rtl="0"/>
            <a:r>
              <a:rPr lang="ru-RU"/>
              <a:t>Образец заголовка</a:t>
            </a:r>
            <a:endParaRPr lang="ru-RU" dirty="0"/>
          </a:p>
        </p:txBody>
      </p:sp>
      <p:sp>
        <p:nvSpPr>
          <p:cNvPr id="3" name="Дата 2"/>
          <p:cNvSpPr>
            <a:spLocks noGrp="1"/>
          </p:cNvSpPr>
          <p:nvPr>
            <p:ph type="dt" sz="half" idx="10"/>
          </p:nvPr>
        </p:nvSpPr>
        <p:spPr/>
        <p:txBody>
          <a:bodyPr rtlCol="0"/>
          <a:lstStyle>
            <a:lvl1pPr>
              <a:defRPr/>
            </a:lvl1pPr>
          </a:lstStyle>
          <a:p>
            <a:fld id="{AEE4BD36-0D92-42E0-A6BC-3DE49444FD88}" type="datetime1">
              <a:rPr lang="ru-RU" smtClean="0"/>
              <a:pPr/>
              <a:t>15.02.2018</a:t>
            </a:fld>
            <a:endParaRPr lang="ru-RU" dirty="0"/>
          </a:p>
        </p:txBody>
      </p:sp>
      <p:sp>
        <p:nvSpPr>
          <p:cNvPr id="4" name="Нижний колонтитул 3"/>
          <p:cNvSpPr>
            <a:spLocks noGrp="1"/>
          </p:cNvSpPr>
          <p:nvPr>
            <p:ph type="ftr" sz="quarter" idx="11"/>
          </p:nvPr>
        </p:nvSpPr>
        <p:spPr/>
        <p:txBody>
          <a:bodyPr rtlCol="0"/>
          <a:lstStyle/>
          <a:p>
            <a:pPr rtl="0"/>
            <a:endParaRPr lang="ru-RU" dirty="0"/>
          </a:p>
        </p:txBody>
      </p:sp>
      <p:sp>
        <p:nvSpPr>
          <p:cNvPr id="5" name="Номер слайда 4"/>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16266314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bg>
      <p:bgPr>
        <a:solidFill>
          <a:schemeClr val="bg2"/>
        </a:solidFill>
        <a:effectLst/>
      </p:bgPr>
    </p:bg>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rtlCol="0"/>
          <a:lstStyle>
            <a:lvl1pPr>
              <a:defRPr/>
            </a:lvl1pPr>
          </a:lstStyle>
          <a:p>
            <a:fld id="{33AA0470-602E-4818-A25C-047C8515CFC6}" type="datetime1">
              <a:rPr lang="ru-RU" smtClean="0"/>
              <a:pPr/>
              <a:t>15.02.2018</a:t>
            </a:fld>
            <a:endParaRPr lang="ru-RU" dirty="0"/>
          </a:p>
        </p:txBody>
      </p:sp>
      <p:sp>
        <p:nvSpPr>
          <p:cNvPr id="3" name="Нижний колонтитул 2"/>
          <p:cNvSpPr>
            <a:spLocks noGrp="1"/>
          </p:cNvSpPr>
          <p:nvPr>
            <p:ph type="ftr" sz="quarter" idx="11"/>
          </p:nvPr>
        </p:nvSpPr>
        <p:spPr/>
        <p:txBody>
          <a:bodyPr rtlCol="0"/>
          <a:lstStyle/>
          <a:p>
            <a:pPr rtl="0"/>
            <a:endParaRPr lang="ru-RU" dirty="0"/>
          </a:p>
        </p:txBody>
      </p:sp>
      <p:sp>
        <p:nvSpPr>
          <p:cNvPr id="4" name="Номер слайда 3"/>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36075401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5604" y="1905000"/>
            <a:ext cx="3596607" cy="2667000"/>
          </a:xfrm>
        </p:spPr>
        <p:txBody>
          <a:bodyPr rtlCol="0" anchor="b">
            <a:noAutofit/>
          </a:bodyPr>
          <a:lstStyle>
            <a:lvl1pPr algn="l" rtl="0">
              <a:lnSpc>
                <a:spcPct val="90000"/>
              </a:lnSpc>
              <a:defRPr sz="3600" b="0" baseline="0">
                <a:solidFill>
                  <a:schemeClr val="tx1"/>
                </a:solidFill>
              </a:defRPr>
            </a:lvl1pPr>
          </a:lstStyle>
          <a:p>
            <a:pPr rtl="0"/>
            <a:r>
              <a:rPr lang="ru-RU"/>
              <a:t>Образец заголовка</a:t>
            </a:r>
            <a:endParaRPr lang="ru-RU" dirty="0"/>
          </a:p>
        </p:txBody>
      </p:sp>
      <p:sp>
        <p:nvSpPr>
          <p:cNvPr id="3" name="Объект 2"/>
          <p:cNvSpPr>
            <a:spLocks noGrp="1"/>
          </p:cNvSpPr>
          <p:nvPr>
            <p:ph idx="1"/>
          </p:nvPr>
        </p:nvSpPr>
        <p:spPr>
          <a:xfrm>
            <a:off x="4951414" y="685800"/>
            <a:ext cx="6400800" cy="5334000"/>
          </a:xfrm>
        </p:spPr>
        <p:txBody>
          <a:bodyPr rtlCol="0">
            <a:normAutofit/>
          </a:bodyPr>
          <a:lstStyle>
            <a:lvl1pPr algn="l" rtl="0">
              <a:defRPr sz="2400"/>
            </a:lvl1pPr>
            <a:lvl2pPr algn="l" rtl="0">
              <a:defRPr sz="2000"/>
            </a:lvl2pPr>
            <a:lvl3pPr algn="l" rtl="0">
              <a:defRPr sz="1800"/>
            </a:lvl3pPr>
            <a:lvl4pPr algn="l" rtl="0">
              <a:defRPr sz="1600"/>
            </a:lvl4pPr>
            <a:lvl5pPr algn="l" rtl="0">
              <a:defRPr sz="1600"/>
            </a:lvl5pPr>
            <a:lvl6pPr algn="l" rtl="0">
              <a:defRPr sz="1600"/>
            </a:lvl6pPr>
            <a:lvl7pPr algn="l" rtl="0">
              <a:defRPr sz="1600"/>
            </a:lvl7pPr>
            <a:lvl8pPr algn="l" rtl="0">
              <a:defRPr sz="1600"/>
            </a:lvl8pPr>
            <a:lvl9pPr algn="l" rtl="0">
              <a:defRPr sz="1600"/>
            </a:lvl9pPr>
          </a:lstStyle>
          <a:p>
            <a:pPr lvl="0" rtl="0"/>
            <a:r>
              <a:rPr lang="ru-RU"/>
              <a:t>Образец текста</a:t>
            </a:r>
          </a:p>
          <a:p>
            <a:pPr lvl="1" rtl="0"/>
            <a:r>
              <a:rPr lang="ru-RU"/>
              <a:t>Второй уровень</a:t>
            </a:r>
          </a:p>
          <a:p>
            <a:pPr lvl="2" rtl="0"/>
            <a:r>
              <a:rPr lang="ru-RU"/>
              <a:t>Третий уровень</a:t>
            </a:r>
          </a:p>
          <a:p>
            <a:pPr lvl="3" rtl="0"/>
            <a:r>
              <a:rPr lang="ru-RU"/>
              <a:t>Четвертый уровень</a:t>
            </a:r>
          </a:p>
          <a:p>
            <a:pPr lvl="4" rtl="0"/>
            <a:r>
              <a:rPr lang="ru-RU"/>
              <a:t>Пятый уровень</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fld id="{9B9837FC-FBB6-4C6B-A6BE-B70FBC32743C}" type="datetime1">
              <a:rPr lang="ru-RU" smtClean="0"/>
              <a:pPr/>
              <a:t>15.02.2018</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t>‹#›</a:t>
            </a:fld>
            <a:endParaRPr lang="ru-RU" dirty="0"/>
          </a:p>
        </p:txBody>
      </p:sp>
    </p:spTree>
    <p:extLst>
      <p:ext uri="{BB962C8B-B14F-4D97-AF65-F5344CB8AC3E}">
        <p14:creationId xmlns:p14="http://schemas.microsoft.com/office/powerpoint/2010/main" val="25449815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Рисунок 2"/>
          <p:cNvSpPr>
            <a:spLocks noGrp="1"/>
          </p:cNvSpPr>
          <p:nvPr>
            <p:ph type="pic" idx="1"/>
          </p:nvPr>
        </p:nvSpPr>
        <p:spPr>
          <a:xfrm>
            <a:off x="4951414" y="685800"/>
            <a:ext cx="6400799" cy="5334000"/>
          </a:xfrm>
          <a:solidFill>
            <a:schemeClr val="bg2"/>
          </a:solidFill>
          <a:ln w="76200">
            <a:solidFill>
              <a:schemeClr val="tx1"/>
            </a:solidFill>
            <a:miter lim="800000"/>
          </a:ln>
        </p:spPr>
        <p:txBody>
          <a:bodyPr rtlCol="0">
            <a:normAutofit/>
          </a:bodyPr>
          <a:lstStyle>
            <a:lvl1pPr marL="0" indent="0" algn="ctr" rtl="0">
              <a:buNone/>
              <a:defRPr sz="2400"/>
            </a:lvl1pPr>
            <a:lvl2pPr marL="457200" indent="0" algn="l" rtl="0">
              <a:buNone/>
              <a:defRPr sz="2800"/>
            </a:lvl2pPr>
            <a:lvl3pPr marL="914400" indent="0" algn="l" rtl="0">
              <a:buNone/>
              <a:defRPr sz="2400"/>
            </a:lvl3pPr>
            <a:lvl4pPr marL="1371600" indent="0" algn="l" rtl="0">
              <a:buNone/>
              <a:defRPr sz="2000"/>
            </a:lvl4pPr>
            <a:lvl5pPr marL="1828800" indent="0" algn="l" rtl="0">
              <a:buNone/>
              <a:defRPr sz="2000"/>
            </a:lvl5pPr>
            <a:lvl6pPr marL="2286000" indent="0" algn="l" rtl="0">
              <a:buNone/>
              <a:defRPr sz="2000"/>
            </a:lvl6pPr>
            <a:lvl7pPr marL="2743200" indent="0" algn="l" rtl="0">
              <a:buNone/>
              <a:defRPr sz="2000"/>
            </a:lvl7pPr>
            <a:lvl8pPr marL="3200400" indent="0" algn="l" rtl="0">
              <a:buNone/>
              <a:defRPr sz="2000"/>
            </a:lvl8pPr>
            <a:lvl9pPr marL="3657600" indent="0" algn="l" rtl="0">
              <a:buNone/>
              <a:defRPr sz="2000"/>
            </a:lvl9pPr>
          </a:lstStyle>
          <a:p>
            <a:pPr rtl="0"/>
            <a:r>
              <a:rPr lang="ru-RU"/>
              <a:t>Вставка рисунка</a:t>
            </a:r>
            <a:endParaRPr lang="ru-RU" dirty="0"/>
          </a:p>
        </p:txBody>
      </p:sp>
      <p:sp>
        <p:nvSpPr>
          <p:cNvPr id="2" name="Заголовок 1"/>
          <p:cNvSpPr>
            <a:spLocks noGrp="1"/>
          </p:cNvSpPr>
          <p:nvPr>
            <p:ph type="title"/>
          </p:nvPr>
        </p:nvSpPr>
        <p:spPr>
          <a:xfrm>
            <a:off x="1055604" y="1905000"/>
            <a:ext cx="3596607" cy="2667000"/>
          </a:xfrm>
        </p:spPr>
        <p:txBody>
          <a:bodyPr rtlCol="0" anchor="b">
            <a:normAutofit/>
          </a:bodyPr>
          <a:lstStyle>
            <a:lvl1pPr algn="l" rtl="0">
              <a:lnSpc>
                <a:spcPct val="90000"/>
              </a:lnSpc>
              <a:defRPr sz="3600" b="0" i="0" baseline="0">
                <a:solidFill>
                  <a:schemeClr val="tx1"/>
                </a:solidFill>
              </a:defRPr>
            </a:lvl1pPr>
          </a:lstStyle>
          <a:p>
            <a:pPr rtl="0"/>
            <a:r>
              <a:rPr lang="ru-RU"/>
              <a:t>Образец заголовка</a:t>
            </a:r>
            <a:endParaRPr lang="ru-RU" dirty="0"/>
          </a:p>
        </p:txBody>
      </p:sp>
      <p:sp>
        <p:nvSpPr>
          <p:cNvPr id="4" name="Текст 3"/>
          <p:cNvSpPr>
            <a:spLocks noGrp="1"/>
          </p:cNvSpPr>
          <p:nvPr>
            <p:ph type="body" sz="half" idx="2"/>
          </p:nvPr>
        </p:nvSpPr>
        <p:spPr>
          <a:xfrm>
            <a:off x="1065213" y="4648200"/>
            <a:ext cx="3581399" cy="1371600"/>
          </a:xfrm>
        </p:spPr>
        <p:txBody>
          <a:bodyPr rtlCol="0">
            <a:normAutofit/>
          </a:bodyPr>
          <a:lstStyle>
            <a:lvl1pPr marL="0" indent="0" algn="l" rtl="0">
              <a:lnSpc>
                <a:spcPct val="90000"/>
              </a:lnSpc>
              <a:spcBef>
                <a:spcPts val="1200"/>
              </a:spcBef>
              <a:buNone/>
              <a:defRPr sz="1800"/>
            </a:lvl1pPr>
            <a:lvl2pPr marL="457200" indent="0" algn="l" rtl="0">
              <a:buNone/>
              <a:defRPr sz="1200"/>
            </a:lvl2pPr>
            <a:lvl3pPr marL="914400" indent="0" algn="l" rtl="0">
              <a:buNone/>
              <a:defRPr sz="1000"/>
            </a:lvl3pPr>
            <a:lvl4pPr marL="1371600" indent="0" algn="l" rtl="0">
              <a:buNone/>
              <a:defRPr sz="900"/>
            </a:lvl4pPr>
            <a:lvl5pPr marL="1828800" indent="0" algn="l" rtl="0">
              <a:buNone/>
              <a:defRPr sz="900"/>
            </a:lvl5pPr>
            <a:lvl6pPr marL="2286000" indent="0" algn="l" rtl="0">
              <a:buNone/>
              <a:defRPr sz="900"/>
            </a:lvl6pPr>
            <a:lvl7pPr marL="2743200" indent="0" algn="l" rtl="0">
              <a:buNone/>
              <a:defRPr sz="900"/>
            </a:lvl7pPr>
            <a:lvl8pPr marL="3200400" indent="0" algn="l" rtl="0">
              <a:buNone/>
              <a:defRPr sz="900"/>
            </a:lvl8pPr>
            <a:lvl9pPr marL="3657600" indent="0" algn="l" rtl="0">
              <a:buNone/>
              <a:defRPr sz="900"/>
            </a:lvl9pPr>
          </a:lstStyle>
          <a:p>
            <a:pPr lvl="0" rtl="0"/>
            <a:r>
              <a:rPr lang="ru-RU"/>
              <a:t>Образец текста</a:t>
            </a:r>
          </a:p>
        </p:txBody>
      </p:sp>
      <p:sp>
        <p:nvSpPr>
          <p:cNvPr id="5" name="Дата 4"/>
          <p:cNvSpPr>
            <a:spLocks noGrp="1"/>
          </p:cNvSpPr>
          <p:nvPr>
            <p:ph type="dt" sz="half" idx="10"/>
          </p:nvPr>
        </p:nvSpPr>
        <p:spPr/>
        <p:txBody>
          <a:bodyPr rtlCol="0"/>
          <a:lstStyle>
            <a:lvl1pPr>
              <a:defRPr/>
            </a:lvl1pPr>
          </a:lstStyle>
          <a:p>
            <a:fld id="{6DD946C2-3993-4E07-A8EC-429B93E58A31}" type="datetime1">
              <a:rPr lang="ru-RU" smtClean="0"/>
              <a:pPr/>
              <a:t>15.02.2018</a:t>
            </a:fld>
            <a:endParaRPr lang="ru-RU" dirty="0"/>
          </a:p>
        </p:txBody>
      </p:sp>
      <p:sp>
        <p:nvSpPr>
          <p:cNvPr id="6" name="Нижний колонтитул 5"/>
          <p:cNvSpPr>
            <a:spLocks noGrp="1"/>
          </p:cNvSpPr>
          <p:nvPr>
            <p:ph type="ftr" sz="quarter" idx="11"/>
          </p:nvPr>
        </p:nvSpPr>
        <p:spPr/>
        <p:txBody>
          <a:bodyPr rtlCol="0"/>
          <a:lstStyle/>
          <a:p>
            <a:pPr rtl="0"/>
            <a:endParaRPr lang="ru-RU" dirty="0"/>
          </a:p>
        </p:txBody>
      </p:sp>
      <p:sp>
        <p:nvSpPr>
          <p:cNvPr id="7" name="Номер слайда 6"/>
          <p:cNvSpPr>
            <a:spLocks noGrp="1"/>
          </p:cNvSpPr>
          <p:nvPr>
            <p:ph type="sldNum" sz="quarter" idx="12"/>
          </p:nvPr>
        </p:nvSpPr>
        <p:spPr/>
        <p:txBody>
          <a:bodyPr rtlCol="0"/>
          <a:lstStyle/>
          <a:p>
            <a:pPr rtl="0"/>
            <a:fld id="{2A013F82-EE5E-44EE-A61D-E31C6657F26F}" type="slidenum">
              <a:rPr lang="ru-RU" smtClean="0"/>
              <a:pPr/>
              <a:t>‹#›</a:t>
            </a:fld>
            <a:endParaRPr lang="ru-RU" dirty="0"/>
          </a:p>
        </p:txBody>
      </p:sp>
    </p:spTree>
    <p:extLst>
      <p:ext uri="{BB962C8B-B14F-4D97-AF65-F5344CB8AC3E}">
        <p14:creationId xmlns:p14="http://schemas.microsoft.com/office/powerpoint/2010/main" val="22491721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Заполнитель заголовка 1"/>
          <p:cNvSpPr>
            <a:spLocks noGrp="1"/>
          </p:cNvSpPr>
          <p:nvPr>
            <p:ph type="title"/>
          </p:nvPr>
        </p:nvSpPr>
        <p:spPr>
          <a:xfrm>
            <a:off x="1522413" y="381000"/>
            <a:ext cx="9144001" cy="1371600"/>
          </a:xfrm>
          <a:prstGeom prst="rect">
            <a:avLst/>
          </a:prstGeom>
        </p:spPr>
        <p:txBody>
          <a:bodyPr vert="horz" lIns="91440" tIns="45720" rIns="91440" bIns="45720" rtlCol="0" anchor="b">
            <a:normAutofit/>
          </a:bodyPr>
          <a:lstStyle/>
          <a:p>
            <a:pPr rtl="0"/>
            <a:r>
              <a:rPr lang="ru-RU" dirty="0"/>
              <a:t>Образец заголовка</a:t>
            </a:r>
          </a:p>
        </p:txBody>
      </p:sp>
      <p:sp>
        <p:nvSpPr>
          <p:cNvPr id="3" name="Замещающий текст 2"/>
          <p:cNvSpPr>
            <a:spLocks noGrp="1"/>
          </p:cNvSpPr>
          <p:nvPr>
            <p:ph type="body" idx="1"/>
          </p:nvPr>
        </p:nvSpPr>
        <p:spPr>
          <a:xfrm>
            <a:off x="1522413" y="1904999"/>
            <a:ext cx="9134391" cy="4114801"/>
          </a:xfrm>
          <a:prstGeom prst="rect">
            <a:avLst/>
          </a:prstGeom>
        </p:spPr>
        <p:txBody>
          <a:bodyPr vert="horz" lIns="91440" tIns="45720" rIns="91440" bIns="45720" rtlCol="0">
            <a:normAutofit/>
          </a:bodyPr>
          <a:lstStyle/>
          <a:p>
            <a:pPr lvl="0" rtl="0"/>
            <a:r>
              <a:rPr lang="ru-RU" dirty="0"/>
              <a:t>Образец текста</a:t>
            </a:r>
          </a:p>
          <a:p>
            <a:pPr lvl="1" rtl="0"/>
            <a:r>
              <a:rPr lang="ru-RU" dirty="0"/>
              <a:t>Второй уровень</a:t>
            </a:r>
          </a:p>
          <a:p>
            <a:pPr lvl="2" rtl="0"/>
            <a:r>
              <a:rPr lang="ru-RU" dirty="0"/>
              <a:t>Третий уровень</a:t>
            </a:r>
          </a:p>
          <a:p>
            <a:pPr lvl="3" rtl="0"/>
            <a:r>
              <a:rPr lang="ru-RU" dirty="0"/>
              <a:t>Четвертый уровень</a:t>
            </a:r>
          </a:p>
          <a:p>
            <a:pPr lvl="4" rtl="0"/>
            <a:r>
              <a:rPr lang="ru-RU" dirty="0"/>
              <a:t>Пятый уровень</a:t>
            </a:r>
          </a:p>
        </p:txBody>
      </p:sp>
      <p:sp>
        <p:nvSpPr>
          <p:cNvPr id="4" name="Дата 3"/>
          <p:cNvSpPr>
            <a:spLocks noGrp="1"/>
          </p:cNvSpPr>
          <p:nvPr>
            <p:ph type="dt" sz="half" idx="2"/>
          </p:nvPr>
        </p:nvSpPr>
        <p:spPr>
          <a:xfrm>
            <a:off x="8226422" y="6400800"/>
            <a:ext cx="1449389"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D2B5FE10-96C7-4D4D-AAC7-3367C5776B31}" type="datetime1">
              <a:rPr lang="ru-RU" smtClean="0"/>
              <a:pPr/>
              <a:t>15.02.2018</a:t>
            </a:fld>
            <a:endParaRPr lang="ru-RU" dirty="0"/>
          </a:p>
        </p:txBody>
      </p:sp>
      <p:sp>
        <p:nvSpPr>
          <p:cNvPr id="5" name="Нижний колонтитул 4"/>
          <p:cNvSpPr>
            <a:spLocks noGrp="1"/>
          </p:cNvSpPr>
          <p:nvPr>
            <p:ph type="ftr" sz="quarter" idx="3"/>
          </p:nvPr>
        </p:nvSpPr>
        <p:spPr>
          <a:xfrm>
            <a:off x="1522413" y="6400800"/>
            <a:ext cx="6553199" cy="276228"/>
          </a:xfrm>
          <a:prstGeom prst="rect">
            <a:avLst/>
          </a:prstGeom>
        </p:spPr>
        <p:txBody>
          <a:bodyPr vert="horz" lIns="91440" tIns="45720" rIns="91440" bIns="45720" rtlCol="0" anchor="ctr"/>
          <a:lstStyle>
            <a:lvl1pPr algn="l" rtl="0">
              <a:defRPr sz="1000">
                <a:solidFill>
                  <a:schemeClr val="tx1">
                    <a:tint val="75000"/>
                  </a:schemeClr>
                </a:solidFill>
              </a:defRPr>
            </a:lvl1pPr>
          </a:lstStyle>
          <a:p>
            <a:pPr rtl="0"/>
            <a:endParaRPr lang="ru-RU" dirty="0"/>
          </a:p>
        </p:txBody>
      </p:sp>
      <p:sp>
        <p:nvSpPr>
          <p:cNvPr id="6" name="Номер слайда 5"/>
          <p:cNvSpPr>
            <a:spLocks noGrp="1"/>
          </p:cNvSpPr>
          <p:nvPr>
            <p:ph type="sldNum" sz="quarter" idx="4"/>
          </p:nvPr>
        </p:nvSpPr>
        <p:spPr>
          <a:xfrm>
            <a:off x="9828211" y="6400800"/>
            <a:ext cx="838201" cy="276228"/>
          </a:xfrm>
          <a:prstGeom prst="rect">
            <a:avLst/>
          </a:prstGeom>
        </p:spPr>
        <p:txBody>
          <a:bodyPr vert="horz" lIns="91440" tIns="45720" rIns="91440" bIns="45720" rtlCol="0" anchor="ctr"/>
          <a:lstStyle>
            <a:lvl1pPr algn="r" rtl="0">
              <a:defRPr sz="1000">
                <a:solidFill>
                  <a:schemeClr val="tx1">
                    <a:tint val="75000"/>
                  </a:schemeClr>
                </a:solidFill>
              </a:defRPr>
            </a:lvl1pPr>
          </a:lstStyle>
          <a:p>
            <a:fld id="{2A013F82-EE5E-44EE-A61D-E31C6657F26F}" type="slidenum">
              <a:rPr lang="ru-RU" smtClean="0"/>
              <a:pPr/>
              <a:t>‹#›</a:t>
            </a:fld>
            <a:endParaRPr lang="ru-RU" dirty="0"/>
          </a:p>
        </p:txBody>
      </p:sp>
    </p:spTree>
    <p:extLst>
      <p:ext uri="{BB962C8B-B14F-4D97-AF65-F5344CB8AC3E}">
        <p14:creationId xmlns:p14="http://schemas.microsoft.com/office/powerpoint/2010/main" val="1403059996"/>
      </p:ext>
    </p:extLst>
  </p:cSld>
  <p:clrMap bg1="dk1" tx1="lt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914400" rtl="0" eaLnBrk="1" latinLnBrk="0" hangingPunct="1">
        <a:lnSpc>
          <a:spcPct val="90000"/>
        </a:lnSpc>
        <a:spcBef>
          <a:spcPct val="0"/>
        </a:spcBef>
        <a:buNone/>
        <a:defRPr sz="3600" kern="1200" spc="100" baseline="0">
          <a:solidFill>
            <a:schemeClr val="tx1"/>
          </a:solidFill>
          <a:latin typeface="+mj-lt"/>
          <a:ea typeface="+mj-ea"/>
          <a:cs typeface="+mj-cs"/>
        </a:defRPr>
      </a:lvl1pPr>
    </p:titleStyle>
    <p:bodyStyle>
      <a:lvl1pPr marL="223838" indent="-223838" algn="l" defTabSz="914400" rtl="0" eaLnBrk="1" latinLnBrk="0" hangingPunct="1">
        <a:lnSpc>
          <a:spcPct val="90000"/>
        </a:lnSpc>
        <a:spcBef>
          <a:spcPts val="1800"/>
        </a:spcBef>
        <a:buClr>
          <a:schemeClr val="accent1"/>
        </a:buClr>
        <a:buSzPct val="100000"/>
        <a:buFont typeface="Arial" pitchFamily="34" charset="0"/>
        <a:buChar char="•"/>
        <a:defRPr sz="2400" kern="1200">
          <a:solidFill>
            <a:schemeClr val="tx1"/>
          </a:solidFill>
          <a:latin typeface="+mn-lt"/>
          <a:ea typeface="+mn-ea"/>
          <a:cs typeface="+mn-cs"/>
        </a:defRPr>
      </a:lvl1pPr>
      <a:lvl2pPr marL="463550" indent="-231775" algn="l" defTabSz="914400" rtl="0" eaLnBrk="1" latinLnBrk="0" hangingPunct="1">
        <a:lnSpc>
          <a:spcPct val="90000"/>
        </a:lnSpc>
        <a:spcBef>
          <a:spcPts val="1200"/>
        </a:spcBef>
        <a:buClr>
          <a:schemeClr val="accent1"/>
        </a:buClr>
        <a:buSzPct val="100000"/>
        <a:buFont typeface="Arial" pitchFamily="34" charset="0"/>
        <a:buChar char="•"/>
        <a:defRPr sz="2000" kern="1200">
          <a:solidFill>
            <a:schemeClr val="tx1"/>
          </a:solidFill>
          <a:latin typeface="+mn-lt"/>
          <a:ea typeface="+mn-ea"/>
          <a:cs typeface="+mn-cs"/>
        </a:defRPr>
      </a:lvl2pPr>
      <a:lvl3pPr marL="682625" indent="-219075" algn="l" defTabSz="914400" rtl="0" eaLnBrk="1" latinLnBrk="0" hangingPunct="1">
        <a:lnSpc>
          <a:spcPct val="90000"/>
        </a:lnSpc>
        <a:spcBef>
          <a:spcPts val="600"/>
        </a:spcBef>
        <a:buClr>
          <a:schemeClr val="accent1"/>
        </a:buClr>
        <a:buSzPct val="100000"/>
        <a:buFont typeface="Arial" pitchFamily="34" charset="0"/>
        <a:buChar char="•"/>
        <a:defRPr sz="1800" kern="1200">
          <a:solidFill>
            <a:schemeClr val="tx1"/>
          </a:solidFill>
          <a:latin typeface="+mn-lt"/>
          <a:ea typeface="+mn-ea"/>
          <a:cs typeface="+mn-cs"/>
        </a:defRPr>
      </a:lvl3pPr>
      <a:lvl4pPr marL="857250" indent="-174625"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4pPr>
      <a:lvl5pPr marL="1030288" indent="-173038" algn="l" defTabSz="914400" rtl="0" eaLnBrk="1" latinLnBrk="0" hangingPunct="1">
        <a:lnSpc>
          <a:spcPct val="90000"/>
        </a:lnSpc>
        <a:spcBef>
          <a:spcPts val="600"/>
        </a:spcBef>
        <a:buClr>
          <a:schemeClr val="accent1"/>
        </a:buClr>
        <a:buSzPct val="100000"/>
        <a:buFont typeface="Arial" pitchFamily="34" charset="0"/>
        <a:buChar char="•"/>
        <a:defRPr sz="1600" kern="1200">
          <a:solidFill>
            <a:schemeClr val="tx1"/>
          </a:solidFill>
          <a:latin typeface="+mn-lt"/>
          <a:ea typeface="+mn-ea"/>
          <a:cs typeface="+mn-cs"/>
        </a:defRPr>
      </a:lvl5pPr>
      <a:lvl6pPr marL="1207008"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6pPr>
      <a:lvl7pPr marL="1380744"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7pPr>
      <a:lvl8pPr marL="1554480"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8pPr>
      <a:lvl9pPr marL="1728216" indent="-173736" algn="l" defTabSz="914400" rtl="0" eaLnBrk="1" latinLnBrk="0" hangingPunct="1">
        <a:spcBef>
          <a:spcPts val="600"/>
        </a:spcBef>
        <a:buClr>
          <a:schemeClr val="accent1"/>
        </a:buClr>
        <a:buFont typeface="Arial" pitchFamily="34" charset="0"/>
        <a:buChar char="•"/>
        <a:defRPr sz="16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p15:guide id="1" pos="3839" userDrawn="1">
          <p15:clr>
            <a:srgbClr val="F26B43"/>
          </p15:clr>
        </p15:guide>
        <p15:guide id="2" orient="horz" pos="2160" userDrawn="1">
          <p15:clr>
            <a:srgbClr val="F26B43"/>
          </p15:clr>
        </p15:guide>
      </p15:sldGuideLst>
    </p:ext>
  </p:extLst>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5.xml"/></Relationships>
</file>

<file path=ppt/slides/_rels/slide8.xml.rels><?xml version="1.0" encoding="UTF-8" standalone="yes"?>
<Relationships xmlns="http://schemas.openxmlformats.org/package/2006/relationships"><Relationship Id="rId2" Type="http://schemas.openxmlformats.org/officeDocument/2006/relationships/image" Target="../media/image8.jp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image" Target="../media/image9.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p:cNvSpPr>
            <a:spLocks noGrp="1"/>
          </p:cNvSpPr>
          <p:nvPr>
            <p:ph type="ctrTitle"/>
          </p:nvPr>
        </p:nvSpPr>
        <p:spPr/>
        <p:txBody>
          <a:bodyPr rtlCol="0">
            <a:normAutofit fontScale="90000"/>
          </a:bodyPr>
          <a:lstStyle/>
          <a:p>
            <a:r>
              <a:rPr lang="ru-RU" dirty="0"/>
              <a:t>«Уральский характер. Мир памяти. Мир сердца. Мир души»</a:t>
            </a:r>
            <a:br>
              <a:rPr lang="ru-RU" dirty="0"/>
            </a:br>
            <a:r>
              <a:rPr lang="ru-RU" dirty="0"/>
              <a:t>Александр Козицын</a:t>
            </a:r>
          </a:p>
        </p:txBody>
      </p:sp>
      <p:sp>
        <p:nvSpPr>
          <p:cNvPr id="4" name="Подзаголовок 3"/>
          <p:cNvSpPr>
            <a:spLocks noGrp="1"/>
          </p:cNvSpPr>
          <p:nvPr>
            <p:ph type="subTitle" idx="1"/>
          </p:nvPr>
        </p:nvSpPr>
        <p:spPr/>
        <p:txBody>
          <a:bodyPr rtlCol="0"/>
          <a:lstStyle/>
          <a:p>
            <a:pPr rtl="0"/>
            <a:r>
              <a:rPr lang="ru-RU" dirty="0"/>
              <a:t>Выполнил студент </a:t>
            </a:r>
          </a:p>
          <a:p>
            <a:pPr rtl="0"/>
            <a:r>
              <a:rPr lang="ru-RU" dirty="0"/>
              <a:t>группы МЦМ-202 </a:t>
            </a:r>
          </a:p>
          <a:p>
            <a:pPr rtl="0"/>
            <a:r>
              <a:rPr lang="ru-RU" dirty="0"/>
              <a:t>Пелевин Пётр</a:t>
            </a:r>
          </a:p>
        </p:txBody>
      </p:sp>
    </p:spTree>
    <p:extLst>
      <p:ext uri="{BB962C8B-B14F-4D97-AF65-F5344CB8AC3E}">
        <p14:creationId xmlns:p14="http://schemas.microsoft.com/office/powerpoint/2010/main" val="28089201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7828" y="260648"/>
            <a:ext cx="10933620" cy="792088"/>
          </a:xfrm>
        </p:spPr>
        <p:txBody>
          <a:bodyPr rtlCol="0"/>
          <a:lstStyle/>
          <a:p>
            <a:r>
              <a:rPr lang="ru-RU" b="1" dirty="0"/>
              <a:t>Professional </a:t>
            </a:r>
            <a:r>
              <a:rPr lang="ru-RU" b="1" dirty="0" err="1"/>
              <a:t>career</a:t>
            </a:r>
            <a:endParaRPr lang="ru-RU" dirty="0"/>
          </a:p>
        </p:txBody>
      </p:sp>
      <p:sp>
        <p:nvSpPr>
          <p:cNvPr id="3" name="Объект 2"/>
          <p:cNvSpPr>
            <a:spLocks noGrp="1"/>
          </p:cNvSpPr>
          <p:nvPr>
            <p:ph idx="1"/>
          </p:nvPr>
        </p:nvSpPr>
        <p:spPr>
          <a:xfrm>
            <a:off x="261764" y="1340768"/>
            <a:ext cx="6408712" cy="5112568"/>
          </a:xfrm>
        </p:spPr>
        <p:txBody>
          <a:bodyPr rtlCol="0">
            <a:normAutofit fontScale="92500"/>
          </a:bodyPr>
          <a:lstStyle/>
          <a:p>
            <a:r>
              <a:rPr lang="en-US" dirty="0"/>
              <a:t>June 30, 2002 Alexander </a:t>
            </a:r>
            <a:r>
              <a:rPr lang="en-US" dirty="0" err="1"/>
              <a:t>Kozitsyn</a:t>
            </a:r>
            <a:r>
              <a:rPr lang="en-US" dirty="0"/>
              <a:t> headed </a:t>
            </a:r>
            <a:r>
              <a:rPr lang="en-US" dirty="0" err="1"/>
              <a:t>Uralelectromed</a:t>
            </a:r>
            <a:r>
              <a:rPr lang="en-US" dirty="0"/>
              <a:t> OJSC (until December 31, the same general director, since January 1, 2003 - the director). He replaced his brother Andrei </a:t>
            </a:r>
            <a:r>
              <a:rPr lang="en-US" dirty="0" err="1"/>
              <a:t>Kozitsyn</a:t>
            </a:r>
            <a:r>
              <a:rPr lang="en-US" dirty="0"/>
              <a:t>, who focused on the management of UMMC-Holding</a:t>
            </a:r>
            <a:endParaRPr lang="ru-RU" dirty="0"/>
          </a:p>
          <a:p>
            <a:r>
              <a:rPr lang="en-US" dirty="0"/>
              <a:t>He was killed in the Leningrad Region on January 5, 2009. According to preliminary data, the minibus Ford, in which Alexander </a:t>
            </a:r>
            <a:r>
              <a:rPr lang="en-US" dirty="0" err="1"/>
              <a:t>Kozitsyn</a:t>
            </a:r>
            <a:r>
              <a:rPr lang="en-US" dirty="0"/>
              <a:t> was traveling, drove to the oncoming traffic and collided with a Volvo truck; it happened on the 617th kilometer of the "Russia" road about 23:00.</a:t>
            </a:r>
            <a:endParaRPr lang="ru-RU" dirty="0"/>
          </a:p>
          <a:p>
            <a:r>
              <a:rPr lang="en-US" dirty="0"/>
              <a:t>He was buried in </a:t>
            </a:r>
            <a:r>
              <a:rPr lang="en-US" dirty="0" err="1"/>
              <a:t>Verkhnyaya</a:t>
            </a:r>
            <a:r>
              <a:rPr lang="en-US" dirty="0"/>
              <a:t> </a:t>
            </a:r>
            <a:r>
              <a:rPr lang="en-US" dirty="0" err="1"/>
              <a:t>Pyshma</a:t>
            </a:r>
            <a:r>
              <a:rPr lang="en-US" dirty="0"/>
              <a:t>. Part of the Frunze Street in </a:t>
            </a:r>
            <a:r>
              <a:rPr lang="en-US" dirty="0" err="1"/>
              <a:t>Verkhnyaya</a:t>
            </a:r>
            <a:r>
              <a:rPr lang="en-US" dirty="0"/>
              <a:t> </a:t>
            </a:r>
            <a:r>
              <a:rPr lang="en-US" dirty="0" err="1"/>
              <a:t>Pyshma</a:t>
            </a:r>
            <a:r>
              <a:rPr lang="en-US" dirty="0"/>
              <a:t> was renamed to Alexander </a:t>
            </a:r>
            <a:r>
              <a:rPr lang="en-US" dirty="0" err="1"/>
              <a:t>Kozitsyn</a:t>
            </a:r>
            <a:r>
              <a:rPr lang="en-US" dirty="0"/>
              <a:t> Street</a:t>
            </a:r>
            <a:endParaRPr lang="ru-RU" dirty="0"/>
          </a:p>
          <a:p>
            <a:pPr rtl="0"/>
            <a:endParaRPr lang="ru-RU" dirty="0"/>
          </a:p>
        </p:txBody>
      </p:sp>
      <p:pic>
        <p:nvPicPr>
          <p:cNvPr id="5" name="Рисунок 4" descr="Изображение выглядит как снег, внешний, человек, дерево&#10;&#10;Описание создано с очень высокой степенью достоверности">
            <a:extLst>
              <a:ext uri="{FF2B5EF4-FFF2-40B4-BE49-F238E27FC236}">
                <a16:creationId xmlns:a16="http://schemas.microsoft.com/office/drawing/2014/main" id="{79A0B4DC-C961-4F16-BC9F-FA819907BE1D}"/>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030516" y="1325014"/>
            <a:ext cx="4677515" cy="4643586"/>
          </a:xfrm>
          <a:prstGeom prst="rect">
            <a:avLst/>
          </a:prstGeom>
        </p:spPr>
      </p:pic>
    </p:spTree>
    <p:extLst>
      <p:ext uri="{BB962C8B-B14F-4D97-AF65-F5344CB8AC3E}">
        <p14:creationId xmlns:p14="http://schemas.microsoft.com/office/powerpoint/2010/main" val="27651371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a:extLst>
              <a:ext uri="{FF2B5EF4-FFF2-40B4-BE49-F238E27FC236}">
                <a16:creationId xmlns:a16="http://schemas.microsoft.com/office/drawing/2014/main" id="{9C42F08B-0960-47C7-8125-565C3D8AAAD5}"/>
              </a:ext>
            </a:extLst>
          </p:cNvPr>
          <p:cNvSpPr>
            <a:spLocks noGrp="1"/>
          </p:cNvSpPr>
          <p:nvPr>
            <p:ph type="title"/>
          </p:nvPr>
        </p:nvSpPr>
        <p:spPr>
          <a:xfrm>
            <a:off x="261764" y="381000"/>
            <a:ext cx="11665295" cy="4488160"/>
          </a:xfrm>
        </p:spPr>
        <p:txBody>
          <a:bodyPr>
            <a:normAutofit/>
          </a:bodyPr>
          <a:lstStyle/>
          <a:p>
            <a:pPr algn="ctr"/>
            <a:r>
              <a:rPr lang="ru-RU" sz="6600" dirty="0"/>
              <a:t>Спасибо за внимание!!!</a:t>
            </a:r>
            <a:br>
              <a:rPr lang="ru-RU" sz="6600" dirty="0"/>
            </a:br>
            <a:r>
              <a:rPr lang="en-US" sz="6600" dirty="0"/>
              <a:t>Thank you for your attention</a:t>
            </a:r>
            <a:r>
              <a:rPr lang="ru-RU" sz="6600" dirty="0"/>
              <a:t>!!!</a:t>
            </a:r>
          </a:p>
        </p:txBody>
      </p:sp>
    </p:spTree>
    <p:extLst>
      <p:ext uri="{BB962C8B-B14F-4D97-AF65-F5344CB8AC3E}">
        <p14:creationId xmlns:p14="http://schemas.microsoft.com/office/powerpoint/2010/main" val="229586653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pPr rtl="0"/>
            <a:r>
              <a:rPr lang="ru-RU" dirty="0"/>
              <a:t>Содержание</a:t>
            </a:r>
          </a:p>
        </p:txBody>
      </p:sp>
      <p:sp>
        <p:nvSpPr>
          <p:cNvPr id="14" name="Объект 13"/>
          <p:cNvSpPr>
            <a:spLocks noGrp="1"/>
          </p:cNvSpPr>
          <p:nvPr>
            <p:ph idx="1"/>
          </p:nvPr>
        </p:nvSpPr>
        <p:spPr/>
        <p:txBody>
          <a:bodyPr rtlCol="0"/>
          <a:lstStyle/>
          <a:p>
            <a:pPr rtl="0"/>
            <a:endParaRPr lang="ru-RU" dirty="0"/>
          </a:p>
        </p:txBody>
      </p:sp>
    </p:spTree>
    <p:extLst>
      <p:ext uri="{BB962C8B-B14F-4D97-AF65-F5344CB8AC3E}">
        <p14:creationId xmlns:p14="http://schemas.microsoft.com/office/powerpoint/2010/main" val="2139132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a:xfrm>
            <a:off x="1341884" y="557740"/>
            <a:ext cx="9144001" cy="1371600"/>
          </a:xfrm>
        </p:spPr>
        <p:txBody>
          <a:bodyPr rtlCol="0"/>
          <a:lstStyle/>
          <a:p>
            <a:pPr rtl="0"/>
            <a:r>
              <a:rPr lang="ru-RU" dirty="0"/>
              <a:t>Александр Козицын</a:t>
            </a:r>
          </a:p>
        </p:txBody>
      </p:sp>
      <p:pic>
        <p:nvPicPr>
          <p:cNvPr id="4" name="Объект 3" descr="Изображение выглядит как человек, внутренний, стол, мужчина&#10;&#10;Описание создано с очень высокой степенью достоверности">
            <a:extLst>
              <a:ext uri="{FF2B5EF4-FFF2-40B4-BE49-F238E27FC236}">
                <a16:creationId xmlns:a16="http://schemas.microsoft.com/office/drawing/2014/main" id="{7ECCF28D-BB7F-4196-B338-877D3D9B64C8}"/>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7966620" y="764704"/>
            <a:ext cx="3672408" cy="5835755"/>
          </a:xfrm>
        </p:spPr>
      </p:pic>
      <p:sp>
        <p:nvSpPr>
          <p:cNvPr id="5" name="Прямоугольник 4">
            <a:extLst>
              <a:ext uri="{FF2B5EF4-FFF2-40B4-BE49-F238E27FC236}">
                <a16:creationId xmlns:a16="http://schemas.microsoft.com/office/drawing/2014/main" id="{E1EC9236-6CAA-407F-B504-2255DCE29841}"/>
              </a:ext>
            </a:extLst>
          </p:cNvPr>
          <p:cNvSpPr/>
          <p:nvPr/>
        </p:nvSpPr>
        <p:spPr>
          <a:xfrm>
            <a:off x="693812" y="2276872"/>
            <a:ext cx="6696744" cy="3253711"/>
          </a:xfrm>
          <a:prstGeom prst="rect">
            <a:avLst/>
          </a:prstGeom>
        </p:spPr>
        <p:txBody>
          <a:bodyPr wrap="square">
            <a:spAutoFit/>
          </a:bodyPr>
          <a:lstStyle/>
          <a:p>
            <a:pPr indent="180340">
              <a:lnSpc>
                <a:spcPct val="107000"/>
              </a:lnSpc>
              <a:spcAft>
                <a:spcPts val="800"/>
              </a:spcAft>
            </a:pP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Алекса́ндр</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Анато́льевич</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a:t>
            </a:r>
            <a:r>
              <a:rPr lang="ru-RU" sz="2400" dirty="0" err="1">
                <a:latin typeface="Times New Roman" panose="02020603050405020304" pitchFamily="18" charset="0"/>
                <a:ea typeface="Times New Roman" panose="02020603050405020304" pitchFamily="18" charset="0"/>
                <a:cs typeface="Times New Roman" panose="02020603050405020304" pitchFamily="18" charset="0"/>
              </a:rPr>
              <a:t>Кози́цын</a:t>
            </a:r>
            <a:r>
              <a:rPr lang="ru-RU" sz="2400" dirty="0">
                <a:latin typeface="Times New Roman" panose="02020603050405020304" pitchFamily="18" charset="0"/>
                <a:ea typeface="Times New Roman" panose="02020603050405020304" pitchFamily="18" charset="0"/>
                <a:cs typeface="Times New Roman" panose="02020603050405020304" pitchFamily="18" charset="0"/>
              </a:rPr>
              <a:t> (1 июля 1957, Верхняя Пышма, Свердловская область, РСФСР — 5 января 2009, Тосненский район, Ленинградская область) — российский предприниматель, директор ОАО «Уралэлектромедь» (2003—09), брат бизнесмена Андрея Козицына. Кандидат экономических наук</a:t>
            </a:r>
            <a:r>
              <a:rPr lang="en-US" sz="24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dirty="0">
              <a:effectLst/>
              <a:latin typeface="Calibri" panose="020F0502020204030204" pitchFamily="34" charset="0"/>
              <a:ea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31062068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621804" y="332656"/>
            <a:ext cx="9144001" cy="1371600"/>
          </a:xfrm>
        </p:spPr>
        <p:txBody>
          <a:bodyPr rtlCol="0"/>
          <a:lstStyle/>
          <a:p>
            <a:r>
              <a:rPr lang="en-US" dirty="0"/>
              <a:t>Alexander </a:t>
            </a:r>
            <a:r>
              <a:rPr lang="en-US" dirty="0" err="1"/>
              <a:t>Kozitsyn</a:t>
            </a:r>
            <a:r>
              <a:rPr lang="en-US" dirty="0"/>
              <a:t> </a:t>
            </a:r>
            <a:endParaRPr lang="ru-RU" dirty="0"/>
          </a:p>
        </p:txBody>
      </p:sp>
      <p:sp>
        <p:nvSpPr>
          <p:cNvPr id="3" name="Объект 2"/>
          <p:cNvSpPr>
            <a:spLocks noGrp="1"/>
          </p:cNvSpPr>
          <p:nvPr>
            <p:ph sz="half" idx="1"/>
          </p:nvPr>
        </p:nvSpPr>
        <p:spPr>
          <a:xfrm>
            <a:off x="405781" y="1905001"/>
            <a:ext cx="5518600" cy="4114800"/>
          </a:xfrm>
        </p:spPr>
        <p:txBody>
          <a:bodyPr rtlCol="0"/>
          <a:lstStyle/>
          <a:p>
            <a:r>
              <a:rPr lang="en-US" sz="2800" dirty="0"/>
              <a:t>Alexander </a:t>
            </a:r>
            <a:r>
              <a:rPr lang="en-US" sz="2800" dirty="0" err="1"/>
              <a:t>Anatolievich</a:t>
            </a:r>
            <a:r>
              <a:rPr lang="en-US" sz="2800" dirty="0"/>
              <a:t> </a:t>
            </a:r>
            <a:r>
              <a:rPr lang="en-US" sz="2800" dirty="0" err="1"/>
              <a:t>Kozitsyn</a:t>
            </a:r>
            <a:r>
              <a:rPr lang="en-US" sz="2800" dirty="0"/>
              <a:t> (July 1, 1957, </a:t>
            </a:r>
            <a:r>
              <a:rPr lang="en-US" sz="2800" dirty="0" err="1"/>
              <a:t>Verkhnyaya</a:t>
            </a:r>
            <a:r>
              <a:rPr lang="en-US" sz="2800" dirty="0"/>
              <a:t> </a:t>
            </a:r>
            <a:r>
              <a:rPr lang="en-US" sz="2800" dirty="0" err="1"/>
              <a:t>Pyshma</a:t>
            </a:r>
            <a:r>
              <a:rPr lang="en-US" sz="2800" dirty="0"/>
              <a:t>, Sverdlovsk Region, RSFSR - January 5, 2009, </a:t>
            </a:r>
            <a:r>
              <a:rPr lang="en-US" sz="2800" dirty="0" err="1"/>
              <a:t>Tosno</a:t>
            </a:r>
            <a:r>
              <a:rPr lang="en-US" sz="2800" dirty="0"/>
              <a:t> District, Leningrad Region) is a Russian entrepreneur, director of OJSC </a:t>
            </a:r>
            <a:r>
              <a:rPr lang="en-US" sz="2800" dirty="0" err="1"/>
              <a:t>Uralelectromed</a:t>
            </a:r>
            <a:r>
              <a:rPr lang="en-US" sz="2800" dirty="0"/>
              <a:t> (2003-09), brother of businessman Andrei </a:t>
            </a:r>
            <a:r>
              <a:rPr lang="en-US" sz="2800" dirty="0" err="1"/>
              <a:t>Kozitsyn</a:t>
            </a:r>
            <a:r>
              <a:rPr lang="en-US" sz="2800" dirty="0"/>
              <a:t>. </a:t>
            </a:r>
            <a:r>
              <a:rPr lang="ru-RU" sz="2800" dirty="0" err="1"/>
              <a:t>Candidate</a:t>
            </a:r>
            <a:r>
              <a:rPr lang="ru-RU" sz="2800" dirty="0"/>
              <a:t> </a:t>
            </a:r>
            <a:r>
              <a:rPr lang="ru-RU" sz="2800" dirty="0" err="1"/>
              <a:t>of</a:t>
            </a:r>
            <a:r>
              <a:rPr lang="ru-RU" sz="2800" dirty="0"/>
              <a:t> </a:t>
            </a:r>
            <a:r>
              <a:rPr lang="ru-RU" sz="2800" dirty="0" err="1"/>
              <a:t>Economic</a:t>
            </a:r>
            <a:r>
              <a:rPr lang="ru-RU" sz="2800" dirty="0"/>
              <a:t> </a:t>
            </a:r>
            <a:r>
              <a:rPr lang="ru-RU" sz="2800" dirty="0" err="1"/>
              <a:t>Sciences</a:t>
            </a:r>
            <a:endParaRPr lang="ru-RU" sz="2800" dirty="0"/>
          </a:p>
          <a:p>
            <a:pPr rtl="0"/>
            <a:endParaRPr lang="ru-RU" dirty="0"/>
          </a:p>
        </p:txBody>
      </p:sp>
      <p:sp>
        <p:nvSpPr>
          <p:cNvPr id="4" name="Объект 3">
            <a:extLst>
              <a:ext uri="{FF2B5EF4-FFF2-40B4-BE49-F238E27FC236}">
                <a16:creationId xmlns:a16="http://schemas.microsoft.com/office/drawing/2014/main" id="{870225A9-CD75-4C70-8B0B-2B14F7E84094}"/>
              </a:ext>
            </a:extLst>
          </p:cNvPr>
          <p:cNvSpPr>
            <a:spLocks noGrp="1"/>
          </p:cNvSpPr>
          <p:nvPr>
            <p:ph sz="half" idx="2"/>
          </p:nvPr>
        </p:nvSpPr>
        <p:spPr/>
        <p:txBody>
          <a:bodyPr/>
          <a:lstStyle/>
          <a:p>
            <a:endParaRPr lang="ru-RU" dirty="0"/>
          </a:p>
        </p:txBody>
      </p:sp>
      <p:pic>
        <p:nvPicPr>
          <p:cNvPr id="6" name="Объект 3" descr="Изображение выглядит как человек, внутренний, стол, мужчина&#10;&#10;Описание создано с очень высокой степенью достоверности">
            <a:extLst>
              <a:ext uri="{FF2B5EF4-FFF2-40B4-BE49-F238E27FC236}">
                <a16:creationId xmlns:a16="http://schemas.microsoft.com/office/drawing/2014/main" id="{68175267-660B-4DBD-BCB8-4CE499DC3C8F}"/>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50596" y="511122"/>
            <a:ext cx="3672408" cy="5835755"/>
          </a:xfrm>
          <a:prstGeom prst="rect">
            <a:avLst/>
          </a:prstGeom>
        </p:spPr>
      </p:pic>
    </p:spTree>
    <p:extLst>
      <p:ext uri="{BB962C8B-B14F-4D97-AF65-F5344CB8AC3E}">
        <p14:creationId xmlns:p14="http://schemas.microsoft.com/office/powerpoint/2010/main" val="42069882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Заголовок 12"/>
          <p:cNvSpPr>
            <a:spLocks noGrp="1"/>
          </p:cNvSpPr>
          <p:nvPr>
            <p:ph type="title"/>
          </p:nvPr>
        </p:nvSpPr>
        <p:spPr/>
        <p:txBody>
          <a:bodyPr rtlCol="0"/>
          <a:lstStyle/>
          <a:p>
            <a:r>
              <a:rPr lang="ru-RU" b="1" dirty="0"/>
              <a:t>Образование</a:t>
            </a:r>
            <a:br>
              <a:rPr lang="ru-RU" b="1" dirty="0"/>
            </a:br>
            <a:endParaRPr lang="ru-RU" dirty="0"/>
          </a:p>
        </p:txBody>
      </p:sp>
      <p:sp>
        <p:nvSpPr>
          <p:cNvPr id="2" name="Объект 1">
            <a:extLst>
              <a:ext uri="{FF2B5EF4-FFF2-40B4-BE49-F238E27FC236}">
                <a16:creationId xmlns:a16="http://schemas.microsoft.com/office/drawing/2014/main" id="{F1916C30-3F16-4AC5-BB25-7C2F03644C5C}"/>
              </a:ext>
            </a:extLst>
          </p:cNvPr>
          <p:cNvSpPr>
            <a:spLocks noGrp="1"/>
          </p:cNvSpPr>
          <p:nvPr>
            <p:ph idx="1"/>
          </p:nvPr>
        </p:nvSpPr>
        <p:spPr>
          <a:xfrm>
            <a:off x="447097" y="1628800"/>
            <a:ext cx="9134391" cy="4114801"/>
          </a:xfrm>
        </p:spPr>
        <p:txBody>
          <a:bodyPr/>
          <a:lstStyle/>
          <a:p>
            <a:r>
              <a:rPr lang="ru-RU" dirty="0"/>
              <a:t>В 1976 году окончил Свердловский горно-металлургический техникум. После этого поступил на завод-втуз при Московском автомобилестроительном заводе, который окончил в 1986 году по специальности «</a:t>
            </a:r>
            <a:r>
              <a:rPr lang="ru-RU" i="1" dirty="0"/>
              <a:t>Машины и технология литейного производства</a:t>
            </a:r>
            <a:r>
              <a:rPr lang="ru-RU" dirty="0"/>
              <a:t>».</a:t>
            </a:r>
          </a:p>
          <a:p>
            <a:r>
              <a:rPr lang="ru-RU" dirty="0"/>
              <a:t>Кандидат экономических наук</a:t>
            </a:r>
            <a:r>
              <a:rPr lang="en-US" dirty="0"/>
              <a:t>.</a:t>
            </a:r>
            <a:endParaRPr lang="ru-RU" dirty="0"/>
          </a:p>
          <a:p>
            <a:endParaRPr lang="ru-RU" dirty="0"/>
          </a:p>
        </p:txBody>
      </p:sp>
      <p:pic>
        <p:nvPicPr>
          <p:cNvPr id="5" name="Рисунок 4" descr="Изображение выглядит как внешний, дерево, небо, здание&#10;&#10;Описание создано с очень высокой степенью достоверности">
            <a:extLst>
              <a:ext uri="{FF2B5EF4-FFF2-40B4-BE49-F238E27FC236}">
                <a16:creationId xmlns:a16="http://schemas.microsoft.com/office/drawing/2014/main" id="{C3492E3A-D25A-472F-B57D-AACD429A25C4}"/>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950396" y="3000400"/>
            <a:ext cx="5981434" cy="3805107"/>
          </a:xfrm>
          <a:prstGeom prst="rect">
            <a:avLst/>
          </a:prstGeom>
        </p:spPr>
      </p:pic>
    </p:spTree>
    <p:extLst>
      <p:ext uri="{BB962C8B-B14F-4D97-AF65-F5344CB8AC3E}">
        <p14:creationId xmlns:p14="http://schemas.microsoft.com/office/powerpoint/2010/main" val="4622380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844" y="58645"/>
            <a:ext cx="8692399" cy="1080120"/>
          </a:xfrm>
        </p:spPr>
        <p:txBody>
          <a:bodyPr rtlCol="0">
            <a:normAutofit/>
          </a:bodyPr>
          <a:lstStyle/>
          <a:p>
            <a:r>
              <a:rPr lang="ru-RU" b="1" dirty="0" err="1"/>
              <a:t>Education</a:t>
            </a:r>
            <a:endParaRPr lang="ru-RU" dirty="0"/>
          </a:p>
        </p:txBody>
      </p:sp>
      <p:sp>
        <p:nvSpPr>
          <p:cNvPr id="3" name="Текст 2"/>
          <p:cNvSpPr>
            <a:spLocks noGrp="1"/>
          </p:cNvSpPr>
          <p:nvPr>
            <p:ph type="body" idx="1"/>
          </p:nvPr>
        </p:nvSpPr>
        <p:spPr>
          <a:xfrm>
            <a:off x="240563" y="1056927"/>
            <a:ext cx="9433680" cy="4244281"/>
          </a:xfrm>
        </p:spPr>
        <p:txBody>
          <a:bodyPr rtlCol="0"/>
          <a:lstStyle/>
          <a:p>
            <a:pPr marL="223838" indent="-223838">
              <a:spcBef>
                <a:spcPts val="1800"/>
              </a:spcBef>
              <a:buFont typeface="Arial" pitchFamily="34" charset="0"/>
              <a:buChar char="•"/>
            </a:pPr>
            <a:r>
              <a:rPr lang="en-US" sz="2800" cap="none" dirty="0">
                <a:solidFill>
                  <a:schemeClr val="tx1"/>
                </a:solidFill>
              </a:rPr>
              <a:t>In 1976 he graduated from the </a:t>
            </a:r>
            <a:r>
              <a:rPr lang="en-US" sz="2800" cap="none" dirty="0" err="1">
                <a:solidFill>
                  <a:schemeClr val="tx1"/>
                </a:solidFill>
              </a:rPr>
              <a:t>sverdlovsk</a:t>
            </a:r>
            <a:r>
              <a:rPr lang="en-US" sz="2800" cap="none" dirty="0">
                <a:solidFill>
                  <a:schemeClr val="tx1"/>
                </a:solidFill>
              </a:rPr>
              <a:t> mining and metallurgical college. After that he entered the factory-technical school at the </a:t>
            </a:r>
            <a:r>
              <a:rPr lang="en-US" sz="2800" cap="none" dirty="0" err="1">
                <a:solidFill>
                  <a:schemeClr val="tx1"/>
                </a:solidFill>
              </a:rPr>
              <a:t>moscow</a:t>
            </a:r>
            <a:r>
              <a:rPr lang="en-US" sz="2800" cap="none" dirty="0">
                <a:solidFill>
                  <a:schemeClr val="tx1"/>
                </a:solidFill>
              </a:rPr>
              <a:t> automobile plant, which graduated in 1986 with a degree in machinery and technology of foundry.</a:t>
            </a:r>
            <a:endParaRPr lang="ru-RU" sz="2800" cap="none" dirty="0">
              <a:solidFill>
                <a:schemeClr val="tx1"/>
              </a:solidFill>
            </a:endParaRPr>
          </a:p>
          <a:p>
            <a:pPr marL="223838" indent="-223838">
              <a:spcBef>
                <a:spcPts val="1800"/>
              </a:spcBef>
              <a:buFont typeface="Arial" pitchFamily="34" charset="0"/>
              <a:buChar char="•"/>
            </a:pPr>
            <a:r>
              <a:rPr lang="en-US" sz="2800" cap="none" dirty="0">
                <a:solidFill>
                  <a:schemeClr val="tx1"/>
                </a:solidFill>
              </a:rPr>
              <a:t>Candidate of economic sciences.</a:t>
            </a:r>
            <a:endParaRPr lang="ru-RU" sz="2800" cap="none" dirty="0">
              <a:solidFill>
                <a:schemeClr val="tx1"/>
              </a:solidFill>
            </a:endParaRPr>
          </a:p>
          <a:p>
            <a:pPr rtl="0"/>
            <a:endParaRPr lang="ru-RU" dirty="0"/>
          </a:p>
        </p:txBody>
      </p:sp>
      <p:pic>
        <p:nvPicPr>
          <p:cNvPr id="4" name="Рисунок 3" descr="Изображение выглядит как внешний, дерево, небо, здание&#10;&#10;Описание создано с очень высокой степенью достоверности">
            <a:extLst>
              <a:ext uri="{FF2B5EF4-FFF2-40B4-BE49-F238E27FC236}">
                <a16:creationId xmlns:a16="http://schemas.microsoft.com/office/drawing/2014/main" id="{1CDCF5FA-9C98-44DD-A5CD-7441C94D28E0}"/>
              </a:ext>
            </a:extLst>
          </p:cNvPr>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094412" y="3092016"/>
            <a:ext cx="5837418" cy="3713491"/>
          </a:xfrm>
          <a:prstGeom prst="rect">
            <a:avLst/>
          </a:prstGeom>
        </p:spPr>
      </p:pic>
    </p:spTree>
    <p:extLst>
      <p:ext uri="{BB962C8B-B14F-4D97-AF65-F5344CB8AC3E}">
        <p14:creationId xmlns:p14="http://schemas.microsoft.com/office/powerpoint/2010/main" val="2478160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989956" y="188640"/>
            <a:ext cx="9144001" cy="1371600"/>
          </a:xfrm>
        </p:spPr>
        <p:txBody>
          <a:bodyPr rtlCol="0"/>
          <a:lstStyle/>
          <a:p>
            <a:r>
              <a:rPr lang="ru-RU" b="1" dirty="0"/>
              <a:t>Профессиональная карьера</a:t>
            </a:r>
            <a:br>
              <a:rPr lang="ru-RU" b="1" dirty="0"/>
            </a:br>
            <a:endParaRPr lang="ru-RU" dirty="0"/>
          </a:p>
        </p:txBody>
      </p:sp>
      <p:sp>
        <p:nvSpPr>
          <p:cNvPr id="4" name="Объект 3"/>
          <p:cNvSpPr>
            <a:spLocks noGrp="1"/>
          </p:cNvSpPr>
          <p:nvPr>
            <p:ph sz="half" idx="2"/>
          </p:nvPr>
        </p:nvSpPr>
        <p:spPr>
          <a:xfrm>
            <a:off x="4176634" y="1245434"/>
            <a:ext cx="7992888" cy="5445224"/>
          </a:xfrm>
        </p:spPr>
        <p:txBody>
          <a:bodyPr rtlCol="0">
            <a:normAutofit lnSpcReduction="10000"/>
          </a:bodyPr>
          <a:lstStyle/>
          <a:p>
            <a:r>
              <a:rPr lang="ru-RU" dirty="0"/>
              <a:t>Работал на промышленных предприятиях Верхней Пышмы и Москвы. Начинал карьеру на комбинате «Уралэлектромедь» оператором НИИ атомных реакторов, затем — контролером ОТК медеплавильного цеха. В дальнейшем работал плавильщиком поли- и монокристаллов химико-металлургического цеха «</a:t>
            </a:r>
            <a:r>
              <a:rPr lang="ru-RU" dirty="0" err="1"/>
              <a:t>Гиредмета</a:t>
            </a:r>
            <a:r>
              <a:rPr lang="ru-RU" dirty="0"/>
              <a:t>».</a:t>
            </a:r>
          </a:p>
          <a:p>
            <a:r>
              <a:rPr lang="ru-RU" dirty="0"/>
              <a:t>В 1977—1979 годах служил в Советской армии.</a:t>
            </a:r>
          </a:p>
          <a:p>
            <a:r>
              <a:rPr lang="ru-RU" dirty="0"/>
              <a:t>После службы в армии до 1991 года работал на Московском автомобильном заводе им. Лихачёва (пройдя путь от формовщика, техника, инженера </a:t>
            </a:r>
            <a:r>
              <a:rPr lang="ru-RU" dirty="0" err="1"/>
              <a:t>техучастка</a:t>
            </a:r>
            <a:r>
              <a:rPr lang="ru-RU" dirty="0"/>
              <a:t>, мастера участка главного литейного цеха до председателя профкома, начальника бюро кадров главного литейного цеха и начальника цеха основного производства).</a:t>
            </a:r>
          </a:p>
          <a:p>
            <a:pPr rtl="0"/>
            <a:endParaRPr lang="ru-RU" dirty="0"/>
          </a:p>
        </p:txBody>
      </p:sp>
      <p:pic>
        <p:nvPicPr>
          <p:cNvPr id="8" name="Рисунок 7" descr="Изображение выглядит как небо, человек, внешний, боевая машина&#10;&#10;Описание создано с очень высокой степенью достоверности">
            <a:extLst>
              <a:ext uri="{FF2B5EF4-FFF2-40B4-BE49-F238E27FC236}">
                <a16:creationId xmlns:a16="http://schemas.microsoft.com/office/drawing/2014/main" id="{7965EF97-0B96-4353-984E-08AA1E9D86E6}"/>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7269" y="1412776"/>
            <a:ext cx="3864936" cy="4555852"/>
          </a:xfrm>
          <a:prstGeom prst="rect">
            <a:avLst/>
          </a:prstGeom>
        </p:spPr>
      </p:pic>
    </p:spTree>
    <p:extLst>
      <p:ext uri="{BB962C8B-B14F-4D97-AF65-F5344CB8AC3E}">
        <p14:creationId xmlns:p14="http://schemas.microsoft.com/office/powerpoint/2010/main" val="2681425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81844" y="367342"/>
            <a:ext cx="9144001" cy="1371600"/>
          </a:xfrm>
        </p:spPr>
        <p:txBody>
          <a:bodyPr rtlCol="0"/>
          <a:lstStyle/>
          <a:p>
            <a:r>
              <a:rPr lang="ru-RU" b="1" dirty="0"/>
              <a:t>Professional </a:t>
            </a:r>
            <a:r>
              <a:rPr lang="ru-RU" b="1" dirty="0" err="1"/>
              <a:t>career</a:t>
            </a:r>
            <a:br>
              <a:rPr lang="ru-RU" dirty="0"/>
            </a:br>
            <a:endParaRPr lang="ru-RU" dirty="0"/>
          </a:p>
        </p:txBody>
      </p:sp>
      <p:sp>
        <p:nvSpPr>
          <p:cNvPr id="3" name="Прямоугольник 2">
            <a:extLst>
              <a:ext uri="{FF2B5EF4-FFF2-40B4-BE49-F238E27FC236}">
                <a16:creationId xmlns:a16="http://schemas.microsoft.com/office/drawing/2014/main" id="{FDB24A43-F2B2-45D9-B417-9FC87371F2BF}"/>
              </a:ext>
            </a:extLst>
          </p:cNvPr>
          <p:cNvSpPr/>
          <p:nvPr/>
        </p:nvSpPr>
        <p:spPr>
          <a:xfrm>
            <a:off x="4281706" y="1494226"/>
            <a:ext cx="7704855" cy="4982774"/>
          </a:xfrm>
          <a:prstGeom prst="rect">
            <a:avLst/>
          </a:prstGeom>
        </p:spPr>
        <p:txBody>
          <a:bodyPr wrap="square">
            <a:spAutoFit/>
          </a:bodyPr>
          <a:lstStyle/>
          <a:p>
            <a:pPr indent="180340">
              <a:lnSpc>
                <a:spcPct val="107000"/>
              </a:lnSpc>
              <a:spcAft>
                <a:spcPts val="800"/>
              </a:spcAf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He worked at industrial enterprises of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Verkhnyaya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Pyshma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and Moscow. He began his career at the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Uralelectromed</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Combine by the operator of the Research Institute of Atomic Reactors, then by the OTC Controller of the copper smelting shop. Later he worked as a smelter of poly- and single crystals of the chemical and metallurgical shop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Giredmet</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a:t>
            </a:r>
            <a:endParaRPr lang="ru-RU" sz="22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07000"/>
              </a:lnSpc>
              <a:spcAft>
                <a:spcPts val="800"/>
              </a:spcAf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In 1977-1979 he served in the Soviet Army.</a:t>
            </a:r>
            <a:endParaRPr lang="ru-RU" sz="2200" dirty="0">
              <a:latin typeface="Times New Roman" panose="02020603050405020304" pitchFamily="18" charset="0"/>
              <a:ea typeface="Times New Roman" panose="02020603050405020304" pitchFamily="18" charset="0"/>
              <a:cs typeface="Times New Roman" panose="02020603050405020304" pitchFamily="18" charset="0"/>
            </a:endParaRPr>
          </a:p>
          <a:p>
            <a:pPr indent="180340">
              <a:lnSpc>
                <a:spcPct val="107000"/>
              </a:lnSpc>
              <a:spcAft>
                <a:spcPts val="800"/>
              </a:spcAft>
            </a:pPr>
            <a:r>
              <a:rPr lang="en-US" sz="2200" dirty="0">
                <a:latin typeface="Times New Roman" panose="02020603050405020304" pitchFamily="18" charset="0"/>
                <a:ea typeface="Times New Roman" panose="02020603050405020304" pitchFamily="18" charset="0"/>
                <a:cs typeface="Times New Roman" panose="02020603050405020304" pitchFamily="18" charset="0"/>
              </a:rPr>
              <a:t>After serving in the army until 1991, he worked at the Moscow Automobile Plant.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Likhacheva</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(having passed the way from the </a:t>
            </a:r>
            <a:r>
              <a:rPr lang="en-US" sz="2200" dirty="0" err="1">
                <a:latin typeface="Times New Roman" panose="02020603050405020304" pitchFamily="18" charset="0"/>
                <a:ea typeface="Times New Roman" panose="02020603050405020304" pitchFamily="18" charset="0"/>
                <a:cs typeface="Times New Roman" panose="02020603050405020304" pitchFamily="18" charset="0"/>
              </a:rPr>
              <a:t>moulder</a:t>
            </a:r>
            <a:r>
              <a:rPr lang="en-US" sz="2200" dirty="0">
                <a:latin typeface="Times New Roman" panose="02020603050405020304" pitchFamily="18" charset="0"/>
                <a:ea typeface="Times New Roman" panose="02020603050405020304" pitchFamily="18" charset="0"/>
                <a:cs typeface="Times New Roman" panose="02020603050405020304" pitchFamily="18" charset="0"/>
              </a:rPr>
              <a:t>, the technician, the engineer of the technical department, the master of the site of the main foundry, to the chairman of the trade union committee, the head of the personnel bureau of the main foundry and the chief of the main production department).</a:t>
            </a:r>
            <a:endParaRPr lang="ru-RU" sz="2200" dirty="0">
              <a:effectLst/>
              <a:latin typeface="Times New Roman" panose="02020603050405020304" pitchFamily="18" charset="0"/>
              <a:ea typeface="Times New Roman" panose="02020603050405020304" pitchFamily="18" charset="0"/>
              <a:cs typeface="Times New Roman" panose="02020603050405020304" pitchFamily="18" charset="0"/>
            </a:endParaRPr>
          </a:p>
        </p:txBody>
      </p:sp>
      <p:pic>
        <p:nvPicPr>
          <p:cNvPr id="4" name="Рисунок 3" descr="Изображение выглядит как небо, человек, внешний, боевая машина&#10;&#10;Описание создано с очень высокой степенью достоверности">
            <a:extLst>
              <a:ext uri="{FF2B5EF4-FFF2-40B4-BE49-F238E27FC236}">
                <a16:creationId xmlns:a16="http://schemas.microsoft.com/office/drawing/2014/main" id="{8295BC3B-D495-49EA-A6B1-3E4DD51BFDC7}"/>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89756" y="1412776"/>
            <a:ext cx="3864936" cy="4555852"/>
          </a:xfrm>
          <a:prstGeom prst="rect">
            <a:avLst/>
          </a:prstGeom>
        </p:spPr>
      </p:pic>
    </p:spTree>
    <p:extLst>
      <p:ext uri="{BB962C8B-B14F-4D97-AF65-F5344CB8AC3E}">
        <p14:creationId xmlns:p14="http://schemas.microsoft.com/office/powerpoint/2010/main" val="25905066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Заголовок 2">
            <a:extLst>
              <a:ext uri="{FF2B5EF4-FFF2-40B4-BE49-F238E27FC236}">
                <a16:creationId xmlns:a16="http://schemas.microsoft.com/office/drawing/2014/main" id="{BC71EE3A-06A4-4F26-AB99-C38E7BC1189C}"/>
              </a:ext>
            </a:extLst>
          </p:cNvPr>
          <p:cNvSpPr>
            <a:spLocks noGrp="1"/>
          </p:cNvSpPr>
          <p:nvPr>
            <p:ph type="title"/>
          </p:nvPr>
        </p:nvSpPr>
        <p:spPr>
          <a:xfrm>
            <a:off x="674592" y="262508"/>
            <a:ext cx="9144001" cy="877889"/>
          </a:xfrm>
        </p:spPr>
        <p:txBody>
          <a:bodyPr/>
          <a:lstStyle/>
          <a:p>
            <a:r>
              <a:rPr lang="ru-RU" b="1" dirty="0"/>
              <a:t>Профессиональная карьера</a:t>
            </a:r>
            <a:endParaRPr lang="ru-RU" dirty="0"/>
          </a:p>
        </p:txBody>
      </p:sp>
      <p:sp>
        <p:nvSpPr>
          <p:cNvPr id="4" name="Объект 3">
            <a:extLst>
              <a:ext uri="{FF2B5EF4-FFF2-40B4-BE49-F238E27FC236}">
                <a16:creationId xmlns:a16="http://schemas.microsoft.com/office/drawing/2014/main" id="{EDD4D6DB-8A65-4F8B-8038-6806FF41C427}"/>
              </a:ext>
            </a:extLst>
          </p:cNvPr>
          <p:cNvSpPr>
            <a:spLocks noGrp="1"/>
          </p:cNvSpPr>
          <p:nvPr>
            <p:ph idx="1"/>
          </p:nvPr>
        </p:nvSpPr>
        <p:spPr>
          <a:xfrm>
            <a:off x="333773" y="1412776"/>
            <a:ext cx="7200799" cy="5182716"/>
          </a:xfrm>
        </p:spPr>
        <p:txBody>
          <a:bodyPr>
            <a:normAutofit fontScale="92500" lnSpcReduction="20000"/>
          </a:bodyPr>
          <a:lstStyle/>
          <a:p>
            <a:pPr indent="180340">
              <a:lnSpc>
                <a:spcPct val="107000"/>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30 июня 2002 года Александр Козицын возглавил ОАО «Уралэлектромедь» (до 31 декабря того же гендиректор, с 1 января 2003 года — директор). Сменил на этом посту своего брата Андрея Козицына, который сосредоточился на руководстве «УГМК-холдингом»</a:t>
            </a:r>
          </a:p>
          <a:p>
            <a:pPr indent="180340">
              <a:lnSpc>
                <a:spcPct val="107000"/>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Погиб в Ленинградской области 5 января 2009 года. По предварительным данным, микроавтобус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Ford</a:t>
            </a:r>
            <a:r>
              <a:rPr lang="ru-RU" dirty="0">
                <a:latin typeface="Times New Roman" panose="02020603050405020304" pitchFamily="18" charset="0"/>
                <a:ea typeface="Times New Roman" panose="02020603050405020304" pitchFamily="18" charset="0"/>
                <a:cs typeface="Times New Roman" panose="02020603050405020304" pitchFamily="18" charset="0"/>
              </a:rPr>
              <a:t>, в котором ехал Александр Козицын, выехал на полосу встречного движения и столкнулся с грузовым автомобилем </a:t>
            </a:r>
            <a:r>
              <a:rPr lang="ru-RU" dirty="0" err="1">
                <a:latin typeface="Times New Roman" panose="02020603050405020304" pitchFamily="18" charset="0"/>
                <a:ea typeface="Times New Roman" panose="02020603050405020304" pitchFamily="18" charset="0"/>
                <a:cs typeface="Times New Roman" panose="02020603050405020304" pitchFamily="18" charset="0"/>
              </a:rPr>
              <a:t>Volvo</a:t>
            </a:r>
            <a:r>
              <a:rPr lang="ru-RU" dirty="0">
                <a:latin typeface="Times New Roman" panose="02020603050405020304" pitchFamily="18" charset="0"/>
                <a:ea typeface="Times New Roman" panose="02020603050405020304" pitchFamily="18" charset="0"/>
                <a:cs typeface="Times New Roman" panose="02020603050405020304" pitchFamily="18" charset="0"/>
              </a:rPr>
              <a:t>; это произошло на 617-м километре автодороги «Россия» около 23:00.</a:t>
            </a:r>
          </a:p>
          <a:p>
            <a:pPr indent="180340">
              <a:lnSpc>
                <a:spcPct val="107000"/>
              </a:lnSpc>
              <a:spcAft>
                <a:spcPts val="800"/>
              </a:spcAft>
            </a:pPr>
            <a:r>
              <a:rPr lang="ru-RU" dirty="0">
                <a:latin typeface="Times New Roman" panose="02020603050405020304" pitchFamily="18" charset="0"/>
                <a:ea typeface="Times New Roman" panose="02020603050405020304" pitchFamily="18" charset="0"/>
                <a:cs typeface="Times New Roman" panose="02020603050405020304" pitchFamily="18" charset="0"/>
              </a:rPr>
              <a:t>Похоронен в г. Верхняя Пышма. Часть улицы Фрунзе в Верхней Пышме была переименована в улицу Александра Козицына</a:t>
            </a:r>
          </a:p>
          <a:p>
            <a:endParaRPr lang="ru-RU" dirty="0"/>
          </a:p>
        </p:txBody>
      </p:sp>
      <p:pic>
        <p:nvPicPr>
          <p:cNvPr id="6" name="Рисунок 5" descr="Изображение выглядит как снег, внешний, человек, дерево&#10;&#10;Описание создано с очень высокой степенью достоверности">
            <a:extLst>
              <a:ext uri="{FF2B5EF4-FFF2-40B4-BE49-F238E27FC236}">
                <a16:creationId xmlns:a16="http://schemas.microsoft.com/office/drawing/2014/main" id="{C7B77C94-6B68-489B-8D27-BF25A0EA210B}"/>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7716039" y="1700808"/>
            <a:ext cx="4205107" cy="4174605"/>
          </a:xfrm>
          <a:prstGeom prst="rect">
            <a:avLst/>
          </a:prstGeom>
        </p:spPr>
      </p:pic>
    </p:spTree>
    <p:extLst>
      <p:ext uri="{BB962C8B-B14F-4D97-AF65-F5344CB8AC3E}">
        <p14:creationId xmlns:p14="http://schemas.microsoft.com/office/powerpoint/2010/main" val="17357223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tags/tag1.xml><?xml version="1.0" encoding="utf-8"?>
<p:tagLst xmlns:a="http://schemas.openxmlformats.org/drawingml/2006/main" xmlns:r="http://schemas.openxmlformats.org/officeDocument/2006/relationships" xmlns:p="http://schemas.openxmlformats.org/presentationml/2006/main">
  <p:tag name="ARTICULATE_PROJECT_OPEN" val="0"/>
</p:tagLst>
</file>

<file path=ppt/theme/theme1.xml><?xml version="1.0" encoding="utf-8"?>
<a:theme xmlns:a="http://schemas.openxmlformats.org/drawingml/2006/main" name="Синий цифровой тоннель (16 x 9)">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_9411896_TF02895261_TF02895261.potx" id="{B6CEA06A-6068-4B4A-BA2F-705122E61509}" vid="{D5DC9138-7F6C-4334-982D-29E09F89611B}"/>
    </a:ext>
  </a:extLst>
</a:theme>
</file>

<file path=ppt/theme/theme2.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ppt/theme/theme3.xml><?xml version="1.0" encoding="utf-8"?>
<a:theme xmlns:a="http://schemas.openxmlformats.org/drawingml/2006/main" name="Тема Office">
  <a:themeElements>
    <a:clrScheme name="Digital Blue Tunnel">
      <a:dk1>
        <a:srgbClr val="000000"/>
      </a:dk1>
      <a:lt1>
        <a:sysClr val="window" lastClr="FFFFFF"/>
      </a:lt1>
      <a:dk2>
        <a:srgbClr val="001027"/>
      </a:dk2>
      <a:lt2>
        <a:srgbClr val="C1EBF7"/>
      </a:lt2>
      <a:accent1>
        <a:srgbClr val="56C5FF"/>
      </a:accent1>
      <a:accent2>
        <a:srgbClr val="4BB836"/>
      </a:accent2>
      <a:accent3>
        <a:srgbClr val="F8B004"/>
      </a:accent3>
      <a:accent4>
        <a:srgbClr val="972ACD"/>
      </a:accent4>
      <a:accent5>
        <a:srgbClr val="F86E24"/>
      </a:accent5>
      <a:accent6>
        <a:srgbClr val="DB30C7"/>
      </a:accent6>
      <a:hlink>
        <a:srgbClr val="F8B004"/>
      </a:hlink>
      <a:folHlink>
        <a:srgbClr val="969696"/>
      </a:folHlink>
    </a:clrScheme>
    <a:fontScheme name="Corbel">
      <a:maj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orbel"/>
        <a:ea typeface=""/>
        <a:cs typeface=""/>
        <a:font script="Jpan" typeface="ＭＳ ゴシック"/>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Verdan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hade val="98000"/>
                <a:satMod val="150000"/>
                <a:lumMod val="102000"/>
              </a:schemeClr>
            </a:gs>
            <a:gs pos="50000">
              <a:schemeClr val="phClr">
                <a:tint val="98000"/>
                <a:shade val="90000"/>
                <a:satMod val="130000"/>
                <a:lumMod val="103000"/>
              </a:schemeClr>
            </a:gs>
            <a:gs pos="100000">
              <a:schemeClr val="phClr">
                <a:shade val="63000"/>
                <a:satMod val="120000"/>
              </a:schemeClr>
            </a:gs>
          </a:gsLst>
          <a:lin ang="5400000" scaled="0"/>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DirectSourceMarket xmlns="4873beb7-5857-4685-be1f-d57550cc96cc" xsi:nil="true"/>
    <ApprovalStatus xmlns="4873beb7-5857-4685-be1f-d57550cc96cc">InProgress</ApprovalStatus>
    <MarketSpecific xmlns="4873beb7-5857-4685-be1f-d57550cc96cc">false</MarketSpecific>
    <LocComments xmlns="4873beb7-5857-4685-be1f-d57550cc96cc" xsi:nil="true"/>
    <ThumbnailAssetId xmlns="4873beb7-5857-4685-be1f-d57550cc96cc" xsi:nil="true"/>
    <PrimaryImageGen xmlns="4873beb7-5857-4685-be1f-d57550cc96cc">true</PrimaryImageGen>
    <LegacyData xmlns="4873beb7-5857-4685-be1f-d57550cc96cc" xsi:nil="true"/>
    <LocRecommendedHandoff xmlns="4873beb7-5857-4685-be1f-d57550cc96cc" xsi:nil="true"/>
    <BusinessGroup xmlns="4873beb7-5857-4685-be1f-d57550cc96cc" xsi:nil="true"/>
    <BlockPublish xmlns="4873beb7-5857-4685-be1f-d57550cc96cc">false</BlockPublish>
    <TPFriendlyName xmlns="4873beb7-5857-4685-be1f-d57550cc96cc" xsi:nil="true"/>
    <NumericId xmlns="4873beb7-5857-4685-be1f-d57550cc96cc" xsi:nil="true"/>
    <APEditor xmlns="4873beb7-5857-4685-be1f-d57550cc96cc">
      <UserInfo>
        <DisplayName/>
        <AccountId xsi:nil="true"/>
        <AccountType/>
      </UserInfo>
    </APEditor>
    <SourceTitle xmlns="4873beb7-5857-4685-be1f-d57550cc96cc" xsi:nil="true"/>
    <OpenTemplate xmlns="4873beb7-5857-4685-be1f-d57550cc96cc">true</OpenTemplate>
    <UALocComments xmlns="4873beb7-5857-4685-be1f-d57550cc96cc" xsi:nil="true"/>
    <ParentAssetId xmlns="4873beb7-5857-4685-be1f-d57550cc96cc" xsi:nil="true"/>
    <IntlLangReviewDate xmlns="4873beb7-5857-4685-be1f-d57550cc96cc" xsi:nil="true"/>
    <FeatureTagsTaxHTField0 xmlns="4873beb7-5857-4685-be1f-d57550cc96cc">
      <Terms xmlns="http://schemas.microsoft.com/office/infopath/2007/PartnerControls"/>
    </FeatureTagsTaxHTField0>
    <PublishStatusLookup xmlns="4873beb7-5857-4685-be1f-d57550cc96cc">
      <Value>1564227</Value>
    </PublishStatusLookup>
    <Providers xmlns="4873beb7-5857-4685-be1f-d57550cc96cc" xsi:nil="true"/>
    <MachineTranslated xmlns="4873beb7-5857-4685-be1f-d57550cc96cc">false</MachineTranslated>
    <OriginalSourceMarket xmlns="4873beb7-5857-4685-be1f-d57550cc96cc" xsi:nil="true"/>
    <APDescription xmlns="4873beb7-5857-4685-be1f-d57550cc96cc">Take your audience through a digital tunnel where they'll  burst through to the other side and see the information you want to present. Show them lists, charts, tables, SmartArt,  and pictures using a variety of layouts in widescreen (16X9) format. This design works well for subjects on science and technology, computers, communication, and more.   
</APDescription>
    <ClipArtFilename xmlns="4873beb7-5857-4685-be1f-d57550cc96cc" xsi:nil="true"/>
    <ContentItem xmlns="4873beb7-5857-4685-be1f-d57550cc96cc" xsi:nil="true"/>
    <TPInstallLocation xmlns="4873beb7-5857-4685-be1f-d57550cc96cc" xsi:nil="true"/>
    <PublishTargets xmlns="4873beb7-5857-4685-be1f-d57550cc96cc">OfficeOnlineVNext</PublishTargets>
    <TimesCloned xmlns="4873beb7-5857-4685-be1f-d57550cc96cc" xsi:nil="true"/>
    <AssetStart xmlns="4873beb7-5857-4685-be1f-d57550cc96cc">2012-05-11T02:04:00+00:00</AssetStart>
    <Provider xmlns="4873beb7-5857-4685-be1f-d57550cc96cc" xsi:nil="true"/>
    <AcquiredFrom xmlns="4873beb7-5857-4685-be1f-d57550cc96cc">Internal MS</AcquiredFrom>
    <FriendlyTitle xmlns="4873beb7-5857-4685-be1f-d57550cc96cc" xsi:nil="true"/>
    <LastHandOff xmlns="4873beb7-5857-4685-be1f-d57550cc96cc" xsi:nil="true"/>
    <TPClientViewer xmlns="4873beb7-5857-4685-be1f-d57550cc96cc" xsi:nil="true"/>
    <UACurrentWords xmlns="4873beb7-5857-4685-be1f-d57550cc96cc" xsi:nil="true"/>
    <ArtSampleDocs xmlns="4873beb7-5857-4685-be1f-d57550cc96cc" xsi:nil="true"/>
    <UALocRecommendation xmlns="4873beb7-5857-4685-be1f-d57550cc96cc">Localize</UALocRecommendation>
    <Manager xmlns="4873beb7-5857-4685-be1f-d57550cc96cc" xsi:nil="true"/>
    <ShowIn xmlns="4873beb7-5857-4685-be1f-d57550cc96cc">Show everywhere</ShowIn>
    <UANotes xmlns="4873beb7-5857-4685-be1f-d57550cc96cc" xsi:nil="true"/>
    <TemplateStatus xmlns="4873beb7-5857-4685-be1f-d57550cc96cc">Complete</TemplateStatus>
    <InternalTagsTaxHTField0 xmlns="4873beb7-5857-4685-be1f-d57550cc96cc">
      <Terms xmlns="http://schemas.microsoft.com/office/infopath/2007/PartnerControls"/>
    </InternalTagsTaxHTField0>
    <CSXHash xmlns="4873beb7-5857-4685-be1f-d57550cc96cc" xsi:nil="true"/>
    <Downloads xmlns="4873beb7-5857-4685-be1f-d57550cc96cc">0</Downloads>
    <VoteCount xmlns="4873beb7-5857-4685-be1f-d57550cc96cc" xsi:nil="true"/>
    <OOCacheId xmlns="4873beb7-5857-4685-be1f-d57550cc96cc" xsi:nil="true"/>
    <IsDeleted xmlns="4873beb7-5857-4685-be1f-d57550cc96cc">false</IsDeleted>
    <AssetExpire xmlns="4873beb7-5857-4685-be1f-d57550cc96cc">2029-01-01T08:00:00+00:00</AssetExpire>
    <DSATActionTaken xmlns="4873beb7-5857-4685-be1f-d57550cc96cc" xsi:nil="true"/>
    <CSXSubmissionMarket xmlns="4873beb7-5857-4685-be1f-d57550cc96cc" xsi:nil="true"/>
    <TPExecutable xmlns="4873beb7-5857-4685-be1f-d57550cc96cc" xsi:nil="true"/>
    <SubmitterId xmlns="4873beb7-5857-4685-be1f-d57550cc96cc" xsi:nil="true"/>
    <EditorialTags xmlns="4873beb7-5857-4685-be1f-d57550cc96cc" xsi:nil="true"/>
    <ApprovalLog xmlns="4873beb7-5857-4685-be1f-d57550cc96cc" xsi:nil="true"/>
    <AssetType xmlns="4873beb7-5857-4685-be1f-d57550cc96cc">TP</AssetType>
    <BugNumber xmlns="4873beb7-5857-4685-be1f-d57550cc96cc" xsi:nil="true"/>
    <CSXSubmissionDate xmlns="4873beb7-5857-4685-be1f-d57550cc96cc" xsi:nil="true"/>
    <CSXUpdate xmlns="4873beb7-5857-4685-be1f-d57550cc96cc">false</CSXUpdate>
    <Milestone xmlns="4873beb7-5857-4685-be1f-d57550cc96cc" xsi:nil="true"/>
    <RecommendationsModifier xmlns="4873beb7-5857-4685-be1f-d57550cc96cc" xsi:nil="true"/>
    <OriginAsset xmlns="4873beb7-5857-4685-be1f-d57550cc96cc" xsi:nil="true"/>
    <TPComponent xmlns="4873beb7-5857-4685-be1f-d57550cc96cc" xsi:nil="true"/>
    <AssetId xmlns="4873beb7-5857-4685-be1f-d57550cc96cc">TP102895246</AssetId>
    <IntlLocPriority xmlns="4873beb7-5857-4685-be1f-d57550cc96cc" xsi:nil="true"/>
    <PolicheckWords xmlns="4873beb7-5857-4685-be1f-d57550cc96cc" xsi:nil="true"/>
    <TPLaunchHelpLink xmlns="4873beb7-5857-4685-be1f-d57550cc96cc" xsi:nil="true"/>
    <TPApplication xmlns="4873beb7-5857-4685-be1f-d57550cc96cc" xsi:nil="true"/>
    <CrawlForDependencies xmlns="4873beb7-5857-4685-be1f-d57550cc96cc">false</CrawlForDependencies>
    <HandoffToMSDN xmlns="4873beb7-5857-4685-be1f-d57550cc96cc" xsi:nil="true"/>
    <PlannedPubDate xmlns="4873beb7-5857-4685-be1f-d57550cc96cc" xsi:nil="true"/>
    <IntlLangReviewer xmlns="4873beb7-5857-4685-be1f-d57550cc96cc" xsi:nil="true"/>
    <TrustLevel xmlns="4873beb7-5857-4685-be1f-d57550cc96cc">1 Microsoft Managed Content</TrustLevel>
    <LocLastLocAttemptVersionLookup xmlns="4873beb7-5857-4685-be1f-d57550cc96cc">835483</LocLastLocAttemptVersionLookup>
    <IsSearchable xmlns="4873beb7-5857-4685-be1f-d57550cc96cc">true</IsSearchable>
    <TemplateTemplateType xmlns="4873beb7-5857-4685-be1f-d57550cc96cc">PowerPoint Presentation Template</TemplateTemplateType>
    <CampaignTagsTaxHTField0 xmlns="4873beb7-5857-4685-be1f-d57550cc96cc">
      <Terms xmlns="http://schemas.microsoft.com/office/infopath/2007/PartnerControls"/>
    </CampaignTagsTaxHTField0>
    <TPNamespace xmlns="4873beb7-5857-4685-be1f-d57550cc96cc" xsi:nil="true"/>
    <TaxCatchAll xmlns="4873beb7-5857-4685-be1f-d57550cc96cc"/>
    <Markets xmlns="4873beb7-5857-4685-be1f-d57550cc96cc"/>
    <UAProjectedTotalWords xmlns="4873beb7-5857-4685-be1f-d57550cc96cc" xsi:nil="true"/>
    <IntlLangReview xmlns="4873beb7-5857-4685-be1f-d57550cc96cc">false</IntlLangReview>
    <OutputCachingOn xmlns="4873beb7-5857-4685-be1f-d57550cc96cc">false</OutputCachingOn>
    <AverageRating xmlns="4873beb7-5857-4685-be1f-d57550cc96cc" xsi:nil="true"/>
    <APAuthor xmlns="4873beb7-5857-4685-be1f-d57550cc96cc">
      <UserInfo>
        <DisplayName>REDMOND\v-vaddu</DisplayName>
        <AccountId>2567</AccountId>
        <AccountType/>
      </UserInfo>
    </APAuthor>
    <LocManualTestRequired xmlns="4873beb7-5857-4685-be1f-d57550cc96cc">false</LocManualTestRequired>
    <TPCommandLine xmlns="4873beb7-5857-4685-be1f-d57550cc96cc" xsi:nil="true"/>
    <TPAppVersion xmlns="4873beb7-5857-4685-be1f-d57550cc96cc" xsi:nil="true"/>
    <EditorialStatus xmlns="4873beb7-5857-4685-be1f-d57550cc96cc">Complete</EditorialStatus>
    <LastModifiedDateTime xmlns="4873beb7-5857-4685-be1f-d57550cc96cc" xsi:nil="true"/>
    <ScenarioTagsTaxHTField0 xmlns="4873beb7-5857-4685-be1f-d57550cc96cc">
      <Terms xmlns="http://schemas.microsoft.com/office/infopath/2007/PartnerControls"/>
    </ScenarioTagsTaxHTField0>
    <OriginalRelease xmlns="4873beb7-5857-4685-be1f-d57550cc96cc">15</OriginalRelease>
    <TPLaunchHelpLinkType xmlns="4873beb7-5857-4685-be1f-d57550cc96cc">Template</TPLaunchHelpLinkType>
    <LocalizationTagsTaxHTField0 xmlns="4873beb7-5857-4685-be1f-d57550cc96cc">
      <Terms xmlns="http://schemas.microsoft.com/office/infopath/2007/PartnerControls"/>
    </LocalizationTagsTaxHTField0>
    <LocMarketGroupTiers2 xmlns="4873beb7-5857-4685-be1f-d57550cc96cc" xsi:nil="true"/>
  </documentManagement>
</p:properties>
</file>

<file path=customXml/item2.xml><?xml version="1.0" encoding="utf-8"?>
<?mso-contentType ?>
<FormTemplates xmlns="http://schemas.microsoft.com/sharepoint/v3/contenttype/forms">
  <Display>DocumentLibraryForm</Display>
  <Edit>AssetEditForm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TemplateFile" ma:contentTypeID="0x0101006EDDDB5EE6D98C44930B742096920B300400F5B6D36B3EF94B4E9A635CDF2A18F5B8" ma:contentTypeVersion="72" ma:contentTypeDescription="Create a new document." ma:contentTypeScope="" ma:versionID="a23e56308344d904b51738559c3d67c9">
  <xsd:schema xmlns:xsd="http://www.w3.org/2001/XMLSchema" xmlns:xs="http://www.w3.org/2001/XMLSchema" xmlns:p="http://schemas.microsoft.com/office/2006/metadata/properties" xmlns:ns2="4873beb7-5857-4685-be1f-d57550cc96cc" targetNamespace="http://schemas.microsoft.com/office/2006/metadata/properties" ma:root="true" ma:fieldsID="cd0908cc4600e77bf5da051303e00c8d" ns2:_="">
    <xsd:import namespace="4873beb7-5857-4685-be1f-d57550cc96cc"/>
    <xsd:element name="properties">
      <xsd:complexType>
        <xsd:sequence>
          <xsd:element name="documentManagement">
            <xsd:complexType>
              <xsd:all>
                <xsd:element ref="ns2:AcquiredFrom" minOccurs="0"/>
                <xsd:element ref="ns2:UACurrentWords" minOccurs="0"/>
                <xsd:element ref="ns2:TPApplication" minOccurs="0"/>
                <xsd:element ref="ns2:ApprovalLog" minOccurs="0"/>
                <xsd:element ref="ns2:ApprovalStatus" minOccurs="0"/>
                <xsd:element ref="ns2:AssetStart" minOccurs="0"/>
                <xsd:element ref="ns2:AssetExpire" minOccurs="0"/>
                <xsd:element ref="ns2:AssetId" minOccurs="0"/>
                <xsd:element ref="ns2:IsSearchable" minOccurs="0"/>
                <xsd:element ref="ns2:AssetType" minOccurs="0"/>
                <xsd:element ref="ns2:APAuthor" minOccurs="0"/>
                <xsd:element ref="ns2:AverageRating" minOccurs="0"/>
                <xsd:element ref="ns2:BlockPublish" minOccurs="0"/>
                <xsd:element ref="ns2:BugNumber" minOccurs="0"/>
                <xsd:element ref="ns2:CampaignTagsTaxHTField0" minOccurs="0"/>
                <xsd:element ref="ns2:TPClientViewer" minOccurs="0"/>
                <xsd:element ref="ns2:ClipArtFilename" minOccurs="0"/>
                <xsd:element ref="ns2:TPCommandLine" minOccurs="0"/>
                <xsd:element ref="ns2:TPComponent" minOccurs="0"/>
                <xsd:element ref="ns2:ContentItem" minOccurs="0"/>
                <xsd:element ref="ns2:CrawlForDependencies" minOccurs="0"/>
                <xsd:element ref="ns2:CSXHash" minOccurs="0"/>
                <xsd:element ref="ns2:CSXSubmissionMarket" minOccurs="0"/>
                <xsd:element ref="ns2:CSXUpdate" minOccurs="0"/>
                <xsd:element ref="ns2:IntlLangReviewDate" minOccurs="0"/>
                <xsd:element ref="ns2:IsDeleted" minOccurs="0"/>
                <xsd:element ref="ns2:APDescription" minOccurs="0"/>
                <xsd:element ref="ns2:DirectSourceMarket" minOccurs="0"/>
                <xsd:element ref="ns2:Downloads" minOccurs="0"/>
                <xsd:element ref="ns2:DSATActionTaken" minOccurs="0"/>
                <xsd:element ref="ns2:APEditor" minOccurs="0"/>
                <xsd:element ref="ns2:EditorialStatus" minOccurs="0"/>
                <xsd:element ref="ns2:EditorialTags" minOccurs="0"/>
                <xsd:element ref="ns2:TPExecutable" minOccurs="0"/>
                <xsd:element ref="ns2:FeatureTagsTaxHTField0" minOccurs="0"/>
                <xsd:element ref="ns2:TPFriendlyName" minOccurs="0"/>
                <xsd:element ref="ns2:FriendlyTitle" minOccurs="0"/>
                <xsd:element ref="ns2:PrimaryImageGen" minOccurs="0"/>
                <xsd:element ref="ns2:HandoffToMSDN" minOccurs="0"/>
                <xsd:element ref="ns2:InProjectListLookup" minOccurs="0"/>
                <xsd:element ref="ns2:TPInstallLocation" minOccurs="0"/>
                <xsd:element ref="ns2:InternalTagsTaxHTField0" minOccurs="0"/>
                <xsd:element ref="ns2:IntlLangReview" minOccurs="0"/>
                <xsd:element ref="ns2:IntlLangReviewer" minOccurs="0"/>
                <xsd:element ref="ns2:MarketSpecific" minOccurs="0"/>
                <xsd:element ref="ns2:LastCompleteVersionLookup" minOccurs="0"/>
                <xsd:element ref="ns2:LastHandOff" minOccurs="0"/>
                <xsd:element ref="ns2:LastModifiedDateTime" minOccurs="0"/>
                <xsd:element ref="ns2:LastPreviewErrorLookup" minOccurs="0"/>
                <xsd:element ref="ns2:LastPreviewResultLookup" minOccurs="0"/>
                <xsd:element ref="ns2:LastPreviewAttemptDateLookup" minOccurs="0"/>
                <xsd:element ref="ns2:LastPreviewedByLookup" minOccurs="0"/>
                <xsd:element ref="ns2:LastPreviewTimeLookup" minOccurs="0"/>
                <xsd:element ref="ns2:LastPreviewVersionLookup" minOccurs="0"/>
                <xsd:element ref="ns2:LastPublishErrorLookup" minOccurs="0"/>
                <xsd:element ref="ns2:LastPublishResultLookup" minOccurs="0"/>
                <xsd:element ref="ns2:LastPublishAttemptDateLookup" minOccurs="0"/>
                <xsd:element ref="ns2:LastPublishedByLookup" minOccurs="0"/>
                <xsd:element ref="ns2:LastPublishTimeLookup" minOccurs="0"/>
                <xsd:element ref="ns2:LastPublishVersionLookup" minOccurs="0"/>
                <xsd:element ref="ns2:TPLaunchHelpLinkType" minOccurs="0"/>
                <xsd:element ref="ns2:LegacyData" minOccurs="0"/>
                <xsd:element ref="ns2:TPLaunchHelpLink" minOccurs="0"/>
                <xsd:element ref="ns2:LocComments" minOccurs="0"/>
                <xsd:element ref="ns2:LocLastLocAttemptVersionLookup" minOccurs="0"/>
                <xsd:element ref="ns2:LocLastLocAttemptVersionTypeLookup" minOccurs="0"/>
                <xsd:element ref="ns2:LocManualTestRequired" minOccurs="0"/>
                <xsd:element ref="ns2:LocMarketGroupTiers2" minOccurs="0"/>
                <xsd:element ref="ns2:LocNewPublishedVersionLookup" minOccurs="0"/>
                <xsd:element ref="ns2:LocOverallHandbackStatusLookup" minOccurs="0"/>
                <xsd:element ref="ns2:LocOverallLocStatusLookup" minOccurs="0"/>
                <xsd:element ref="ns2:LocOverallPreviewStatusLookup" minOccurs="0"/>
                <xsd:element ref="ns2:LocOverallPublishStatusLookup" minOccurs="0"/>
                <xsd:element ref="ns2:IntlLocPriority" minOccurs="0"/>
                <xsd:element ref="ns2:LocProcessedForHandoffsLookup" minOccurs="0"/>
                <xsd:element ref="ns2:LocProcessedForMarketsLookup" minOccurs="0"/>
                <xsd:element ref="ns2:LocPublishedDependentAssetsLookup" minOccurs="0"/>
                <xsd:element ref="ns2:LocPublishedLinkedAssetsLookup" minOccurs="0"/>
                <xsd:element ref="ns2:LocRecommendedHandoff" minOccurs="0"/>
                <xsd:element ref="ns2:LocalizationTagsTaxHTField0" minOccurs="0"/>
                <xsd:element ref="ns2:MachineTranslated" minOccurs="0"/>
                <xsd:element ref="ns2:Manager" minOccurs="0"/>
                <xsd:element ref="ns2:Markets" minOccurs="0"/>
                <xsd:element ref="ns2:Milestone" minOccurs="0"/>
                <xsd:element ref="ns2:TPNamespace" minOccurs="0"/>
                <xsd:element ref="ns2:NumericId" minOccurs="0"/>
                <xsd:element ref="ns2:NumOfRatingsLookup" minOccurs="0"/>
                <xsd:element ref="ns2:OOCacheId" minOccurs="0"/>
                <xsd:element ref="ns2:OpenTemplate" minOccurs="0"/>
                <xsd:element ref="ns2:OriginAsset" minOccurs="0"/>
                <xsd:element ref="ns2:OriginalRelease" minOccurs="0"/>
                <xsd:element ref="ns2:OriginalSourceMarket" minOccurs="0"/>
                <xsd:element ref="ns2:OutputCachingOn" minOccurs="0"/>
                <xsd:element ref="ns2:ParentAssetId" minOccurs="0"/>
                <xsd:element ref="ns2:PlannedPubDate" minOccurs="0"/>
                <xsd:element ref="ns2:PolicheckWords" minOccurs="0"/>
                <xsd:element ref="ns2:BusinessGroup" minOccurs="0"/>
                <xsd:element ref="ns2:UAProjectedTotalWords" minOccurs="0"/>
                <xsd:element ref="ns2:Provider" minOccurs="0"/>
                <xsd:element ref="ns2:Providers" minOccurs="0"/>
                <xsd:element ref="ns2:PublishStatusLookup" minOccurs="0"/>
                <xsd:element ref="ns2:PublishTargets" minOccurs="0"/>
                <xsd:element ref="ns2:RecommendationsModifier" minOccurs="0"/>
                <xsd:element ref="ns2:ArtSampleDocs" minOccurs="0"/>
                <xsd:element ref="ns2:ScenarioTagsTaxHTField0" minOccurs="0"/>
                <xsd:element ref="ns2:ShowIn" minOccurs="0"/>
                <xsd:element ref="ns2:SourceTitle" minOccurs="0"/>
                <xsd:element ref="ns2:CSXSubmissionDate" minOccurs="0"/>
                <xsd:element ref="ns2:SubmitterId" minOccurs="0"/>
                <xsd:element ref="ns2:TaxCatchAll" minOccurs="0"/>
                <xsd:element ref="ns2:TaxCatchAllLabel" minOccurs="0"/>
                <xsd:element ref="ns2:TemplateStatus" minOccurs="0"/>
                <xsd:element ref="ns2:TemplateTemplateType" minOccurs="0"/>
                <xsd:element ref="ns2:ThumbnailAssetId" minOccurs="0"/>
                <xsd:element ref="ns2:TimesCloned" minOccurs="0"/>
                <xsd:element ref="ns2:TrustLevel" minOccurs="0"/>
                <xsd:element ref="ns2:UALocComments" minOccurs="0"/>
                <xsd:element ref="ns2:UALocRecommendation" minOccurs="0"/>
                <xsd:element ref="ns2:UANotes" minOccurs="0"/>
                <xsd:element ref="ns2:TPAppVersion" minOccurs="0"/>
                <xsd:element ref="ns2:VoteCount"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4873beb7-5857-4685-be1f-d57550cc96cc" elementFormDefault="qualified">
    <xsd:import namespace="http://schemas.microsoft.com/office/2006/documentManagement/types"/>
    <xsd:import namespace="http://schemas.microsoft.com/office/infopath/2007/PartnerControls"/>
    <xsd:element name="AcquiredFrom" ma:index="1" nillable="true" ma:displayName="Acquired From" ma:default="Internal MS" ma:internalName="AcquiredFrom" ma:readOnly="false">
      <xsd:simpleType>
        <xsd:restriction base="dms:Choice">
          <xsd:enumeration value="Internal MS"/>
          <xsd:enumeration value="Community"/>
          <xsd:enumeration value="MVP"/>
          <xsd:enumeration value="Publisher"/>
          <xsd:enumeration value="Partner"/>
          <xsd:enumeration value="None"/>
        </xsd:restriction>
      </xsd:simpleType>
    </xsd:element>
    <xsd:element name="UACurrentWords" ma:index="2" nillable="true" ma:displayName="Actual Word Count" ma:default="" ma:internalName="UACurrentWords" ma:readOnly="false">
      <xsd:simpleType>
        <xsd:restriction base="dms:Unknown"/>
      </xsd:simpleType>
    </xsd:element>
    <xsd:element name="TPApplication" ma:index="3" nillable="true" ma:displayName="Application to Open Template With" ma:default="" ma:internalName="TPApplication">
      <xsd:simpleType>
        <xsd:restriction base="dms:Text"/>
      </xsd:simpleType>
    </xsd:element>
    <xsd:element name="ApprovalLog" ma:index="4" nillable="true" ma:displayName="Approval Log" ma:default="" ma:hidden="true" ma:internalName="ApprovalLog" ma:readOnly="false">
      <xsd:simpleType>
        <xsd:restriction base="dms:Note"/>
      </xsd:simpleType>
    </xsd:element>
    <xsd:element name="ApprovalStatus" ma:index="5" nillable="true" ma:displayName="Approval Status" ma:default="InProgress" ma:internalName="ApprovalStatus" ma:readOnly="false">
      <xsd:simpleType>
        <xsd:restriction base="dms:Choice">
          <xsd:enumeration value="InProgress"/>
          <xsd:enumeration value="Rejected"/>
          <xsd:enumeration value="Questionable"/>
          <xsd:enumeration value="ApprovedAutomatic"/>
          <xsd:enumeration value="ApprovedManual"/>
          <xsd:enumeration value="On Hold"/>
          <xsd:enumeration value="Needs Review"/>
          <xsd:enumeration value="A Violation"/>
          <xsd:enumeration value="Unpublished Violation"/>
        </xsd:restriction>
      </xsd:simpleType>
    </xsd:element>
    <xsd:element name="AssetStart" ma:index="6" nillable="true" ma:displayName="Asset Begin Date" ma:default="[Today]" ma:internalName="AssetStart" ma:readOnly="false">
      <xsd:simpleType>
        <xsd:restriction base="dms:DateTime"/>
      </xsd:simpleType>
    </xsd:element>
    <xsd:element name="AssetExpire" ma:index="7" nillable="true" ma:displayName="Asset End Date" ma:default="2029-01-01T08:00:00Z" ma:format="DateTime" ma:internalName="AssetExpire" ma:readOnly="false">
      <xsd:simpleType>
        <xsd:restriction base="dms:DateTime"/>
      </xsd:simpleType>
    </xsd:element>
    <xsd:element name="AssetId" ma:index="8" nillable="true" ma:displayName="Asset ID" ma:default="" ma:indexed="true" ma:internalName="AssetId" ma:readOnly="false">
      <xsd:simpleType>
        <xsd:restriction base="dms:Text">
          <xsd:maxLength value="255"/>
        </xsd:restriction>
      </xsd:simpleType>
    </xsd:element>
    <xsd:element name="IsSearchable" ma:index="9" nillable="true" ma:displayName="Asset Searchable?" ma:default="true" ma:internalName="IsSearchable" ma:readOnly="false">
      <xsd:simpleType>
        <xsd:restriction base="dms:Boolean"/>
      </xsd:simpleType>
    </xsd:element>
    <xsd:element name="AssetType" ma:index="10" nillable="true" ma:displayName="Asset Type" ma:default="" ma:internalName="AssetType" ma:readOnly="false">
      <xsd:simpleType>
        <xsd:restriction base="dms:Unknown"/>
      </xsd:simpleType>
    </xsd:element>
    <xsd:element name="APAuthor" ma:index="11" nillable="true" ma:displayName="Author" ma:default="" ma:list="UserInfo" ma:internalName="APAuth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AverageRating" ma:index="12" nillable="true" ma:displayName="Average Rating" ma:internalName="AverageRating" ma:readOnly="false">
      <xsd:simpleType>
        <xsd:restriction base="dms:Text"/>
      </xsd:simpleType>
    </xsd:element>
    <xsd:element name="BlockPublish" ma:index="13" nillable="true" ma:displayName="Block from Publishing?" ma:default="" ma:internalName="BlockPublish" ma:readOnly="false">
      <xsd:simpleType>
        <xsd:restriction base="dms:Boolean"/>
      </xsd:simpleType>
    </xsd:element>
    <xsd:element name="BugNumber" ma:index="14" nillable="true" ma:displayName="Bug Number" ma:default="" ma:internalName="BugNumber" ma:readOnly="false">
      <xsd:simpleType>
        <xsd:restriction base="dms:Text"/>
      </xsd:simpleType>
    </xsd:element>
    <xsd:element name="CampaignTagsTaxHTField0" ma:index="16" nillable="true" ma:taxonomy="true" ma:internalName="CampaignTagsTaxHTField0" ma:taxonomyFieldName="CampaignTags" ma:displayName="Campaigns" ma:readOnly="false" ma:default="" ma:fieldId="{1df42cc3-2301-4f11-a52a-6ead923c29ed}" ma:taxonomyMulti="true" ma:sspId="8f79753a-75d3-41f5-8ca3-40b843941b4f" ma:termSetId="ca0e50d4-faa1-44ce-961e-bb1441c60e66" ma:anchorId="00000000-0000-0000-0000-000000000000" ma:open="false" ma:isKeyword="false">
      <xsd:complexType>
        <xsd:sequence>
          <xsd:element ref="pc:Terms" minOccurs="0" maxOccurs="1"/>
        </xsd:sequence>
      </xsd:complexType>
    </xsd:element>
    <xsd:element name="TPClientViewer" ma:index="17" nillable="true" ma:displayName="Client Viewer" ma:default="" ma:internalName="TPClientViewer">
      <xsd:simpleType>
        <xsd:restriction base="dms:Text"/>
      </xsd:simpleType>
    </xsd:element>
    <xsd:element name="ClipArtFilename" ma:index="18" nillable="true" ma:displayName="Clip Art Name" ma:default="" ma:internalName="ClipArtFilename" ma:readOnly="false">
      <xsd:simpleType>
        <xsd:restriction base="dms:Text"/>
      </xsd:simpleType>
    </xsd:element>
    <xsd:element name="TPCommandLine" ma:index="19" nillable="true" ma:displayName="Command Line" ma:default="" ma:internalName="TPCommandLine">
      <xsd:simpleType>
        <xsd:restriction base="dms:Text"/>
      </xsd:simpleType>
    </xsd:element>
    <xsd:element name="TPComponent" ma:index="20" nillable="true" ma:displayName="Component" ma:default="" ma:internalName="TPComponent">
      <xsd:simpleType>
        <xsd:restriction base="dms:Text"/>
      </xsd:simpleType>
    </xsd:element>
    <xsd:element name="ContentItem" ma:index="21" nillable="true" ma:displayName="Content Item" ma:default="" ma:hidden="true" ma:internalName="ContentItem" ma:readOnly="false">
      <xsd:simpleType>
        <xsd:restriction base="dms:Unknown"/>
      </xsd:simpleType>
    </xsd:element>
    <xsd:element name="CrawlForDependencies" ma:index="23" nillable="true" ma:displayName="Crawl for Dependencies?" ma:default="true" ma:internalName="CrawlForDependencies" ma:readOnly="false">
      <xsd:simpleType>
        <xsd:restriction base="dms:Boolean"/>
      </xsd:simpleType>
    </xsd:element>
    <xsd:element name="CSXHash" ma:index="26" nillable="true" ma:displayName="CSX Hash" ma:default="" ma:indexed="true" ma:internalName="CSXHash" ma:readOnly="false">
      <xsd:simpleType>
        <xsd:restriction base="dms:Text"/>
      </xsd:simpleType>
    </xsd:element>
    <xsd:element name="CSXSubmissionMarket" ma:index="27" nillable="true" ma:displayName="CSX Submission Market" ma:default="" ma:list="{2FBD1B11-2ACE-4FDC-B5A3-635D4ADF6F1B}" ma:internalName="CSXSubmissionMarket" ma:readOnly="false" ma:showField="MarketName" ma:web="4873beb7-5857-4685-be1f-d57550cc96cc">
      <xsd:simpleType>
        <xsd:restriction base="dms:Lookup"/>
      </xsd:simpleType>
    </xsd:element>
    <xsd:element name="CSXUpdate" ma:index="28" nillable="true" ma:displayName="CSX Updated?" ma:default="false" ma:internalName="CSXUpdate" ma:readOnly="false">
      <xsd:simpleType>
        <xsd:restriction base="dms:Boolean"/>
      </xsd:simpleType>
    </xsd:element>
    <xsd:element name="IntlLangReviewDate" ma:index="29" nillable="true" ma:displayName="Date to Complete Intl QA" ma:default="" ma:internalName="IntlLangReviewDate" ma:readOnly="false">
      <xsd:simpleType>
        <xsd:restriction base="dms:DateTime"/>
      </xsd:simpleType>
    </xsd:element>
    <xsd:element name="IsDeleted" ma:index="30" nillable="true" ma:displayName="Deleted?" ma:default="" ma:internalName="IsDeleted" ma:readOnly="false">
      <xsd:simpleType>
        <xsd:restriction base="dms:Boolean"/>
      </xsd:simpleType>
    </xsd:element>
    <xsd:element name="APDescription" ma:index="31" nillable="true" ma:displayName="Description" ma:default="" ma:internalName="APDescription" ma:readOnly="false">
      <xsd:simpleType>
        <xsd:restriction base="dms:Note"/>
      </xsd:simpleType>
    </xsd:element>
    <xsd:element name="DirectSourceMarket" ma:index="32" nillable="true" ma:displayName="Direct Source Market Group" ma:default="" ma:internalName="DirectSourceMarket" ma:readOnly="false">
      <xsd:simpleType>
        <xsd:restriction base="dms:Text"/>
      </xsd:simpleType>
    </xsd:element>
    <xsd:element name="Downloads" ma:index="33" nillable="true" ma:displayName="Downloads" ma:default="0" ma:hidden="true" ma:internalName="Downloads" ma:readOnly="false">
      <xsd:simpleType>
        <xsd:restriction base="dms:Unknown"/>
      </xsd:simpleType>
    </xsd:element>
    <xsd:element name="DSATActionTaken" ma:index="34" nillable="true" ma:displayName="DSAT Action Taken" ma:default="" ma:internalName="DSATActionTaken" ma:readOnly="false">
      <xsd:simpleType>
        <xsd:restriction base="dms:Choice">
          <xsd:enumeration value="Best Bets"/>
          <xsd:enumeration value="Expire"/>
          <xsd:enumeration value="Hide"/>
          <xsd:enumeration value="None"/>
        </xsd:restriction>
      </xsd:simpleType>
    </xsd:element>
    <xsd:element name="APEditor" ma:index="35" nillable="true" ma:displayName="Editor" ma:default="" ma:list="UserInfo" ma:internalName="APEditor" ma:readOnly="false">
      <xsd:complexType>
        <xsd:complexContent>
          <xsd:extension base="dms:User">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EditorialStatus" ma:index="36" nillable="true" ma:displayName="Editorial Status" ma:default="" ma:internalName="EditorialStatus" ma:readOnly="false">
      <xsd:simpleType>
        <xsd:restriction base="dms:Unknown"/>
      </xsd:simpleType>
    </xsd:element>
    <xsd:element name="EditorialTags" ma:index="37" nillable="true" ma:displayName="Editorial Tags" ma:default="" ma:internalName="EditorialTags">
      <xsd:simpleType>
        <xsd:restriction base="dms:Unknown"/>
      </xsd:simpleType>
    </xsd:element>
    <xsd:element name="TPExecutable" ma:index="38" nillable="true" ma:displayName="Executable" ma:default="" ma:internalName="TPExecutable">
      <xsd:simpleType>
        <xsd:restriction base="dms:Text"/>
      </xsd:simpleType>
    </xsd:element>
    <xsd:element name="FeatureTagsTaxHTField0" ma:index="40" nillable="true" ma:taxonomy="true" ma:internalName="FeatureTagsTaxHTField0" ma:taxonomyFieldName="FeatureTags" ma:displayName="Features" ma:readOnly="false" ma:default="" ma:fieldId="{7fc0d542-15c6-4882-a8e3-13bca44403fb}" ma:taxonomyMulti="true" ma:sspId="8f79753a-75d3-41f5-8ca3-40b843941b4f" ma:termSetId="f1ab6845-967d-4854-a0ba-4ec07f0f8113" ma:anchorId="00000000-0000-0000-0000-000000000000" ma:open="false" ma:isKeyword="false">
      <xsd:complexType>
        <xsd:sequence>
          <xsd:element ref="pc:Terms" minOccurs="0" maxOccurs="1"/>
        </xsd:sequence>
      </xsd:complexType>
    </xsd:element>
    <xsd:element name="TPFriendlyName" ma:index="41" nillable="true" ma:displayName="Friendly Name" ma:default="" ma:internalName="TPFriendlyName">
      <xsd:simpleType>
        <xsd:restriction base="dms:Text"/>
      </xsd:simpleType>
    </xsd:element>
    <xsd:element name="FriendlyTitle" ma:index="42" nillable="true" ma:displayName="Friendly Title" ma:default="" ma:description="Shorter title to be used when displaying search results" ma:internalName="FriendlyTitle" ma:readOnly="false">
      <xsd:simpleType>
        <xsd:restriction base="dms:Text"/>
      </xsd:simpleType>
    </xsd:element>
    <xsd:element name="PrimaryImageGen" ma:index="43" nillable="true" ma:displayName="Generate Images?" ma:default="true" ma:internalName="PrimaryImageGen">
      <xsd:simpleType>
        <xsd:restriction base="dms:Boolean"/>
      </xsd:simpleType>
    </xsd:element>
    <xsd:element name="HandoffToMSDN" ma:index="44" nillable="true" ma:displayName="Handoff To MSDN Date" ma:default="" ma:internalName="HandoffToMSDN" ma:readOnly="false">
      <xsd:simpleType>
        <xsd:restriction base="dms:DateTime"/>
      </xsd:simpleType>
    </xsd:element>
    <xsd:element name="InProjectListLookup" ma:index="45" nillable="true" ma:displayName="InProjectListLookup" ma:list="{9E343742-310B-4684-A24C-1D137CB4B230}" ma:internalName="InProjectListLookup" ma:readOnly="true" ma:showField="InProjectLis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InstallLocation" ma:index="46" nillable="true" ma:displayName="Install Location" ma:default="" ma:internalName="TPInstallLocation">
      <xsd:simpleType>
        <xsd:restriction base="dms:Text"/>
      </xsd:simpleType>
    </xsd:element>
    <xsd:element name="InternalTagsTaxHTField0" ma:index="48" nillable="true" ma:taxonomy="true" ma:internalName="InternalTagsTaxHTField0" ma:taxonomyFieldName="InternalTags" ma:displayName="Internal Tags" ma:readOnly="false" ma:default="" ma:fieldId="{1490b8a4-2706-41ec-b5e3-73176dccf34e}" ma:taxonomyMulti="true" ma:sspId="8f79753a-75d3-41f5-8ca3-40b843941b4f" ma:termSetId="82b6639e-f7fc-4c18-ad2d-003a6e707765" ma:anchorId="00000000-0000-0000-0000-000000000000" ma:open="false" ma:isKeyword="false">
      <xsd:complexType>
        <xsd:sequence>
          <xsd:element ref="pc:Terms" minOccurs="0" maxOccurs="1"/>
        </xsd:sequence>
      </xsd:complexType>
    </xsd:element>
    <xsd:element name="IntlLangReview" ma:index="49" nillable="true" ma:displayName="Intl Lang QA Review Required?" ma:default="" ma:internalName="IntlLangReview" ma:readOnly="false">
      <xsd:simpleType>
        <xsd:restriction base="dms:Boolean"/>
      </xsd:simpleType>
    </xsd:element>
    <xsd:element name="IntlLangReviewer" ma:index="50" nillable="true" ma:displayName="Intl Lang QA Reviewer" ma:default="" ma:internalName="IntlLangReviewer" ma:readOnly="false">
      <xsd:simpleType>
        <xsd:restriction base="dms:Text"/>
      </xsd:simpleType>
    </xsd:element>
    <xsd:element name="MarketSpecific" ma:index="51" nillable="true" ma:displayName="Is Market Specific?" ma:default="" ma:internalName="MarketSpecific" ma:readOnly="false">
      <xsd:simpleType>
        <xsd:restriction base="dms:Boolean"/>
      </xsd:simpleType>
    </xsd:element>
    <xsd:element name="LastCompleteVersionLookup" ma:index="52" nillable="true" ma:displayName="Last Complete Version Lookup" ma:default="" ma:list="{9E343742-310B-4684-A24C-1D137CB4B230}" ma:internalName="LastCompleteVersionLookup" ma:readOnly="true" ma:showField="LastComplete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HandOff" ma:index="53" nillable="true" ma:displayName="Last Hand-off" ma:default="" ma:internalName="LastHandOff" ma:readOnly="false">
      <xsd:simpleType>
        <xsd:restriction base="dms:DateTime"/>
      </xsd:simpleType>
    </xsd:element>
    <xsd:element name="LastModifiedDateTime" ma:index="54" nillable="true" ma:displayName="Last Modified Date" ma:default="" ma:internalName="LastModifiedDateTime" ma:readOnly="false">
      <xsd:simpleType>
        <xsd:restriction base="dms:DateTime"/>
      </xsd:simpleType>
    </xsd:element>
    <xsd:element name="LastPreviewErrorLookup" ma:index="55" nillable="true" ma:displayName="Last Preview Attempt Error" ma:default="" ma:list="{9E343742-310B-4684-A24C-1D137CB4B230}" ma:internalName="LastPreviewErrorLookup" ma:readOnly="true" ma:showField="LastPreview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ResultLookup" ma:index="56" nillable="true" ma:displayName="Last Preview Attempt Result" ma:default="" ma:list="{9E343742-310B-4684-A24C-1D137CB4B230}" ma:internalName="LastPreviewResultLookup" ma:readOnly="true" ma:showField="LastPreview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AttemptDateLookup" ma:index="57" nillable="true" ma:displayName="Last Preview Attempted On" ma:default="" ma:list="{9E343742-310B-4684-A24C-1D137CB4B230}" ma:internalName="LastPreviewAttemptDateLookup" ma:readOnly="true" ma:showField="LastPreview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edByLookup" ma:index="58" nillable="true" ma:displayName="Last Previewed By" ma:default="" ma:list="{9E343742-310B-4684-A24C-1D137CB4B230}" ma:internalName="LastPreviewedByLookup" ma:readOnly="true" ma:showField="LastPreview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TimeLookup" ma:index="59" nillable="true" ma:displayName="Last Previewed Date" ma:default="" ma:list="{9E343742-310B-4684-A24C-1D137CB4B230}" ma:internalName="LastPreviewTimeLookup" ma:readOnly="true" ma:showField="LastPreview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reviewVersionLookup" ma:index="60" nillable="true" ma:displayName="Last Previewed Version" ma:default="" ma:list="{9E343742-310B-4684-A24C-1D137CB4B230}" ma:internalName="LastPreviewVersionLookup" ma:readOnly="true" ma:showField="LastPreview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rrorLookup" ma:index="61" nillable="true" ma:displayName="Last Publish Attempt Error" ma:default="" ma:list="{9E343742-310B-4684-A24C-1D137CB4B230}" ma:internalName="LastPublishErrorLookup" ma:readOnly="true" ma:showField="LastPublishError"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ResultLookup" ma:index="62" nillable="true" ma:displayName="Last Publish Attempt Result" ma:default="" ma:list="{9E343742-310B-4684-A24C-1D137CB4B230}" ma:internalName="LastPublishResultLookup" ma:readOnly="true" ma:showField="LastPublishResult"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AttemptDateLookup" ma:index="63" nillable="true" ma:displayName="Last Publish Attempted On" ma:default="" ma:list="{9E343742-310B-4684-A24C-1D137CB4B230}" ma:internalName="LastPublishAttemptDateLookup" ma:readOnly="true" ma:showField="LastPublishAttemptDat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edByLookup" ma:index="64" nillable="true" ma:displayName="Last Published By" ma:default="" ma:list="{9E343742-310B-4684-A24C-1D137CB4B230}" ma:internalName="LastPublishedByLookup" ma:readOnly="true" ma:showField="LastPublishedBy"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TimeLookup" ma:index="65" nillable="true" ma:displayName="Last Published Date" ma:default="" ma:list="{9E343742-310B-4684-A24C-1D137CB4B230}" ma:internalName="LastPublishTimeLookup" ma:readOnly="true" ma:showField="LastPublishTi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LastPublishVersionLookup" ma:index="66" nillable="true" ma:displayName="Last Published Version" ma:default="" ma:list="{9E343742-310B-4684-A24C-1D137CB4B230}" ma:internalName="LastPublishVersionLookup" ma:readOnly="true" ma:showField="LastPublishVersion"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PLaunchHelpLinkType" ma:index="67" nillable="true" ma:displayName="Launch Help Link Type" ma:default="Template" ma:internalName="TPLaunchHelpLinkType">
      <xsd:simpleType>
        <xsd:restriction base="dms:Choice">
          <xsd:enumeration value="Template"/>
          <xsd:enumeration value="Training"/>
          <xsd:enumeration value="URL"/>
          <xsd:enumeration value="None"/>
        </xsd:restriction>
      </xsd:simpleType>
    </xsd:element>
    <xsd:element name="LegacyData" ma:index="68" nillable="true" ma:displayName="Legacy Data" ma:default="" ma:internalName="LegacyData" ma:readOnly="false">
      <xsd:simpleType>
        <xsd:restriction base="dms:Note"/>
      </xsd:simpleType>
    </xsd:element>
    <xsd:element name="TPLaunchHelpLink" ma:index="69" nillable="true" ma:displayName="Link to Launch Help Topic" ma:default="" ma:internalName="TPLaunchHelpLink">
      <xsd:simpleType>
        <xsd:restriction base="dms:Text"/>
      </xsd:simpleType>
    </xsd:element>
    <xsd:element name="LocComments" ma:index="70" nillable="true" ma:displayName="Loc Approval Comments" ma:default="" ma:internalName="LocComments" ma:readOnly="false">
      <xsd:simpleType>
        <xsd:restriction base="dms:Note"/>
      </xsd:simpleType>
    </xsd:element>
    <xsd:element name="LocLastLocAttemptVersionLookup" ma:index="71" nillable="true" ma:displayName="Loc Last Loc Attempt Version" ma:default="" ma:list="{7DD1DCEC-E449-43D3-891F-7DC62F62AD21}" ma:internalName="LocLastLocAttemptVersionLookup" ma:readOnly="false" ma:showField="LastLocAttemptVersion" ma:web="4873beb7-5857-4685-be1f-d57550cc96cc">
      <xsd:simpleType>
        <xsd:restriction base="dms:Lookup"/>
      </xsd:simpleType>
    </xsd:element>
    <xsd:element name="LocLastLocAttemptVersionTypeLookup" ma:index="72" nillable="true" ma:displayName="Loc Last Loc Attempt Version Type" ma:default="" ma:list="{7DD1DCEC-E449-43D3-891F-7DC62F62AD21}" ma:internalName="LocLastLocAttemptVersionTypeLookup" ma:readOnly="true" ma:showField="LastLocAttemptVersionType" ma:web="4873beb7-5857-4685-be1f-d57550cc96cc">
      <xsd:simpleType>
        <xsd:restriction base="dms:Lookup"/>
      </xsd:simpleType>
    </xsd:element>
    <xsd:element name="LocManualTestRequired" ma:index="73" nillable="true" ma:displayName="Loc Manual Test Required" ma:default="" ma:internalName="LocManualTestRequired" ma:readOnly="false">
      <xsd:simpleType>
        <xsd:restriction base="dms:Boolean"/>
      </xsd:simpleType>
    </xsd:element>
    <xsd:element name="LocMarketGroupTiers2" ma:index="74" nillable="true" ma:displayName="Loc Market Group Tiers" ma:internalName="LocMarketGroupTiers2" ma:readOnly="false">
      <xsd:simpleType>
        <xsd:restriction base="dms:Unknown"/>
      </xsd:simpleType>
    </xsd:element>
    <xsd:element name="LocNewPublishedVersionLookup" ma:index="75" nillable="true" ma:displayName="Loc New Published Version Lookup" ma:default="" ma:list="{7DD1DCEC-E449-43D3-891F-7DC62F62AD21}" ma:internalName="LocNewPublishedVersionLookup" ma:readOnly="true" ma:showField="NewPublishedVersion" ma:web="4873beb7-5857-4685-be1f-d57550cc96cc">
      <xsd:simpleType>
        <xsd:restriction base="dms:Lookup"/>
      </xsd:simpleType>
    </xsd:element>
    <xsd:element name="LocOverallHandbackStatusLookup" ma:index="76" nillable="true" ma:displayName="Loc Overall Handback Status" ma:default="" ma:list="{7DD1DCEC-E449-43D3-891F-7DC62F62AD21}" ma:internalName="LocOverallHandbackStatusLookup" ma:readOnly="true" ma:showField="OverallHandbackStatus" ma:web="4873beb7-5857-4685-be1f-d57550cc96cc">
      <xsd:simpleType>
        <xsd:restriction base="dms:Lookup"/>
      </xsd:simpleType>
    </xsd:element>
    <xsd:element name="LocOverallLocStatusLookup" ma:index="77" nillable="true" ma:displayName="Loc Overall Localize Status" ma:default="" ma:list="{7DD1DCEC-E449-43D3-891F-7DC62F62AD21}" ma:internalName="LocOverallLocStatusLookup" ma:readOnly="true" ma:showField="OverallLocStatus" ma:web="4873beb7-5857-4685-be1f-d57550cc96cc">
      <xsd:simpleType>
        <xsd:restriction base="dms:Lookup"/>
      </xsd:simpleType>
    </xsd:element>
    <xsd:element name="LocOverallPreviewStatusLookup" ma:index="78" nillable="true" ma:displayName="Loc Overall Preview Status" ma:default="" ma:list="{7DD1DCEC-E449-43D3-891F-7DC62F62AD21}" ma:internalName="LocOverallPreviewStatusLookup" ma:readOnly="true" ma:showField="OverallPreviewStatus" ma:web="4873beb7-5857-4685-be1f-d57550cc96cc">
      <xsd:simpleType>
        <xsd:restriction base="dms:Lookup"/>
      </xsd:simpleType>
    </xsd:element>
    <xsd:element name="LocOverallPublishStatusLookup" ma:index="79" nillable="true" ma:displayName="Loc Overall Publish Status" ma:default="" ma:list="{7DD1DCEC-E449-43D3-891F-7DC62F62AD21}" ma:internalName="LocOverallPublishStatusLookup" ma:readOnly="true" ma:showField="OverallPublishStatus" ma:web="4873beb7-5857-4685-be1f-d57550cc96cc">
      <xsd:simpleType>
        <xsd:restriction base="dms:Lookup"/>
      </xsd:simpleType>
    </xsd:element>
    <xsd:element name="IntlLocPriority" ma:index="80" nillable="true" ma:displayName="Loc Priority" ma:default="" ma:internalName="IntlLocPriority" ma:readOnly="false">
      <xsd:simpleType>
        <xsd:restriction base="dms:Unknown"/>
      </xsd:simpleType>
    </xsd:element>
    <xsd:element name="LocProcessedForHandoffsLookup" ma:index="81" nillable="true" ma:displayName="Loc Processed For Handoffs" ma:default="" ma:list="{7DD1DCEC-E449-43D3-891F-7DC62F62AD21}" ma:internalName="LocProcessedForHandoffsLookup" ma:readOnly="true" ma:showField="ProcessedForHandoffs" ma:web="4873beb7-5857-4685-be1f-d57550cc96cc">
      <xsd:simpleType>
        <xsd:restriction base="dms:Lookup"/>
      </xsd:simpleType>
    </xsd:element>
    <xsd:element name="LocProcessedForMarketsLookup" ma:index="82" nillable="true" ma:displayName="Loc Processed For Markets" ma:default="" ma:list="{7DD1DCEC-E449-43D3-891F-7DC62F62AD21}" ma:internalName="LocProcessedForMarketsLookup" ma:readOnly="true" ma:showField="ProcessedForMarkets" ma:web="4873beb7-5857-4685-be1f-d57550cc96cc">
      <xsd:simpleType>
        <xsd:restriction base="dms:Lookup"/>
      </xsd:simpleType>
    </xsd:element>
    <xsd:element name="LocPublishedDependentAssetsLookup" ma:index="83" nillable="true" ma:displayName="Loc Published Dependent Assets" ma:default="" ma:list="{7DD1DCEC-E449-43D3-891F-7DC62F62AD21}" ma:internalName="LocPublishedDependentAssetsLookup" ma:readOnly="true" ma:showField="PublishedDependentAssets" ma:web="4873beb7-5857-4685-be1f-d57550cc96cc">
      <xsd:simpleType>
        <xsd:restriction base="dms:Lookup"/>
      </xsd:simpleType>
    </xsd:element>
    <xsd:element name="LocPublishedLinkedAssetsLookup" ma:index="84" nillable="true" ma:displayName="Loc Published Linked Assets" ma:default="" ma:list="{7DD1DCEC-E449-43D3-891F-7DC62F62AD21}" ma:internalName="LocPublishedLinkedAssetsLookup" ma:readOnly="true" ma:showField="PublishedLinkedAssets" ma:web="4873beb7-5857-4685-be1f-d57550cc96cc">
      <xsd:simpleType>
        <xsd:restriction base="dms:Lookup"/>
      </xsd:simpleType>
    </xsd:element>
    <xsd:element name="LocRecommendedHandoff" ma:index="85" nillable="true" ma:displayName="Loc Recommended Handoff" ma:default="" ma:indexed="true" ma:internalName="LocRecommendedHandoff" ma:readOnly="false">
      <xsd:simpleType>
        <xsd:restriction base="dms:Text"/>
      </xsd:simpleType>
    </xsd:element>
    <xsd:element name="LocalizationTagsTaxHTField0" ma:index="87" nillable="true" ma:taxonomy="true" ma:internalName="LocalizationTagsTaxHTField0" ma:taxonomyFieldName="LocalizationTags" ma:displayName="Localization Tags" ma:readOnly="false" ma:default="" ma:fieldId="{00f02cb3-2c7c-424a-9c61-10e9b6878429}" ma:taxonomyMulti="true" ma:sspId="8f79753a-75d3-41f5-8ca3-40b843941b4f" ma:termSetId="5b7703a5-8e8b-4b58-8b31-1cea35331da3" ma:anchorId="00000000-0000-0000-0000-000000000000" ma:open="false" ma:isKeyword="false">
      <xsd:complexType>
        <xsd:sequence>
          <xsd:element ref="pc:Terms" minOccurs="0" maxOccurs="1"/>
        </xsd:sequence>
      </xsd:complexType>
    </xsd:element>
    <xsd:element name="MachineTranslated" ma:index="88" nillable="true" ma:displayName="Machine Translated" ma:default="" ma:internalName="MachineTranslated" ma:readOnly="false">
      <xsd:simpleType>
        <xsd:restriction base="dms:Boolean"/>
      </xsd:simpleType>
    </xsd:element>
    <xsd:element name="Manager" ma:index="89" nillable="true" ma:displayName="Manager" ma:hidden="true" ma:internalName="Manager" ma:readOnly="false">
      <xsd:simpleType>
        <xsd:restriction base="dms:Text"/>
      </xsd:simpleType>
    </xsd:element>
    <xsd:element name="Markets" ma:index="90" nillable="true" ma:displayName="Markets" ma:default="" ma:description="Leave blank to show in all markets" ma:list="{2FBD1B11-2ACE-4FDC-B5A3-635D4ADF6F1B}" ma:internalName="Markets" ma:readOnly="false" ma:showField="MarketName"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Milestone" ma:index="91" nillable="true" ma:displayName="Milestone" ma:default="" ma:internalName="Milestone" ma:readOnly="false">
      <xsd:simpleType>
        <xsd:restriction base="dms:Unknown"/>
      </xsd:simpleType>
    </xsd:element>
    <xsd:element name="TPNamespace" ma:index="94" nillable="true" ma:displayName="Namespace" ma:default="" ma:internalName="TPNamespace">
      <xsd:simpleType>
        <xsd:restriction base="dms:Text"/>
      </xsd:simpleType>
    </xsd:element>
    <xsd:element name="NumericId" ma:index="95" nillable="true" ma:displayName="Numeric ID" ma:default="" ma:indexed="true" ma:internalName="NumericId" ma:readOnly="false">
      <xsd:simpleType>
        <xsd:restriction base="dms:Number"/>
      </xsd:simpleType>
    </xsd:element>
    <xsd:element name="NumOfRatingsLookup" ma:index="96" nillable="true" ma:displayName="NumOfRatings" ma:default="" ma:list="{9E343742-310B-4684-A24C-1D137CB4B230}" ma:internalName="NumOfRatingsLookup" ma:readOnly="true" ma:showField="NumOfRating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OOCacheId" ma:index="97" nillable="true" ma:displayName="OOCacheId" ma:internalName="OOCacheId" ma:readOnly="false">
      <xsd:simpleType>
        <xsd:restriction base="dms:Text"/>
      </xsd:simpleType>
    </xsd:element>
    <xsd:element name="OpenTemplate" ma:index="98" nillable="true" ma:displayName="Open Template" ma:default="true" ma:internalName="OpenTemplate">
      <xsd:simpleType>
        <xsd:restriction base="dms:Boolean"/>
      </xsd:simpleType>
    </xsd:element>
    <xsd:element name="OriginAsset" ma:index="99" nillable="true" ma:displayName="Origin Asset" ma:default="" ma:internalName="OriginAsset" ma:readOnly="false">
      <xsd:simpleType>
        <xsd:restriction base="dms:Text"/>
      </xsd:simpleType>
    </xsd:element>
    <xsd:element name="OriginalRelease" ma:index="100" nillable="true" ma:displayName="Original Release" ma:default="15" ma:internalName="OriginalRelease" ma:readOnly="false">
      <xsd:simpleType>
        <xsd:restriction base="dms:Choice">
          <xsd:enumeration value="14"/>
          <xsd:enumeration value="15"/>
          <xsd:enumeration value="16"/>
        </xsd:restriction>
      </xsd:simpleType>
    </xsd:element>
    <xsd:element name="OriginalSourceMarket" ma:index="101" nillable="true" ma:displayName="Original Source Market Group" ma:default="" ma:internalName="OriginalSourceMarket" ma:readOnly="false">
      <xsd:simpleType>
        <xsd:restriction base="dms:Text"/>
      </xsd:simpleType>
    </xsd:element>
    <xsd:element name="OutputCachingOn" ma:index="102" nillable="true" ma:displayName="Output Caching" ma:default="true" ma:hidden="true" ma:internalName="OutputCachingOn" ma:readOnly="false">
      <xsd:simpleType>
        <xsd:restriction base="dms:Boolean"/>
      </xsd:simpleType>
    </xsd:element>
    <xsd:element name="ParentAssetId" ma:index="103" nillable="true" ma:displayName="Parent Asset Id" ma:default="" ma:internalName="ParentAssetId" ma:readOnly="false">
      <xsd:simpleType>
        <xsd:restriction base="dms:Text"/>
      </xsd:simpleType>
    </xsd:element>
    <xsd:element name="PlannedPubDate" ma:index="104" nillable="true" ma:displayName="Planned Publish Date" ma:default="" ma:indexed="true" ma:internalName="PlannedPubDate" ma:readOnly="false">
      <xsd:simpleType>
        <xsd:restriction base="dms:DateTime"/>
      </xsd:simpleType>
    </xsd:element>
    <xsd:element name="PolicheckWords" ma:index="105" nillable="true" ma:displayName="Policheck Words" ma:default="" ma:internalName="PolicheckWords" ma:readOnly="false">
      <xsd:simpleType>
        <xsd:restriction base="dms:Text"/>
      </xsd:simpleType>
    </xsd:element>
    <xsd:element name="BusinessGroup" ma:index="106" nillable="true" ma:displayName="Product Division Owner" ma:default="" ma:internalName="BusinessGroup" ma:readOnly="false">
      <xsd:simpleType>
        <xsd:restriction base="dms:Unknown"/>
      </xsd:simpleType>
    </xsd:element>
    <xsd:element name="UAProjectedTotalWords" ma:index="107" nillable="true" ma:displayName="Projected Word Count" ma:default="" ma:internalName="UAProjectedTotalWords" ma:readOnly="false">
      <xsd:simpleType>
        <xsd:restriction base="dms:Unknown"/>
      </xsd:simpleType>
    </xsd:element>
    <xsd:element name="Provider" ma:index="108" nillable="true" ma:displayName="Provider" ma:default="" ma:internalName="Provider" ma:readOnly="false">
      <xsd:simpleType>
        <xsd:restriction base="dms:Unknown"/>
      </xsd:simpleType>
    </xsd:element>
    <xsd:element name="Providers" ma:index="109" nillable="true" ma:displayName="Providers" ma:default="" ma:internalName="Providers">
      <xsd:simpleType>
        <xsd:restriction base="dms:Unknown"/>
      </xsd:simpleType>
    </xsd:element>
    <xsd:element name="PublishStatusLookup" ma:index="110" nillable="true" ma:displayName="Publish Status" ma:default="" ma:list="{9E343742-310B-4684-A24C-1D137CB4B230}" ma:internalName="PublishStatusLookup" ma:readOnly="false" ma:showField="PublishStatus"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PublishTargets" ma:index="111" nillable="true" ma:displayName="Publish Target" ma:default="OfficeOnlineVNext" ma:internalName="PublishTargets" ma:readOnly="false">
      <xsd:simpleType>
        <xsd:restriction base="dms:Unknown"/>
      </xsd:simpleType>
    </xsd:element>
    <xsd:element name="RecommendationsModifier" ma:index="112" nillable="true" ma:displayName="Recommendations Modifier" ma:default="" ma:internalName="RecommendationsModifier" ma:readOnly="false">
      <xsd:simpleType>
        <xsd:restriction base="dms:Number"/>
      </xsd:simpleType>
    </xsd:element>
    <xsd:element name="ArtSampleDocs" ma:index="113" nillable="true" ma:displayName="Sample Docs" ma:default="" ma:hidden="true" ma:internalName="ArtSampleDocs" ma:readOnly="false">
      <xsd:simpleType>
        <xsd:restriction base="dms:Text"/>
      </xsd:simpleType>
    </xsd:element>
    <xsd:element name="ScenarioTagsTaxHTField0" ma:index="115" nillable="true" ma:taxonomy="true" ma:internalName="ScenarioTagsTaxHTField0" ma:taxonomyFieldName="ScenarioTags" ma:displayName="Scenarios" ma:readOnly="false" ma:default="" ma:fieldId="{93aef74d-6c78-4815-8310-51477dceeccc}" ma:taxonomyMulti="true" ma:sspId="8f79753a-75d3-41f5-8ca3-40b843941b4f" ma:termSetId="4b7d5f16-e2f2-4fc0-bab3-6e8b931e57d6" ma:anchorId="00000000-0000-0000-0000-000000000000" ma:open="false" ma:isKeyword="false">
      <xsd:complexType>
        <xsd:sequence>
          <xsd:element ref="pc:Terms" minOccurs="0" maxOccurs="1"/>
        </xsd:sequence>
      </xsd:complexType>
    </xsd:element>
    <xsd:element name="ShowIn" ma:index="117" nillable="true" ma:displayName="Show In" ma:default="Show everywhere" ma:internalName="ShowIn" ma:readOnly="false">
      <xsd:simpleType>
        <xsd:restriction base="dms:Choice">
          <xsd:enumeration value="Hide on web"/>
          <xsd:enumeration value="On Web no search"/>
          <xsd:enumeration value="Show everywhere"/>
          <xsd:enumeration value="Special use only"/>
        </xsd:restriction>
      </xsd:simpleType>
    </xsd:element>
    <xsd:element name="SourceTitle" ma:index="118" nillable="true" ma:displayName="Source Title" ma:default="" ma:indexed="true" ma:internalName="SourceTitle" ma:readOnly="false">
      <xsd:simpleType>
        <xsd:restriction base="dms:Text"/>
      </xsd:simpleType>
    </xsd:element>
    <xsd:element name="CSXSubmissionDate" ma:index="119" nillable="true" ma:displayName="Submission Date" ma:default="" ma:internalName="CSXSubmissionDate" ma:readOnly="false">
      <xsd:simpleType>
        <xsd:restriction base="dms:DateTime"/>
      </xsd:simpleType>
    </xsd:element>
    <xsd:element name="SubmitterId" ma:index="120" nillable="true" ma:displayName="Submitter ID" ma:default="" ma:internalName="SubmitterId" ma:readOnly="false">
      <xsd:simpleType>
        <xsd:restriction base="dms:Text"/>
      </xsd:simpleType>
    </xsd:element>
    <xsd:element name="TaxCatchAll" ma:index="121" nillable="true" ma:displayName="Taxonomy Catch All Column" ma:hidden="true" ma:list="{530f955b-6704-4601-bd83-f81d87f1e440}" ma:internalName="TaxCatchAll" ma:showField="CatchAllData"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axCatchAllLabel" ma:index="122" nillable="true" ma:displayName="Taxonomy Catch All Column1" ma:hidden="true" ma:list="{530f955b-6704-4601-bd83-f81d87f1e440}" ma:internalName="TaxCatchAllLabel" ma:readOnly="true" ma:showField="CatchAllDataLabel" ma:web="4873beb7-5857-4685-be1f-d57550cc96cc">
      <xsd:complexType>
        <xsd:complexContent>
          <xsd:extension base="dms:MultiChoiceLookup">
            <xsd:sequence>
              <xsd:element name="Value" type="dms:Lookup" maxOccurs="unbounded" minOccurs="0" nillable="true"/>
            </xsd:sequence>
          </xsd:extension>
        </xsd:complexContent>
      </xsd:complexType>
    </xsd:element>
    <xsd:element name="TemplateStatus" ma:index="123" nillable="true" ma:displayName="Template Status" ma:default="" ma:internalName="TemplateStatus">
      <xsd:simpleType>
        <xsd:restriction base="dms:Unknown"/>
      </xsd:simpleType>
    </xsd:element>
    <xsd:element name="TemplateTemplateType" ma:index="124" nillable="true" ma:displayName="Template Type" ma:default="" ma:internalName="TemplateTemplateType">
      <xsd:simpleType>
        <xsd:restriction base="dms:Unknown"/>
      </xsd:simpleType>
    </xsd:element>
    <xsd:element name="ThumbnailAssetId" ma:index="125" nillable="true" ma:displayName="Thumbnail Image Asset" ma:default="" ma:internalName="ThumbnailAssetId" ma:readOnly="false">
      <xsd:simpleType>
        <xsd:restriction base="dms:Text"/>
      </xsd:simpleType>
    </xsd:element>
    <xsd:element name="TimesCloned" ma:index="126" nillable="true" ma:displayName="Times Cloned" ma:default="" ma:internalName="TimesCloned" ma:readOnly="false">
      <xsd:simpleType>
        <xsd:restriction base="dms:Number"/>
      </xsd:simpleType>
    </xsd:element>
    <xsd:element name="TrustLevel" ma:index="128" nillable="true" ma:displayName="Trust Level" ma:default="1 Microsoft Managed Content" ma:internalName="TrustLevel" ma:readOnly="false">
      <xsd:simpleType>
        <xsd:restriction base="dms:Unknown"/>
      </xsd:simpleType>
    </xsd:element>
    <xsd:element name="UALocComments" ma:index="129" nillable="true" ma:displayName="UA Loc Comments" ma:default="" ma:internalName="UALocComments" ma:readOnly="false">
      <xsd:simpleType>
        <xsd:restriction base="dms:Note"/>
      </xsd:simpleType>
    </xsd:element>
    <xsd:element name="UALocRecommendation" ma:index="130" nillable="true" ma:displayName="UA Loc Recommendation" ma:default="Localize" ma:internalName="UALocRecommendation" ma:readOnly="false">
      <xsd:simpleType>
        <xsd:restriction base="dms:Choice">
          <xsd:enumeration value="Localize"/>
          <xsd:enumeration value="Never Localize"/>
          <xsd:enumeration value="Priority Localize"/>
        </xsd:restriction>
      </xsd:simpleType>
    </xsd:element>
    <xsd:element name="UANotes" ma:index="131" nillable="true" ma:displayName="UA Notes" ma:default="" ma:internalName="UANotes" ma:readOnly="false">
      <xsd:simpleType>
        <xsd:restriction base="dms:Note"/>
      </xsd:simpleType>
    </xsd:element>
    <xsd:element name="TPAppVersion" ma:index="132" nillable="true" ma:displayName="Version" ma:default="" ma:internalName="TPAppVersion">
      <xsd:simpleType>
        <xsd:restriction base="dms:Text"/>
      </xsd:simpleType>
    </xsd:element>
    <xsd:element name="VoteCount" ma:index="133" nillable="true" ma:displayName="Vote Count" ma:default="" ma:internalName="VoteCount" ma:readOnly="fals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22" ma:displayName="Content Type"/>
        <xsd:element ref="dc:title" minOccurs="0" maxOccurs="1" ma:index="127"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00E41224-0370-4595-877C-23316CD80004}">
  <ds:schemaRefs>
    <ds:schemaRef ds:uri="http://schemas.microsoft.com/office/2006/metadata/properties"/>
    <ds:schemaRef ds:uri="http://schemas.microsoft.com/office/infopath/2007/PartnerControls"/>
    <ds:schemaRef ds:uri="4873beb7-5857-4685-be1f-d57550cc96cc"/>
  </ds:schemaRefs>
</ds:datastoreItem>
</file>

<file path=customXml/itemProps2.xml><?xml version="1.0" encoding="utf-8"?>
<ds:datastoreItem xmlns:ds="http://schemas.openxmlformats.org/officeDocument/2006/customXml" ds:itemID="{74228E6B-D70C-44BB-A81F-A245495F612B}">
  <ds:schemaRefs>
    <ds:schemaRef ds:uri="http://schemas.microsoft.com/sharepoint/v3/contenttype/forms"/>
  </ds:schemaRefs>
</ds:datastoreItem>
</file>

<file path=customXml/itemProps3.xml><?xml version="1.0" encoding="utf-8"?>
<ds:datastoreItem xmlns:ds="http://schemas.openxmlformats.org/officeDocument/2006/customXml" ds:itemID="{22CCB507-0646-4A50-A4F7-7F385079D589}">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4873beb7-5857-4685-be1f-d57550cc96cc"/>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emplate>Бизнес-презентация с синим цифровым тоннелем (широкоэкранный формат)</Template>
  <TotalTime>0</TotalTime>
  <Words>405</Words>
  <Application>Microsoft Office PowerPoint</Application>
  <PresentationFormat>Произвольный</PresentationFormat>
  <Paragraphs>32</Paragraphs>
  <Slides>11</Slides>
  <Notes>0</Notes>
  <HiddenSlides>0</HiddenSlides>
  <MMClips>0</MMClips>
  <ScaleCrop>false</ScaleCrop>
  <HeadingPairs>
    <vt:vector size="6" baseType="variant">
      <vt:variant>
        <vt:lpstr>Использованные шрифты</vt:lpstr>
      </vt:variant>
      <vt:variant>
        <vt:i4>4</vt:i4>
      </vt:variant>
      <vt:variant>
        <vt:lpstr>Тема</vt:lpstr>
      </vt:variant>
      <vt:variant>
        <vt:i4>1</vt:i4>
      </vt:variant>
      <vt:variant>
        <vt:lpstr>Заголовки слайдов</vt:lpstr>
      </vt:variant>
      <vt:variant>
        <vt:i4>11</vt:i4>
      </vt:variant>
    </vt:vector>
  </HeadingPairs>
  <TitlesOfParts>
    <vt:vector size="16" baseType="lpstr">
      <vt:lpstr>Arial</vt:lpstr>
      <vt:lpstr>Calibri</vt:lpstr>
      <vt:lpstr>Corbel</vt:lpstr>
      <vt:lpstr>Times New Roman</vt:lpstr>
      <vt:lpstr>Синий цифровой тоннель (16 x 9)</vt:lpstr>
      <vt:lpstr>«Уральский характер. Мир памяти. Мир сердца. Мир души» Александр Козицын</vt:lpstr>
      <vt:lpstr>Содержание</vt:lpstr>
      <vt:lpstr>Александр Козицын</vt:lpstr>
      <vt:lpstr>Alexander Kozitsyn </vt:lpstr>
      <vt:lpstr>Образование </vt:lpstr>
      <vt:lpstr>Education</vt:lpstr>
      <vt:lpstr>Профессиональная карьера </vt:lpstr>
      <vt:lpstr>Professional career </vt:lpstr>
      <vt:lpstr>Профессиональная карьера</vt:lpstr>
      <vt:lpstr>Professional career</vt:lpstr>
      <vt:lpstr>Спасибо за внимание!!! Thank you for your attention!!!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
  <cp:lastModifiedBy/>
  <cp:revision>1</cp:revision>
  <dcterms:created xsi:type="dcterms:W3CDTF">2018-02-15T12:45:51Z</dcterms:created>
  <dcterms:modified xsi:type="dcterms:W3CDTF">2018-02-15T13:36:23Z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nternalTags">
    <vt:lpwstr/>
  </property>
  <property fmtid="{D5CDD505-2E9C-101B-9397-08002B2CF9AE}" pid="3" name="ContentTypeId">
    <vt:lpwstr>0x0101006EDDDB5EE6D98C44930B742096920B300400F5B6D36B3EF94B4E9A635CDF2A18F5B8</vt:lpwstr>
  </property>
  <property fmtid="{D5CDD505-2E9C-101B-9397-08002B2CF9AE}" pid="4" name="FeatureTags">
    <vt:lpwstr/>
  </property>
  <property fmtid="{D5CDD505-2E9C-101B-9397-08002B2CF9AE}" pid="5" name="LocalizationTags">
    <vt:lpwstr/>
  </property>
  <property fmtid="{D5CDD505-2E9C-101B-9397-08002B2CF9AE}" pid="6" name="ScenarioTags">
    <vt:lpwstr/>
  </property>
  <property fmtid="{D5CDD505-2E9C-101B-9397-08002B2CF9AE}" pid="7" name="CampaignTags">
    <vt:lpwstr/>
  </property>
</Properties>
</file>