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8" r:id="rId2"/>
    <p:sldId id="270" r:id="rId3"/>
    <p:sldId id="282" r:id="rId4"/>
    <p:sldId id="281" r:id="rId5"/>
    <p:sldId id="283" r:id="rId6"/>
    <p:sldId id="284" r:id="rId7"/>
    <p:sldId id="285" r:id="rId8"/>
    <p:sldId id="286" r:id="rId9"/>
    <p:sldId id="289" r:id="rId10"/>
    <p:sldId id="287" r:id="rId11"/>
    <p:sldId id="288" r:id="rId12"/>
    <p:sldId id="29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01"/>
    <a:srgbClr val="FFCC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519E-5CF0-4B28-9FD6-13CFB4B2A105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A73C8-FFA9-4BA0-8687-24147080AF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63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A73C8-FFA9-4BA0-8687-24147080AF4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4618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F4EE-28BE-4627-A19F-EE1502F2FB24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0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0AFB-6623-4D4D-81A1-C41CAF2F73DF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39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746A-E8A0-43A8-BE94-ABDF886AC79E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77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2299-01D0-4D42-AB1C-79FC681757B2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23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5A01-D6E0-45D7-992E-B233E9BA4AD2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702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543C2-6230-461C-AFB7-019F05B17348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95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813E-0C03-41C7-A012-1EB4A406353D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203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5E3F-E67B-4DDD-8158-2ECD97156D0D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7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BE8D5-7702-410B-BD38-774B406907E6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0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8B80-3AF0-41CD-BD67-26A4BB2CFAE4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2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16CA-59D8-45AB-8BA6-1DB65D5B9C49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3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9A4C-FD2E-407A-B3CF-927194A81631}" type="datetime1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6BA0-065F-4B2A-B96A-73C4CDB3F7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32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Torrent\&#1042;&#1045;&#1058;&#1045;&#1056;&#1040;&#1053;&#1067;%20&#1040;&#1056;&#1052;&#1040;&#1042;&#1048;&#1056;&#1062;&#1067;%20%20%20&#1054;%20&#1042;&#1045;&#1051;&#1048;&#1050;&#1054;&#1049;%20&#1054;&#1058;&#1045;&#1063;&#1045;&#1057;&#1058;&#1042;&#1045;&#1053;&#1053;&#1054;&#1049;%20&#1042;&#1054;&#1049;&#1053;&#1045;%20&#1042;&#1048;&#1044;&#1045;&#1054;.mp4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-armavir.ru/obshhestvo/velikaya-pobeda/armavircy-dolzhny-znat-svoix-geroev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Torrent\&#1053;&#1086;&#1074;&#1086;&#1089;&#1090;&#1080;%20&#1040;&#1088;&#1084;&#1072;&#1074;&#1080;&#1088;,0505,&#1058;&#1091;&#1085;&#1080;&#1094;&#1082;&#1080;&#1081;.mp4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34461" y="575952"/>
            <a:ext cx="8721969" cy="2842497"/>
          </a:xfrm>
          <a:prstGeom prst="rect">
            <a:avLst/>
          </a:prstGeom>
          <a:gradFill>
            <a:gsLst>
              <a:gs pos="0">
                <a:schemeClr val="bg1">
                  <a:alpha val="82000"/>
                </a:schemeClr>
              </a:gs>
              <a:gs pos="84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7708" y="782185"/>
            <a:ext cx="9006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4800" b="1" dirty="0" smtClean="0">
                <a:ln w="10160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«Гордимся наши земляками»</a:t>
            </a:r>
            <a:endParaRPr lang="ru-RU" sz="4800" b="1" dirty="0">
              <a:ln w="10160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9577" y="4583723"/>
            <a:ext cx="4996715" cy="2167781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54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74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Уренёв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Данил,  17 лет, группа 17 ТОП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 образовательное учреждение Краснодарского края 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Армавирский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техникум технологии и сервиса»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Директор: Буров Александр Павлович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66042" y="6301266"/>
            <a:ext cx="649307" cy="365125"/>
          </a:xfrm>
        </p:spPr>
        <p:txBody>
          <a:bodyPr/>
          <a:lstStyle/>
          <a:p>
            <a:fld id="{87B66BA0-065F-4B2A-B96A-73C4CDB3F7D3}" type="slidenum">
              <a:rPr lang="ru-RU" smtClean="0">
                <a:solidFill>
                  <a:schemeClr val="tx1"/>
                </a:solidFill>
              </a:rPr>
              <a:pPr/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img-fotki.yandex.ru/get/2711/24183125.1a/0_b0fc1_12d4c5e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ВЕТЕРАНЫ АРМАВИРЦЫ   О ВЕЛИКОЙ ОТЕЧЕСТВЕННОЙ ВОЙНЕ 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907" y="269631"/>
            <a:ext cx="8698523" cy="63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img-fotki.yandex.ru/get/2711/24183125.1a/0_b0fc1_12d4c5e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40678"/>
            <a:ext cx="9144000" cy="656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в Армавире и 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окрестносях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расположено  25  памятников и обелисков , в честь героев, погибших в Великой отечественной войне на фронте и в тылу.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aura-dione.ru/gallery/images/1749612_armavir-pamyatn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2390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://gimnaz.armavir.ru/wp-content/uploads/2017/07/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076" y="762001"/>
            <a:ext cx="4126523" cy="323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zazdoc.ru/tw_files2/urls_28/2127/d-2126371/2126371_html_m5579d3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88373"/>
            <a:ext cx="249555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http://jackson77.freetzi.com/wp-content/uploads/P.VO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4953" y="3505200"/>
            <a:ext cx="2919047" cy="349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http://s016.radikal.ru/i337/1206/d3/a0222f1d554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092" y="3868615"/>
            <a:ext cx="4067908" cy="3165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img-fotki.yandex.ru/get/2711/24183125.1a/0_b0fc1_12d4c5e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9631" y="1078523"/>
            <a:ext cx="83116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Павлюченков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Н. В строю защитников Отечества : очерки о пребывании выдающихся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военоначальников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Кубани, в г. Армавире маршале Победы Г. К. Жукове и В. И. Варенникове / В. 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Павлюченков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Краснодар : Акварель, 2013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Ктиторов С.Н. – Армавир : ЗАО «Скорина», 2002.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Павлюченков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В.Н.  Наш Армавир, г. Армавир ,2016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http://jackson77.freetzi.com/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http://news-armavir.ru/obshhestvo/velikaya-pobeda/armavircy-dolzhny-znat-svoix-geroev.html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https://www.gorodarmavir.ru/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90092" y="281354"/>
            <a:ext cx="31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Использованные источники: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4817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Война! Твой страшный след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Живёт в архивах пыльных,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полотнищах побед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нашумевших фильмах.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Война! Твой горький след -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 книгах, что на полке...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сорок с лишним лет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Ношу твои осколки. ..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Николай Старшинов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://schools.keldysh.ru/sch497/museum/ded/novosel/foto_novos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529" y="926122"/>
            <a:ext cx="5049471" cy="593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9535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первые месяцы войны тысячи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армавирцев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встали на защиту  Отечества и родного города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pbs.twimg.com/media/DKu-2YNXUAEnM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8368"/>
            <a:ext cx="5254752" cy="370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forsmi.ru/images/gen/photorep_image/image/142/14/14165_r59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5536" y="2932175"/>
            <a:ext cx="5998464" cy="3779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678" y="-1"/>
            <a:ext cx="44664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Армавире сегодня проживают семь ветеранов Великой Отечественной войны. Однако в силу пожилого возраста поделиться историей своего боевого пути, своими впечатлениями об этом тяжелейшем испытании для нашей страны  может не каждый.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lgvardia.ru/sites/default/files/u57/koncer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8333" y="1957754"/>
            <a:ext cx="6755667" cy="4900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4396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Туницкий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Владилен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Николаевич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Награжден орденом Отечественной войны I степени, орденом Красной Звезды, медалями «За освобождение Белграда», «За освобождение Праги», «За взятие Будапешта», «За взятие Вены», «За оборону Кавказа», «За боевые заслуги», «За победу над Германией в Великой Отечественной войне 1941–1945 гг.», «За победу над Японией», юбилейными медалями.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i.mycdn.me/image?id=834637303113&amp;t=3&amp;plc=WEB&amp;tkn=*4KfqhtuLwp6-7as3gKrRncE7WZ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4091" y="0"/>
            <a:ext cx="4654063" cy="441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https://i.mycdn.me/image?id=834637302601&amp;t=3&amp;plc=WEB&amp;tkn=*rFrl0zjzYd1OtxLN_FUcj9JAy-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6146"/>
            <a:ext cx="6858000" cy="428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Новости Армавир,0505,Туницк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738" y="199291"/>
            <a:ext cx="8721970" cy="65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62" name="Picture 2" descr="http://moypolk.ru/sites/default/files/photos/foto_1_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615" y="0"/>
            <a:ext cx="5275385" cy="556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4124" y="164123"/>
            <a:ext cx="3880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Анатолий Петрович Киселёв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Участник Великой Отечественной войны.  Орден Отечественной войны, медали за отвагу, оборону Кавказа, взятие Берлина и многие другие награды украшают грудь восьмидесятисемилетнего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армавирца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0"/>
            <a:ext cx="3692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Галина Николаевна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Купянская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Участница Великой Отечественной войны, награждена многочисленными орденами и медалями, среди которых орден Отечественной войны II степени, «Медаль за оборону Кавказа», «Медаль за победу над Германией», только юбилейных медалей 15!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AutoShape 2" descr="https://img-fotki.yandex.ru/get/2711/24183125.1a/0_b0fc1_12d4c5e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img-fotki.yandex.ru/get/2711/24183125.1a/0_b0fc1_12d4c5eb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8986" y="0"/>
            <a:ext cx="4455014" cy="530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AutoShape 6" descr="Купянская-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Купянская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54923"/>
            <a:ext cx="6611816" cy="410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6BA0-065F-4B2A-B96A-73C4CDB3F7D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26" name="AutoShape 2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armawir.ru/upload/victory/%D0%9A%D0%98%D0%A1%D0%95%D0%9B%D0%81%D0%9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img-fotki.yandex.ru/get/2711/24183125.1a/0_b0fc1_12d4c5eb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3563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Раиса Ивановна Зайцева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Ветеран Великой Отечественной войны, имеет многочисленные награды, в том числе медали «За отвагу» и «За освобождение Кубани».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s020.radikal.ru/i713/1609/29/d47b3551af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231" y="140678"/>
            <a:ext cx="3481754" cy="398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AutoShape 4" descr="http://news-armavir.ru/wp-content/uploads/2013/02/02_2013_05021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news-armavir.ru/wp-content/uploads/2013/02/02_2013_05021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http://news-armavir.ru/wp-content/uploads/2013/02/02_2013_050213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569" y="1699847"/>
            <a:ext cx="4909282" cy="515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238</Words>
  <Application>Microsoft Office PowerPoint</Application>
  <PresentationFormat>Экран (4:3)</PresentationFormat>
  <Paragraphs>39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 Шарташская</dc:creator>
  <cp:lastModifiedBy>Admin</cp:lastModifiedBy>
  <cp:revision>31</cp:revision>
  <dcterms:created xsi:type="dcterms:W3CDTF">2014-02-21T04:16:42Z</dcterms:created>
  <dcterms:modified xsi:type="dcterms:W3CDTF">2018-02-12T14:18:55Z</dcterms:modified>
</cp:coreProperties>
</file>