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72" r:id="rId3"/>
    <p:sldId id="278" r:id="rId4"/>
    <p:sldId id="260" r:id="rId5"/>
    <p:sldId id="275" r:id="rId6"/>
    <p:sldId id="280" r:id="rId7"/>
    <p:sldId id="289" r:id="rId8"/>
    <p:sldId id="261" r:id="rId9"/>
    <p:sldId id="290" r:id="rId10"/>
    <p:sldId id="291" r:id="rId11"/>
    <p:sldId id="292" r:id="rId12"/>
    <p:sldId id="293" r:id="rId13"/>
    <p:sldId id="259" r:id="rId14"/>
    <p:sldId id="286" r:id="rId15"/>
    <p:sldId id="262" r:id="rId16"/>
    <p:sldId id="263" r:id="rId17"/>
    <p:sldId id="265" r:id="rId18"/>
    <p:sldId id="270" r:id="rId19"/>
    <p:sldId id="271" r:id="rId20"/>
    <p:sldId id="268" r:id="rId21"/>
    <p:sldId id="269" r:id="rId22"/>
    <p:sldId id="267" r:id="rId23"/>
    <p:sldId id="281" r:id="rId24"/>
    <p:sldId id="282" r:id="rId25"/>
    <p:sldId id="288" r:id="rId26"/>
    <p:sldId id="283" r:id="rId27"/>
    <p:sldId id="284" r:id="rId28"/>
    <p:sldId id="276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94" autoAdjust="0"/>
    <p:restoredTop sz="94660"/>
  </p:normalViewPr>
  <p:slideViewPr>
    <p:cSldViewPr>
      <p:cViewPr varScale="1">
        <p:scale>
          <a:sx n="53" d="100"/>
          <a:sy n="53" d="100"/>
        </p:scale>
        <p:origin x="-102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28846-ADBC-485B-9E61-DE36A2A0BDF6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7E688-7E24-43BB-AAB0-416D2A6C02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3261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4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3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4000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0;&#1076;&#1084;&#1080;&#1085;\Desktop\detskie_pesni_-_dozhdja_ne_boimsja__(zvukoff.ru)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0;&#1076;&#1084;&#1080;&#1085;\Desktop\&#1044;&#1077;&#1090;&#1089;&#1082;&#1080;&#1077;%20&#1087;&#1077;&#1089;&#1085;&#1080;%20-%20&#1052;&#1072;&#1083;&#1077;&#1085;&#1100;&#1082;&#1072;&#1103;%20&#1089;&#1090;&#1088;&#1072;&#1085;&#1072;.mp3" TargetMode="Externa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0;&#1076;&#1084;&#1080;&#1085;\Desktop\&#1057;&#1090;&#1077;&#1082;&#1083;&#1103;&#1096;&#1082;&#1080;%20&#1061;&#1091;&#1076;&#1086;&#1078;&#1077;&#1089;&#1090;&#1074;&#1077;&#1085;&#1085;&#1072;&#1103;%20&#1075;&#1080;&#1084;&#1085;&#1072;&#1089;&#1090;&#1080;&#1082;&#1072;%20-%20&#1056;&#1072;&#1079;&#1085;&#1086;&#1094;&#1074;&#1077;&#1090;&#1085;&#1099;&#1077;%20&#1089;&#1090;&#1077;&#1082;&#1083;&#1103;&#1096;&#1082;&#1080;.mp3" TargetMode="Externa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5.xml"/><Relationship Id="rId1" Type="http://schemas.openxmlformats.org/officeDocument/2006/relationships/audio" Target="file:///C:\Users\&#1040;&#1076;&#1084;&#1080;&#1085;\Desktop\detskaya-tancevalnaya-muzyka-veselaya(rest-night.com).mp3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	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БДОУ </a:t>
            </a:r>
            <a:r>
              <a:rPr lang="ru-RU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г.Омска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«Детский сад №312 комбинированного вида» 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                    </a:t>
            </a:r>
          </a:p>
          <a:p>
            <a:pPr>
              <a:buNone/>
            </a:pPr>
            <a:r>
              <a:rPr lang="ru-RU" sz="5000" dirty="0" smtClean="0"/>
              <a:t>                  </a:t>
            </a:r>
            <a:endParaRPr lang="ru-RU" sz="5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223" y="2967335"/>
            <a:ext cx="867972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Ты, мы, я – вместе, </a:t>
            </a:r>
            <a:r>
              <a:rPr lang="ru-RU" sz="5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 одна </a:t>
            </a:r>
            <a:r>
              <a:rPr lang="ru-RU" sz="5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семья!</a:t>
            </a:r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2018 г.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detskie_pesni_-_dozhdja_ne_boimsja__(zvukoff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1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0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800" i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Предъявляя требования к воспитанникам, необходимо проверить, соответствуешь ли ты им сам.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6" name="Picture 2" descr="C:\Users\Админ\Desktop\30360345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74987"/>
            <a:ext cx="3786214" cy="591153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Tm="8049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3600" i="1" dirty="0" smtClean="0">
                <a:solidFill>
                  <a:srgbClr val="FF0000"/>
                </a:solidFill>
                <a:cs typeface="FrankRuehl" pitchFamily="34" charset="-79"/>
              </a:rPr>
              <a:t>Самое главное - создать положительный психологический настрой.</a:t>
            </a:r>
            <a:endParaRPr lang="ru-RU" sz="3600" i="1" dirty="0">
              <a:solidFill>
                <a:srgbClr val="FF0000"/>
              </a:solidFill>
              <a:cs typeface="FrankRuehl" pitchFamily="34" charset="-79"/>
            </a:endParaRPr>
          </a:p>
        </p:txBody>
      </p:sp>
      <p:pic>
        <p:nvPicPr>
          <p:cNvPr id="5122" name="Picture 2" descr="C:\Users\Админ\Desktop\88784991_x_d4532e1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5050" y="698742"/>
            <a:ext cx="5111750" cy="5001729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084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83188"/>
          </a:xfrm>
        </p:spPr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Детский сад – большое счастье</a:t>
            </a:r>
            <a:b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там проходит ребятня все уроки бытия 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" name="Picture 2" descr="C:\Users\Админ\Desktop\Фото всё\фото средней группы\images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4214818"/>
            <a:ext cx="2343150" cy="1952625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5398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</a:rPr>
              <a:t>Чтоб здоровыми нам быть –</a:t>
            </a:r>
            <a:br>
              <a:rPr lang="ru-RU" sz="3200" i="1" dirty="0" smtClean="0">
                <a:solidFill>
                  <a:srgbClr val="FF0000"/>
                </a:solidFill>
              </a:rPr>
            </a:br>
            <a:r>
              <a:rPr lang="ru-RU" sz="3200" i="1" dirty="0" smtClean="0">
                <a:solidFill>
                  <a:srgbClr val="FF0000"/>
                </a:solidFill>
              </a:rPr>
              <a:t> надо руки чаще мыть!</a:t>
            </a:r>
            <a:endParaRPr lang="ru-RU" sz="3200" i="1" dirty="0"/>
          </a:p>
        </p:txBody>
      </p:sp>
      <p:pic>
        <p:nvPicPr>
          <p:cNvPr id="4098" name="Picture 2" descr="C:\Users\Админ\Desktop\Д сад 4\312 д сад\IMG_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3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Мы дежурные сегодня.</a:t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Станем няне помогать:</a:t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Аккуратно и красиво</a:t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Все столы сервировать.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C:\Users\Админ\Desktop\Д сад 4\312 д сад\Новая папка (2)\IMG_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857364"/>
            <a:ext cx="6429420" cy="4822066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44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За ложки взяться нам пора, съедаем кашу, детвора!!!</a:t>
            </a:r>
            <a:r>
              <a:rPr lang="ru-RU" sz="2800" i="1" dirty="0" smtClean="0">
                <a:latin typeface="Batang" pitchFamily="18" charset="-127"/>
                <a:ea typeface="Batang" pitchFamily="18" charset="-127"/>
              </a:rPr>
              <a:t/>
            </a:r>
            <a:br>
              <a:rPr lang="ru-RU" sz="2800" i="1" dirty="0" smtClean="0">
                <a:latin typeface="Batang" pitchFamily="18" charset="-127"/>
                <a:ea typeface="Batang" pitchFamily="18" charset="-127"/>
              </a:rPr>
            </a:br>
            <a:endParaRPr lang="ru-RU" sz="2800" i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5122" name="Picture 2" descr="C:\Users\Админ\Desktop\Д сад 4\312 д сад\IMG_00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5" y="1793460"/>
            <a:ext cx="6500826" cy="4875620"/>
          </a:xfrm>
          <a:prstGeom prst="cloud">
            <a:avLst/>
          </a:prstGeom>
          <a:noFill/>
        </p:spPr>
      </p:pic>
      <p:pic>
        <p:nvPicPr>
          <p:cNvPr id="4" name="Детские песни - Маленькая стран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510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1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Провожаем осень!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Админ\Desktop\Д сад 4\312 д сад\IMG_00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778744" y="1600200"/>
            <a:ext cx="3395511" cy="4525963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Поделки детей и родителей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Админ\Desktop\Д сад 4\312 д сад\IMG_0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500306"/>
            <a:ext cx="5048285" cy="378621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Tm="588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 утра цветочки не забыть водою чистою полить!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6034617" cy="4525963"/>
          </a:xfrm>
          <a:prstGeom prst="hear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C:\Users\Админ\Desktop\Фото всё\фото средней группы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1428736"/>
            <a:ext cx="1828800" cy="249555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3947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Мы гуляем и резвимся, никогда не устаем, очень любим веселиться – словом весело живем!</a:t>
            </a:r>
            <a:endParaRPr lang="ru-RU" sz="2400" i="1" dirty="0">
              <a:solidFill>
                <a:srgbClr val="FF0000"/>
              </a:solidFill>
            </a:endParaRPr>
          </a:p>
        </p:txBody>
      </p:sp>
      <p:pic>
        <p:nvPicPr>
          <p:cNvPr id="7" name="Содержимое 6" descr="IMG_00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0326509">
            <a:off x="411308" y="2057049"/>
            <a:ext cx="4038600" cy="3028950"/>
          </a:xfrm>
        </p:spPr>
      </p:pic>
      <p:pic>
        <p:nvPicPr>
          <p:cNvPr id="8" name="Содержимое 7" descr="IMG_00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151217">
            <a:off x="5613291" y="1663053"/>
            <a:ext cx="2963487" cy="3952702"/>
          </a:xfrm>
        </p:spPr>
      </p:pic>
      <p:pic>
        <p:nvPicPr>
          <p:cNvPr id="6146" name="Picture 2" descr="C:\Users\Админ\Desktop\mult-pict.narod.ru48_smal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5000637"/>
            <a:ext cx="3117755" cy="1857363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8034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6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6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Осенняя прогулка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Содержимое 6" descr="IMG_001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0101" y="1184258"/>
            <a:ext cx="7143800" cy="5357850"/>
          </a:xfrm>
        </p:spPr>
      </p:pic>
      <p:sp>
        <p:nvSpPr>
          <p:cNvPr id="4" name="5-конечная звезда 3"/>
          <p:cNvSpPr/>
          <p:nvPr/>
        </p:nvSpPr>
        <p:spPr>
          <a:xfrm>
            <a:off x="8143900" y="500042"/>
            <a:ext cx="1000100" cy="8572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357158" y="5572140"/>
            <a:ext cx="1071570" cy="107157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Стекляшки Художественная гимнастика - Разноцветные стекляш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605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1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dashHeavy" dirty="0" smtClean="0">
                <a:solidFill>
                  <a:srgbClr val="FF0000"/>
                </a:solidFill>
              </a:rPr>
              <a:t>Несколько слов о себе</a:t>
            </a:r>
            <a:endParaRPr lang="ru-RU" u="dashHeavy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Должность – воспитатель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Образование – высшее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Педагогический стаж- 10 лет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FF0000"/>
                </a:solidFill>
              </a:rPr>
              <a:t/>
            </a:r>
            <a:br>
              <a:rPr lang="ru-RU" sz="2200" dirty="0" smtClean="0">
                <a:solidFill>
                  <a:srgbClr val="FF0000"/>
                </a:solidFill>
              </a:rPr>
            </a:br>
            <a:r>
              <a:rPr lang="ru-RU" sz="2200" dirty="0" smtClean="0">
                <a:solidFill>
                  <a:srgbClr val="FF0000"/>
                </a:solidFill>
              </a:rPr>
              <a:t/>
            </a:r>
            <a:br>
              <a:rPr lang="ru-RU" sz="2200" dirty="0" smtClean="0">
                <a:solidFill>
                  <a:srgbClr val="FF0000"/>
                </a:solidFill>
              </a:rPr>
            </a:br>
            <a:r>
              <a:rPr lang="ru-RU" sz="2700" i="1" dirty="0" smtClean="0">
                <a:solidFill>
                  <a:srgbClr val="C00000"/>
                </a:solidFill>
              </a:rPr>
              <a:t>По свистку даём команды:</a:t>
            </a:r>
            <a:br>
              <a:rPr lang="ru-RU" sz="2700" i="1" dirty="0" smtClean="0">
                <a:solidFill>
                  <a:srgbClr val="C00000"/>
                </a:solidFill>
              </a:rPr>
            </a:br>
            <a:r>
              <a:rPr lang="ru-RU" sz="2700" i="1" dirty="0" smtClean="0">
                <a:solidFill>
                  <a:srgbClr val="C00000"/>
                </a:solidFill>
              </a:rPr>
              <a:t>-Жезл вверх! Машинам – стоп!</a:t>
            </a:r>
            <a:br>
              <a:rPr lang="ru-RU" sz="2700" i="1" dirty="0" smtClean="0">
                <a:solidFill>
                  <a:srgbClr val="C00000"/>
                </a:solidFill>
              </a:rPr>
            </a:br>
            <a:r>
              <a:rPr lang="ru-RU" sz="2700" i="1" dirty="0" smtClean="0">
                <a:solidFill>
                  <a:srgbClr val="C00000"/>
                </a:solidFill>
              </a:rPr>
              <a:t>В это время пешеходы</a:t>
            </a:r>
            <a:br>
              <a:rPr lang="ru-RU" sz="2700" i="1" dirty="0" smtClean="0">
                <a:solidFill>
                  <a:srgbClr val="C00000"/>
                </a:solidFill>
              </a:rPr>
            </a:br>
            <a:r>
              <a:rPr lang="ru-RU" sz="2700" i="1" dirty="0" smtClean="0">
                <a:solidFill>
                  <a:srgbClr val="C00000"/>
                </a:solidFill>
              </a:rPr>
              <a:t>Совершают переход.</a:t>
            </a:r>
            <a:br>
              <a:rPr lang="ru-RU" sz="2700" i="1" dirty="0" smtClean="0">
                <a:solidFill>
                  <a:srgbClr val="C00000"/>
                </a:solidFill>
              </a:rPr>
            </a:br>
            <a:r>
              <a:rPr lang="ru-RU" sz="2700" i="1" dirty="0" smtClean="0">
                <a:solidFill>
                  <a:srgbClr val="C00000"/>
                </a:solidFill>
              </a:rPr>
              <a:t>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7" name="Содержимое 6" descr="IMG_0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1785926"/>
            <a:ext cx="6320369" cy="4740277"/>
          </a:xfrm>
        </p:spPr>
      </p:pic>
      <p:pic>
        <p:nvPicPr>
          <p:cNvPr id="1026" name="Picture 2" descr="C:\Users\Админ\Desktop\90b61c5f515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66"/>
            <a:ext cx="1905000" cy="280035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795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228599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Приходите на часок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В наш спортивный уголок.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Упражнения с друзьями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Выполняйте вместе с нами!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IMG_00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348706"/>
            <a:ext cx="4495800" cy="3294872"/>
          </a:xfrm>
        </p:spPr>
      </p:pic>
      <p:pic>
        <p:nvPicPr>
          <p:cNvPr id="9" name="Содержимое 8" descr="IMG_00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495800" cy="3366310"/>
          </a:xfrm>
        </p:spPr>
      </p:pic>
      <p:pic>
        <p:nvPicPr>
          <p:cNvPr id="7170" name="Picture 2" descr="C:\Users\Админ\Desktop\bel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5214923"/>
            <a:ext cx="2786082" cy="1643077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558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Играть мы любим очень. Вы знаете, друзья. Без игр прожить ребенку никак, никак нельзя!!!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IMG_00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Содержимое 9" descr="IMG_0009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  <p:pic>
        <p:nvPicPr>
          <p:cNvPr id="11" name="detskaya-tancevalnaya-muzyka-veselaya(rest-night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786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6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cs typeface="FrankRuehl" pitchFamily="34" charset="-79"/>
              </a:rPr>
              <a:t>Воспитатель с нами вместе занимается всегда, обещаем что ее, не подведем мы никогда!</a:t>
            </a:r>
            <a:endParaRPr lang="ru-RU" sz="3200" dirty="0">
              <a:solidFill>
                <a:srgbClr val="FF0000"/>
              </a:solidFill>
              <a:cs typeface="FrankRuehl" pitchFamily="34" charset="-79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дмин\Desktop\Д сад 4\312 д сад\Новая папка (2)\IMG_00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3075" name="Picture 3" descr="C:\Users\Админ\Desktop\Д сад 4\312 д сад\Новая папка (2)\IMG_001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8034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</a:rPr>
              <a:t>Мы строителями станем</a:t>
            </a:r>
            <a:br>
              <a:rPr lang="ru-RU" sz="3200" i="1" dirty="0" smtClean="0">
                <a:solidFill>
                  <a:srgbClr val="FF0000"/>
                </a:solidFill>
              </a:rPr>
            </a:br>
            <a:r>
              <a:rPr lang="ru-RU" sz="3200" i="1" dirty="0" smtClean="0">
                <a:solidFill>
                  <a:srgbClr val="FF0000"/>
                </a:solidFill>
              </a:rPr>
              <a:t>И построим новый дом.</a:t>
            </a:r>
            <a:br>
              <a:rPr lang="ru-RU" sz="3200" i="1" dirty="0" smtClean="0">
                <a:solidFill>
                  <a:srgbClr val="FF0000"/>
                </a:solidFill>
              </a:rPr>
            </a:br>
            <a:r>
              <a:rPr lang="ru-RU" sz="3200" i="1" dirty="0" smtClean="0">
                <a:solidFill>
                  <a:srgbClr val="FF0000"/>
                </a:solidFill>
              </a:rPr>
              <a:t>Первым делом подойдите,</a:t>
            </a:r>
            <a:br>
              <a:rPr lang="ru-RU" sz="3200" i="1" dirty="0" smtClean="0">
                <a:solidFill>
                  <a:srgbClr val="FF0000"/>
                </a:solidFill>
              </a:rPr>
            </a:br>
            <a:r>
              <a:rPr lang="ru-RU" sz="3200" i="1" dirty="0" smtClean="0">
                <a:solidFill>
                  <a:srgbClr val="FF0000"/>
                </a:solidFill>
              </a:rPr>
              <a:t>Ознакомьтесь с чертежом.</a:t>
            </a:r>
            <a:endParaRPr lang="ru-RU" sz="3200" i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C:\Users\Админ\Desktop\Д сад 4\312 д сад\Новая папка (2)\IMG_001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2357430"/>
            <a:ext cx="3504755" cy="4267789"/>
          </a:xfrm>
          <a:prstGeom prst="rect">
            <a:avLst/>
          </a:prstGeom>
          <a:noFill/>
        </p:spPr>
      </p:pic>
      <p:pic>
        <p:nvPicPr>
          <p:cNvPr id="2050" name="Picture 2" descr="C:\Users\Админ\Desktop\Д сад 4\312 д сад\Новая папка (2)\IMG_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863" y="2428868"/>
            <a:ext cx="3993261" cy="3571900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5"/>
            <a:endParaRPr lang="ru-RU" dirty="0"/>
          </a:p>
        </p:txBody>
      </p:sp>
    </p:spTree>
  </p:cSld>
  <p:clrMapOvr>
    <a:masterClrMapping/>
  </p:clrMapOvr>
  <p:transition spd="med" advTm="639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7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i="1" u="sng" dirty="0" smtClean="0">
                <a:solidFill>
                  <a:srgbClr val="FF0000"/>
                </a:solidFill>
              </a:rPr>
              <a:t/>
            </a:r>
            <a:br>
              <a:rPr lang="ru-RU" sz="1800" b="1" i="1" u="sng" dirty="0" smtClean="0">
                <a:solidFill>
                  <a:srgbClr val="FF0000"/>
                </a:solidFill>
              </a:rPr>
            </a:br>
            <a:r>
              <a:rPr lang="ru-RU" sz="2800" b="1" i="1" u="sng" dirty="0" smtClean="0">
                <a:solidFill>
                  <a:srgbClr val="FF0000"/>
                </a:solidFill>
              </a:rPr>
              <a:t>Мы играть решили в школу,</a:t>
            </a:r>
            <a:br>
              <a:rPr lang="ru-RU" sz="2800" b="1" i="1" u="sng" dirty="0" smtClean="0">
                <a:solidFill>
                  <a:srgbClr val="FF0000"/>
                </a:solidFill>
              </a:rPr>
            </a:br>
            <a:r>
              <a:rPr lang="ru-RU" sz="2800" b="1" i="1" u="sng" dirty="0" smtClean="0">
                <a:solidFill>
                  <a:srgbClr val="FF0000"/>
                </a:solidFill>
              </a:rPr>
              <a:t>Превратили группу в класс.</a:t>
            </a:r>
            <a:br>
              <a:rPr lang="ru-RU" sz="2800" b="1" i="1" u="sng" dirty="0" smtClean="0">
                <a:solidFill>
                  <a:srgbClr val="FF0000"/>
                </a:solidFill>
              </a:rPr>
            </a:br>
            <a:r>
              <a:rPr lang="ru-RU" sz="2800" b="1" i="1" u="sng" dirty="0" smtClean="0">
                <a:solidFill>
                  <a:srgbClr val="FF0000"/>
                </a:solidFill>
              </a:rPr>
              <a:t>Колокольчиком помашем –</a:t>
            </a:r>
            <a:br>
              <a:rPr lang="ru-RU" sz="2800" b="1" i="1" u="sng" dirty="0" smtClean="0">
                <a:solidFill>
                  <a:srgbClr val="FF0000"/>
                </a:solidFill>
              </a:rPr>
            </a:br>
            <a:r>
              <a:rPr lang="ru-RU" sz="2800" b="1" i="1" u="sng" dirty="0" smtClean="0">
                <a:solidFill>
                  <a:srgbClr val="FF0000"/>
                </a:solidFill>
              </a:rPr>
              <a:t>география у нас !</a:t>
            </a:r>
            <a:endParaRPr lang="ru-RU" sz="2800" b="1" i="1" u="sng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Админ\Desktop\Д сад 4\312 д сад\Новая папка (2)\IMG_00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57364"/>
            <a:ext cx="5857916" cy="4676126"/>
          </a:xfrm>
          <a:prstGeom prst="rect">
            <a:avLst/>
          </a:prstGeom>
          <a:noFill/>
        </p:spPr>
      </p:pic>
      <p:pic>
        <p:nvPicPr>
          <p:cNvPr id="3074" name="Picture 2" descr="C:\Users\Админ\Desktop\Д сад 4\312 д сад\Новая папка (2)\IMG_00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1714488"/>
            <a:ext cx="7143800" cy="514351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 advTm="1073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3100" dirty="0" smtClean="0">
                <a:solidFill>
                  <a:srgbClr val="FF0000"/>
                </a:solidFill>
              </a:rPr>
              <a:t>Мы сегодня  пели хором,</a:t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Вместе с Машей дирижёром.</a:t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err="1" smtClean="0">
                <a:solidFill>
                  <a:srgbClr val="FF0000"/>
                </a:solidFill>
              </a:rPr>
              <a:t>Труляляля-тратата</a:t>
            </a:r>
            <a:r>
              <a:rPr lang="ru-RU" sz="3100" dirty="0" smtClean="0">
                <a:solidFill>
                  <a:srgbClr val="FF0000"/>
                </a:solidFill>
              </a:rPr>
              <a:t>,</a:t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Не концерт, а красота!</a:t>
            </a:r>
            <a:endParaRPr lang="ru-RU" sz="31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C:\Users\Админ\Desktop\Д сад 4\312 д сад\Новая папка (2)\IMG_00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  <p:pic>
        <p:nvPicPr>
          <p:cNvPr id="1026" name="Picture 2" descr="C:\Users\Админ\Desktop\Д сад 4\312 д сад\Новая папка (2)\IMG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714620"/>
            <a:ext cx="4000497" cy="3000373"/>
          </a:xfrm>
          <a:prstGeom prst="rect">
            <a:avLst/>
          </a:prstGeom>
          <a:noFill/>
        </p:spPr>
      </p:pic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28596" y="2071678"/>
            <a:ext cx="4040188" cy="3951288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med" advTm="756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/>
      </p:sp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\Desktop\Д сад 4\312 д сад\Новая папка (2)\IMG_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-214338"/>
            <a:ext cx="8215338" cy="5982909"/>
          </a:xfrm>
          <a:prstGeom prst="rect">
            <a:avLst/>
          </a:prstGeom>
          <a:noFill/>
        </p:spPr>
      </p:pic>
      <p:pic>
        <p:nvPicPr>
          <p:cNvPr id="6147" name="Picture 3" descr="C:\Users\Админ\Desktop\Д сад 4\312 д сад\Новая папка (2)\IMG_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0"/>
            <a:ext cx="8572526" cy="6429396"/>
          </a:xfrm>
          <a:prstGeom prst="rect">
            <a:avLst/>
          </a:prstGeom>
          <a:noFill/>
        </p:spPr>
      </p:pic>
      <p:pic>
        <p:nvPicPr>
          <p:cNvPr id="6148" name="Picture 4" descr="C:\Users\Админ\Desktop\Д сад 4\312 д сад\Новая папка (2)\IMG_00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031" y="404664"/>
            <a:ext cx="8763028" cy="6572272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6084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5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5" decel="100000"/>
                                        <p:tgtEl>
                                          <p:spTgt spid="61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5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13" presetClass="exit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plus(in)">
                                      <p:cBhvr>
                                        <p:cTn id="37" dur="3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9006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7030A0"/>
                </a:solidFill>
                <a:latin typeface="Book Antiqua" pitchFamily="18" charset="0"/>
              </a:rPr>
              <a:t>Я хочу, чтобы каждое утро начиналось с улыбки ребенка, каждый день открывал мне и моим воспитанникам новые возможности, дарил незабываемые впечатления от общения друг с другом</a:t>
            </a:r>
            <a:r>
              <a:rPr lang="ru-RU" i="1" dirty="0" smtClean="0">
                <a:latin typeface="Book Antiqua" pitchFamily="18" charset="0"/>
              </a:rPr>
              <a:t>.</a:t>
            </a:r>
            <a:endParaRPr lang="ru-RU" i="1" dirty="0">
              <a:latin typeface="Book Antiqua" pitchFamily="18" charset="0"/>
            </a:endParaRPr>
          </a:p>
        </p:txBody>
      </p:sp>
    </p:spTree>
  </p:cSld>
  <p:clrMapOvr>
    <a:masterClrMapping/>
  </p:clrMapOvr>
  <p:transition spd="med" advTm="11341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97370"/>
          </a:xfrm>
        </p:spPr>
        <p:txBody>
          <a:bodyPr>
            <a:normAutofit/>
          </a:bodyPr>
          <a:lstStyle/>
          <a:p>
            <a:r>
              <a:rPr lang="ru-RU" sz="8000" i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80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Tm="2059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Моя профессия - воспитатель</a:t>
            </a:r>
          </a:p>
          <a:p>
            <a:pPr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Воспитатель – что это за слово</a:t>
            </a:r>
          </a:p>
          <a:p>
            <a:pPr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Почему так названо оно?</a:t>
            </a:r>
          </a:p>
          <a:p>
            <a:pPr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На слух кажется простое,</a:t>
            </a:r>
          </a:p>
          <a:p>
            <a:pPr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Но сколько смысла вложено в него!</a:t>
            </a:r>
          </a:p>
          <a:p>
            <a:pPr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Воспитатель – это просто человек!</a:t>
            </a:r>
          </a:p>
          <a:p>
            <a:pPr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Любовь к детям – вот его дорога</a:t>
            </a:r>
          </a:p>
          <a:p>
            <a:pPr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И не свернёт с неё вовек!</a:t>
            </a:r>
          </a:p>
          <a:p>
            <a:endParaRPr lang="ru-RU" dirty="0"/>
          </a:p>
        </p:txBody>
      </p:sp>
      <p:pic>
        <p:nvPicPr>
          <p:cNvPr id="2050" name="Picture 2" descr="C:\Users\Админ\Desktop\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428604"/>
            <a:ext cx="2071702" cy="2000264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8" descr="IMG_26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00198" y="273050"/>
            <a:ext cx="4861454" cy="5853113"/>
          </a:xfrm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 вот и я!!!</a:t>
            </a:r>
          </a:p>
          <a:p>
            <a:endParaRPr lang="ru-RU" sz="4400" dirty="0"/>
          </a:p>
        </p:txBody>
      </p:sp>
    </p:spTree>
  </p:cSld>
  <p:clrMapOvr>
    <a:masterClrMapping/>
  </p:clrMapOvr>
  <p:transition spd="med" advTm="449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1500197"/>
          </a:xfrm>
        </p:spPr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Каким должен быть воспитатель?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71600" y="1857364"/>
            <a:ext cx="7200928" cy="3781436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r>
              <a:rPr lang="ru-RU" b="1" dirty="0" smtClean="0">
                <a:solidFill>
                  <a:srgbClr val="FF0000"/>
                </a:solidFill>
                <a:latin typeface="Gabriola" pitchFamily="82" charset="0"/>
              </a:rPr>
              <a:t> Конечно, добрым должен быть!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Gabriola" pitchFamily="82" charset="0"/>
              </a:rPr>
              <a:t>Любить детей, любить ученье,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Gabriola" pitchFamily="82" charset="0"/>
              </a:rPr>
              <a:t>Свою профессию любить!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Gabriola" pitchFamily="82" charset="0"/>
              </a:rPr>
              <a:t>Каким быть должен воспитатель?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Gabriola" pitchFamily="82" charset="0"/>
              </a:rPr>
              <a:t>Конечно, щедрым должен быть,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Gabriola" pitchFamily="82" charset="0"/>
              </a:rPr>
              <a:t>Всего себя без сожаленья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Gabriola" pitchFamily="82" charset="0"/>
              </a:rPr>
              <a:t>Он должен детям подарить!</a:t>
            </a:r>
          </a:p>
          <a:p>
            <a:pPr algn="l"/>
            <a:endParaRPr lang="ru-RU" dirty="0"/>
          </a:p>
        </p:txBody>
      </p:sp>
    </p:spTree>
  </p:cSld>
  <p:clrMapOvr>
    <a:masterClrMapping/>
  </p:clrMapOvr>
  <p:transition spd="med" advTm="1666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3320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Свою профессию я люблю и с удовольствием прихожу на работу, где каждый день дарю детям любовь, внимание и заботу. И чувствую, что дети отвечают мне </a:t>
            </a:r>
            <a:r>
              <a:rPr lang="ru-RU" b="1" i="1" smtClean="0">
                <a:solidFill>
                  <a:srgbClr val="7030A0"/>
                </a:solidFill>
              </a:rPr>
              <a:t>тем же.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 advTm="989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11684"/>
          </a:xfrm>
        </p:spPr>
        <p:txBody>
          <a:bodyPr>
            <a:normAutofit/>
          </a:bodyPr>
          <a:lstStyle/>
          <a:p>
            <a:r>
              <a:rPr lang="ru-RU" sz="7200" i="1" dirty="0" smtClean="0">
                <a:solidFill>
                  <a:srgbClr val="FF0000"/>
                </a:solidFill>
                <a:latin typeface="Arial Black" pitchFamily="34" charset="0"/>
              </a:rPr>
              <a:t>Мои принципы работы</a:t>
            </a:r>
            <a:br>
              <a:rPr lang="ru-RU" sz="7200" i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med" advTm="260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dirty="0" smtClean="0"/>
              <a:t>.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441332" y="1110679"/>
            <a:ext cx="5131196" cy="439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C0099"/>
                </a:solidFill>
                <a:latin typeface="Arial Narrow" pitchFamily="34" charset="0"/>
              </a:rPr>
              <a:t>Не быть назойливой: у каждого свой мир интересов и увлечений</a:t>
            </a:r>
            <a:endParaRPr lang="ru-RU" sz="3200" dirty="0">
              <a:solidFill>
                <a:srgbClr val="CC0099"/>
              </a:solidFill>
              <a:latin typeface="Arial Narrow" pitchFamily="34" charset="0"/>
            </a:endParaRPr>
          </a:p>
        </p:txBody>
      </p:sp>
      <p:pic>
        <p:nvPicPr>
          <p:cNvPr id="10" name="Содержимое 9" descr="IMG_0017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3286116" y="1571612"/>
            <a:ext cx="5821403" cy="4929222"/>
          </a:xfrm>
        </p:spPr>
      </p:pic>
      <p:pic>
        <p:nvPicPr>
          <p:cNvPr id="9" name="~PP3772.WAV">
            <a:hlinkClick r:id="" action="ppaction://media"/>
          </p:cNvPr>
          <p:cNvPicPr>
            <a:picLocks noRot="1" noChangeAspect="1"/>
          </p:cNvPicPr>
          <p:nvPr>
            <a:wavAudioFile r:embed="rId1" name="~PP3772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0374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latin typeface="Arial Black" pitchFamily="34" charset="0"/>
              </a:rPr>
              <a:t>Уметь вставать на позицию ребенка, видеть в нем личность и индивидуальность</a:t>
            </a:r>
            <a:endParaRPr lang="ru-RU" sz="2400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099" name="Picture 3" descr="C:\Users\Админ\Desktop\Д сад 4\312 д сад\IMG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8317" y="692696"/>
            <a:ext cx="5429256" cy="4536504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 advTm="11654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301</Words>
  <Application>Microsoft Office PowerPoint</Application>
  <PresentationFormat>Экран (4:3)</PresentationFormat>
  <Paragraphs>53</Paragraphs>
  <Slides>29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 БДОУ г.Омска «Детский сад №312 комбинированного вида» </vt:lpstr>
      <vt:lpstr>Несколько слов о себе</vt:lpstr>
      <vt:lpstr>Слайд 3</vt:lpstr>
      <vt:lpstr> </vt:lpstr>
      <vt:lpstr>Каким должен быть воспитатель?</vt:lpstr>
      <vt:lpstr>Свою профессию я люблю и с удовольствием прихожу на работу, где каждый день дарю детям любовь, внимание и заботу. И чувствую, что дети отвечают мне тем же.</vt:lpstr>
      <vt:lpstr>Мои принципы работы  </vt:lpstr>
      <vt:lpstr>.   </vt:lpstr>
      <vt:lpstr>Слайд 9</vt:lpstr>
      <vt:lpstr>Слайд 10</vt:lpstr>
      <vt:lpstr>Слайд 11</vt:lpstr>
      <vt:lpstr>Детский сад – большое счастье там проходит ребятня все уроки бытия ! </vt:lpstr>
      <vt:lpstr>Чтоб здоровыми нам быть –  надо руки чаще мыть!</vt:lpstr>
      <vt:lpstr>   Мы дежурные сегодня. Станем няне помогать: Аккуратно и красиво Все столы сервировать.  </vt:lpstr>
      <vt:lpstr>За ложки взяться нам пора, съедаем кашу, детвора!!! </vt:lpstr>
      <vt:lpstr>Провожаем осень!</vt:lpstr>
      <vt:lpstr>С утра цветочки не забыть водою чистою полить!</vt:lpstr>
      <vt:lpstr>Мы гуляем и резвимся, никогда не устаем, очень любим веселиться – словом весело живем!</vt:lpstr>
      <vt:lpstr>Осенняя прогулка</vt:lpstr>
      <vt:lpstr>  По свистку даём команды: -Жезл вверх! Машинам – стоп! В это время пешеходы Совершают переход. . </vt:lpstr>
      <vt:lpstr>Приходите на часок В наш спортивный уголок. Упражнения с друзьями Выполняйте вместе с нами!</vt:lpstr>
      <vt:lpstr>Играть мы любим очень. Вы знаете, друзья. Без игр прожить ребенку никак, никак нельзя!!!</vt:lpstr>
      <vt:lpstr>Воспитатель с нами вместе занимается всегда, обещаем что ее, не подведем мы никогда!</vt:lpstr>
      <vt:lpstr>Мы строителями станем И построим новый дом. Первым делом подойдите, Ознакомьтесь с чертежом.</vt:lpstr>
      <vt:lpstr> Мы играть решили в школу, Превратили группу в класс. Колокольчиком помашем – география у нас !</vt:lpstr>
      <vt:lpstr>  Мы сегодня  пели хором, Вместе с Машей дирижёром. Труляляля-тратата, Не концерт, а красота!</vt:lpstr>
      <vt:lpstr>Слайд 27</vt:lpstr>
      <vt:lpstr>Я хочу, чтобы каждое утро начиналось с улыбки ребенка, каждый день открывал мне и моим воспитанникам новые возможности, дарил незабываемые впечатления от общения друг с другом.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БДОУ Детский сад №312 комбинированного вида</dc:title>
  <dc:creator>Админ</dc:creator>
  <cp:lastModifiedBy>Админ</cp:lastModifiedBy>
  <cp:revision>145</cp:revision>
  <dcterms:created xsi:type="dcterms:W3CDTF">2015-10-11T14:47:00Z</dcterms:created>
  <dcterms:modified xsi:type="dcterms:W3CDTF">2018-02-07T14:21:37Z</dcterms:modified>
</cp:coreProperties>
</file>