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14.png" ContentType="image/png"/>
  <Override PartName="/ppt/media/image4.jpeg" ContentType="image/jpeg"/>
  <Override PartName="/ppt/media/image8.png" ContentType="image/png"/>
  <Override PartName="/ppt/media/image13.png" ContentType="image/png"/>
  <Override PartName="/ppt/media/image16.jpeg" ContentType="image/jpeg"/>
  <Override PartName="/ppt/media/image2.jpeg" ContentType="image/jpeg"/>
  <Override PartName="/ppt/media/image12.png" ContentType="image/png"/>
  <Override PartName="/ppt/media/image6.jpeg" ContentType="image/jpeg"/>
  <Override PartName="/ppt/media/image11.png" ContentType="image/png"/>
  <Override PartName="/ppt/media/image3.jpeg" ContentType="image/jpeg"/>
  <Override PartName="/ppt/media/image15.png" ContentType="image/png"/>
  <Override PartName="/ppt/media/image1.png" ContentType="image/png"/>
  <Override PartName="/ppt/media/image5.png" ContentType="image/png"/>
  <Override PartName="/ppt/media/image9.png" ContentType="image/pn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800712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4093920"/>
            <a:ext cx="800712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94064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3808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838080" y="1905120"/>
            <a:ext cx="8007120" cy="4191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800712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44440"/>
            <a:ext cx="838476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838080" y="1905120"/>
            <a:ext cx="8007120" cy="4191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94064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38080" y="4093920"/>
            <a:ext cx="800640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800712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838080" y="4093920"/>
            <a:ext cx="800712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94064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83808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838080" y="1905120"/>
            <a:ext cx="8007120" cy="4191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800712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800712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44440"/>
            <a:ext cx="838476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83808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4064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38080" y="4093920"/>
            <a:ext cx="800640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800712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838080" y="4093920"/>
            <a:ext cx="800712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94064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83808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44440"/>
            <a:ext cx="838476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808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4190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40640" y="40939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2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940640" y="1905120"/>
            <a:ext cx="390708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3920"/>
            <a:ext cx="8006400" cy="1998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38080" y="4618080"/>
            <a:ext cx="8305560" cy="2239560"/>
          </a:xfrm>
          <a:prstGeom prst="rect">
            <a:avLst/>
          </a:prstGeom>
          <a:solidFill>
            <a:srgbClr val="006600"/>
          </a:solidFill>
        </p:spPr>
      </p:sp>
      <p:sp>
        <p:nvSpPr>
          <p:cNvPr id="1" name="CustomShape 2"/>
          <p:cNvSpPr/>
          <p:nvPr/>
        </p:nvSpPr>
        <p:spPr>
          <a:xfrm>
            <a:off x="333360" y="1828800"/>
            <a:ext cx="8810280" cy="5028840"/>
          </a:xfrm>
          <a:prstGeom prst="rect">
            <a:avLst/>
          </a:prstGeom>
          <a:solidFill>
            <a:srgbClr val="006600"/>
          </a:solidFill>
        </p:spPr>
      </p:sp>
      <p:sp>
        <p:nvSpPr>
          <p:cNvPr id="2" name="CustomShape 3"/>
          <p:cNvSpPr/>
          <p:nvPr/>
        </p:nvSpPr>
        <p:spPr>
          <a:xfrm>
            <a:off x="838080" y="4654440"/>
            <a:ext cx="8305560" cy="2203200"/>
          </a:xfrm>
          <a:prstGeom prst="rect">
            <a:avLst/>
          </a:prstGeom>
          <a:solidFill>
            <a:srgbClr val="00cc00"/>
          </a:solidFill>
        </p:spPr>
      </p:sp>
      <p:sp>
        <p:nvSpPr>
          <p:cNvPr id="3" name="CustomShape 4"/>
          <p:cNvSpPr/>
          <p:nvPr/>
        </p:nvSpPr>
        <p:spPr>
          <a:xfrm>
            <a:off x="838080" y="1828800"/>
            <a:ext cx="7313400" cy="45720"/>
          </a:xfrm>
          <a:prstGeom prst="rect">
            <a:avLst/>
          </a:prstGeom>
          <a:gradFill>
            <a:gsLst>
              <a:gs pos="0">
                <a:srgbClr val="006600"/>
              </a:gs>
              <a:gs pos="100000">
                <a:srgbClr val="005300"/>
              </a:gs>
            </a:gsLst>
            <a:lin ang="0"/>
          </a:gradFill>
        </p:spPr>
      </p:sp>
      <p:sp>
        <p:nvSpPr>
          <p:cNvPr id="4" name="CustomShape 5"/>
          <p:cNvSpPr/>
          <p:nvPr/>
        </p:nvSpPr>
        <p:spPr>
          <a:xfrm>
            <a:off x="838080" y="1828800"/>
            <a:ext cx="45720" cy="2833200"/>
          </a:xfrm>
          <a:prstGeom prst="rect">
            <a:avLst/>
          </a:prstGeom>
          <a:gradFill>
            <a:gsLst>
              <a:gs pos="0">
                <a:srgbClr val="1e781e"/>
              </a:gs>
              <a:gs pos="100000">
                <a:srgbClr val="006600"/>
              </a:gs>
            </a:gsLst>
            <a:lin ang="5400000"/>
          </a:gradFill>
        </p:spPr>
      </p:sp>
      <p:sp>
        <p:nvSpPr>
          <p:cNvPr id="5" name="CustomShape 6"/>
          <p:cNvSpPr/>
          <p:nvPr/>
        </p:nvSpPr>
        <p:spPr>
          <a:xfrm>
            <a:off x="836640" y="4610160"/>
            <a:ext cx="45720" cy="2247480"/>
          </a:xfrm>
          <a:prstGeom prst="rect">
            <a:avLst/>
          </a:prstGeom>
          <a:gradFill>
            <a:gsLst>
              <a:gs pos="0">
                <a:srgbClr val="1e781e"/>
              </a:gs>
              <a:gs pos="100000">
                <a:srgbClr val="006600"/>
              </a:gs>
            </a:gsLst>
            <a:lin ang="5400000"/>
          </a:gradFill>
        </p:spPr>
      </p:sp>
      <p:sp>
        <p:nvSpPr>
          <p:cNvPr id="6" name="CustomShape 7"/>
          <p:cNvSpPr/>
          <p:nvPr/>
        </p:nvSpPr>
        <p:spPr>
          <a:xfrm>
            <a:off x="318960" y="4610160"/>
            <a:ext cx="4570200" cy="45720"/>
          </a:xfrm>
          <a:prstGeom prst="rect">
            <a:avLst/>
          </a:prstGeom>
          <a:gradFill>
            <a:gsLst>
              <a:gs pos="0">
                <a:srgbClr val="006600"/>
              </a:gs>
              <a:gs pos="100000">
                <a:srgbClr val="005300"/>
              </a:gs>
            </a:gsLst>
            <a:lin ang="0"/>
          </a:gradFill>
        </p:spPr>
      </p:sp>
      <p:sp>
        <p:nvSpPr>
          <p:cNvPr id="7" name="CustomShape 8"/>
          <p:cNvSpPr/>
          <p:nvPr/>
        </p:nvSpPr>
        <p:spPr>
          <a:xfrm>
            <a:off x="318960" y="4610160"/>
            <a:ext cx="47160" cy="2247480"/>
          </a:xfrm>
          <a:prstGeom prst="rect">
            <a:avLst/>
          </a:prstGeom>
          <a:gradFill>
            <a:gsLst>
              <a:gs pos="0">
                <a:srgbClr val="1e781e"/>
              </a:gs>
              <a:gs pos="100000">
                <a:srgbClr val="006600"/>
              </a:gs>
            </a:gsLst>
            <a:lin ang="5400000"/>
          </a:gradFill>
        </p:spPr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Arial"/>
              </a:rPr>
              <a:t>7.12.15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A131D1-B1F1-4161-B151-012181019171}" type="slidenum">
              <a:rPr lang="ru-RU">
                <a:solidFill>
                  <a:srgbClr val="ffffff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Для правки текста заголовка щелкните мышью</a:t>
            </a:r>
            <a:endParaRPr/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838080" y="4618080"/>
            <a:ext cx="8305560" cy="2239560"/>
          </a:xfrm>
          <a:prstGeom prst="rect">
            <a:avLst/>
          </a:prstGeom>
          <a:solidFill>
            <a:srgbClr val="006600"/>
          </a:solidFill>
        </p:spPr>
      </p:sp>
      <p:sp>
        <p:nvSpPr>
          <p:cNvPr id="46" name="CustomShape 2"/>
          <p:cNvSpPr/>
          <p:nvPr/>
        </p:nvSpPr>
        <p:spPr>
          <a:xfrm>
            <a:off x="333360" y="1828800"/>
            <a:ext cx="8810280" cy="5028840"/>
          </a:xfrm>
          <a:prstGeom prst="rect">
            <a:avLst/>
          </a:prstGeom>
          <a:solidFill>
            <a:srgbClr val="006600"/>
          </a:solidFill>
        </p:spPr>
      </p:sp>
      <p:sp>
        <p:nvSpPr>
          <p:cNvPr id="47" name="CustomShape 3"/>
          <p:cNvSpPr/>
          <p:nvPr/>
        </p:nvSpPr>
        <p:spPr>
          <a:xfrm>
            <a:off x="838080" y="4654440"/>
            <a:ext cx="8305560" cy="2203200"/>
          </a:xfrm>
          <a:prstGeom prst="rect">
            <a:avLst/>
          </a:prstGeom>
          <a:solidFill>
            <a:srgbClr val="00cc00"/>
          </a:solidFill>
        </p:spPr>
      </p:sp>
      <p:sp>
        <p:nvSpPr>
          <p:cNvPr id="48" name="CustomShape 4"/>
          <p:cNvSpPr/>
          <p:nvPr/>
        </p:nvSpPr>
        <p:spPr>
          <a:xfrm>
            <a:off x="838080" y="1828800"/>
            <a:ext cx="7313400" cy="45720"/>
          </a:xfrm>
          <a:prstGeom prst="rect">
            <a:avLst/>
          </a:prstGeom>
          <a:gradFill>
            <a:gsLst>
              <a:gs pos="0">
                <a:srgbClr val="006600"/>
              </a:gs>
              <a:gs pos="100000">
                <a:srgbClr val="005300"/>
              </a:gs>
            </a:gsLst>
            <a:lin ang="0"/>
          </a:gradFill>
        </p:spPr>
      </p:sp>
      <p:sp>
        <p:nvSpPr>
          <p:cNvPr id="49" name="CustomShape 5"/>
          <p:cNvSpPr/>
          <p:nvPr/>
        </p:nvSpPr>
        <p:spPr>
          <a:xfrm>
            <a:off x="838080" y="1828800"/>
            <a:ext cx="45720" cy="2833200"/>
          </a:xfrm>
          <a:prstGeom prst="rect">
            <a:avLst/>
          </a:prstGeom>
          <a:gradFill>
            <a:gsLst>
              <a:gs pos="0">
                <a:srgbClr val="1e781e"/>
              </a:gs>
              <a:gs pos="100000">
                <a:srgbClr val="006600"/>
              </a:gs>
            </a:gsLst>
            <a:lin ang="5400000"/>
          </a:gradFill>
        </p:spPr>
      </p:sp>
      <p:sp>
        <p:nvSpPr>
          <p:cNvPr id="50" name="CustomShape 6"/>
          <p:cNvSpPr/>
          <p:nvPr/>
        </p:nvSpPr>
        <p:spPr>
          <a:xfrm>
            <a:off x="836640" y="4610160"/>
            <a:ext cx="45720" cy="2247480"/>
          </a:xfrm>
          <a:prstGeom prst="rect">
            <a:avLst/>
          </a:prstGeom>
          <a:gradFill>
            <a:gsLst>
              <a:gs pos="0">
                <a:srgbClr val="1e781e"/>
              </a:gs>
              <a:gs pos="100000">
                <a:srgbClr val="006600"/>
              </a:gs>
            </a:gsLst>
            <a:lin ang="5400000"/>
          </a:gradFill>
        </p:spPr>
      </p:sp>
      <p:sp>
        <p:nvSpPr>
          <p:cNvPr id="51" name="CustomShape 7"/>
          <p:cNvSpPr/>
          <p:nvPr/>
        </p:nvSpPr>
        <p:spPr>
          <a:xfrm>
            <a:off x="318960" y="4610160"/>
            <a:ext cx="4570200" cy="45720"/>
          </a:xfrm>
          <a:prstGeom prst="rect">
            <a:avLst/>
          </a:prstGeom>
          <a:gradFill>
            <a:gsLst>
              <a:gs pos="0">
                <a:srgbClr val="006600"/>
              </a:gs>
              <a:gs pos="100000">
                <a:srgbClr val="005300"/>
              </a:gs>
            </a:gsLst>
            <a:lin ang="0"/>
          </a:gradFill>
        </p:spPr>
      </p:sp>
      <p:sp>
        <p:nvSpPr>
          <p:cNvPr id="52" name="CustomShape 8"/>
          <p:cNvSpPr/>
          <p:nvPr/>
        </p:nvSpPr>
        <p:spPr>
          <a:xfrm>
            <a:off x="318960" y="4610160"/>
            <a:ext cx="47160" cy="2247480"/>
          </a:xfrm>
          <a:prstGeom prst="rect">
            <a:avLst/>
          </a:prstGeom>
          <a:gradFill>
            <a:gsLst>
              <a:gs pos="0">
                <a:srgbClr val="1e781e"/>
              </a:gs>
              <a:gs pos="100000">
                <a:srgbClr val="006600"/>
              </a:gs>
            </a:gsLst>
            <a:lin ang="5400000"/>
          </a:gradFill>
        </p:spPr>
      </p:sp>
      <p:sp>
        <p:nvSpPr>
          <p:cNvPr id="53" name="PlaceHolder 9"/>
          <p:cNvSpPr>
            <a:spLocks noGrp="1"/>
          </p:cNvSpPr>
          <p:nvPr>
            <p:ph type="title"/>
          </p:nvPr>
        </p:nvSpPr>
        <p:spPr>
          <a:xfrm>
            <a:off x="457200" y="244440"/>
            <a:ext cx="8384760" cy="1431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400">
                <a:solidFill>
                  <a:srgbClr val="ffffb7"/>
                </a:solidFill>
                <a:latin typeface="Arial Blac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54" name="PlaceHolder 10"/>
          <p:cNvSpPr>
            <a:spLocks noGrp="1"/>
          </p:cNvSpPr>
          <p:nvPr>
            <p:ph type="body"/>
          </p:nvPr>
        </p:nvSpPr>
        <p:spPr>
          <a:xfrm>
            <a:off x="838080" y="1905120"/>
            <a:ext cx="8007120" cy="41907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2400">
                <a:solidFill>
                  <a:srgbClr val="ffffff"/>
                </a:solidFill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400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400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400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r-FR" sz="2400">
                <a:solidFill>
                  <a:srgbClr val="ffffff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r-FR" sz="2800">
                <a:solidFill>
                  <a:srgbClr val="ffffff"/>
                </a:solidFill>
                <a:latin typeface="Arial"/>
              </a:rPr>
              <a:t>Второй уровень</a:t>
            </a:r>
            <a:endParaRPr/>
          </a:p>
          <a:p>
            <a:pPr lvl="1">
              <a:buFont charset="2" typeface="Wingdings"/>
              <a:buChar char=""/>
            </a:pPr>
            <a:r>
              <a:rPr lang="fr-FR" sz="2400">
                <a:solidFill>
                  <a:srgbClr val="ffffff"/>
                </a:solidFill>
                <a:latin typeface="Arial"/>
              </a:rPr>
              <a:t>Третий уровень</a:t>
            </a:r>
            <a:endParaRPr/>
          </a:p>
          <a:p>
            <a:pPr lvl="2">
              <a:buFont charset="2" typeface="Wingdings"/>
              <a:buChar char=""/>
            </a:pPr>
            <a:r>
              <a:rPr lang="fr-FR" sz="2000">
                <a:solidFill>
                  <a:srgbClr val="ffffff"/>
                </a:solidFill>
                <a:latin typeface="Arial"/>
              </a:rPr>
              <a:t>Четвертый уровень</a:t>
            </a:r>
            <a:endParaRPr/>
          </a:p>
          <a:p>
            <a:pPr lvl="3">
              <a:buFont charset="2" typeface="Wingdings"/>
              <a:buChar char=""/>
            </a:pPr>
            <a:r>
              <a:rPr lang="fr-FR" sz="2000">
                <a:solidFill>
                  <a:srgbClr val="ffffff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55" name="PlaceHolder 1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Arial"/>
              </a:rPr>
              <a:t>7.12.15</a:t>
            </a:r>
            <a:endParaRPr/>
          </a:p>
        </p:txBody>
      </p:sp>
      <p:sp>
        <p:nvSpPr>
          <p:cNvPr id="56" name="PlaceHolder 1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7" name="PlaceHolder 1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61E1A1-A111-4121-B141-21C14131C161}" type="slidenum">
              <a:rPr lang="ru-RU">
                <a:solidFill>
                  <a:srgbClr val="ffffff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3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 sz="1400"/>
              <a:t>&lt;дата/время&gt;</a:t>
            </a:r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360" cy="47304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9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304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410181B1-4171-4111-8131-21E1F1115171}" type="slidenum">
              <a:rPr lang="ru-RU" sz="1400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332000" y="404640"/>
            <a:ext cx="6846480" cy="6458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4800">
                <a:solidFill>
                  <a:srgbClr val="ffffb7"/>
                </a:solidFill>
                <a:latin typeface="Castellar"/>
              </a:rPr>
              <a:t>LONDON</a:t>
            </a:r>
            <a:endParaRPr/>
          </a:p>
        </p:txBody>
      </p:sp>
      <p:pic>
        <p:nvPicPr>
          <p:cNvPr descr="" id="1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0920" y="1484280"/>
            <a:ext cx="8604000" cy="4830480"/>
          </a:xfrm>
          <a:prstGeom prst="rect">
            <a:avLst/>
          </a:prstGeom>
        </p:spPr>
      </p:pic>
    </p:spTree>
  </p:cSld>
  <p:transition spd="med">
    <p:fade/>
  </p:transition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68360" y="1268280"/>
            <a:ext cx="3657240" cy="504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4800">
                <a:solidFill>
                  <a:srgbClr val="ffffb7"/>
                </a:solidFill>
                <a:latin typeface="Arial"/>
              </a:rPr>
              <a:t>The City Hall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4884840" y="2743200"/>
            <a:ext cx="3362040" cy="6220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4800">
                <a:solidFill>
                  <a:srgbClr val="ffffb7"/>
                </a:solidFill>
                <a:latin typeface="Arial"/>
              </a:rPr>
              <a:t>10, Downing Street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44" name="Espace réservé du contenu 6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80" y="2166840"/>
            <a:ext cx="4176360" cy="3315960"/>
          </a:xfrm>
          <a:prstGeom prst="rect">
            <a:avLst/>
          </a:prstGeom>
        </p:spPr>
      </p:pic>
      <p:pic>
        <p:nvPicPr>
          <p:cNvPr descr="" id="145" name="Espace réservé du contenu 7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3068640"/>
            <a:ext cx="4427280" cy="3342960"/>
          </a:xfrm>
          <a:prstGeom prst="rect">
            <a:avLst/>
          </a:prstGeom>
        </p:spPr>
      </p:pic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6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214600" cy="3714480"/>
          </a:xfrm>
          <a:prstGeom prst="rect">
            <a:avLst/>
          </a:prstGeom>
        </p:spPr>
      </p:pic>
      <p:pic>
        <p:nvPicPr>
          <p:cNvPr descr="" id="14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51280" y="3857760"/>
            <a:ext cx="4392360" cy="2999880"/>
          </a:xfrm>
          <a:prstGeom prst="rect">
            <a:avLst/>
          </a:prstGeom>
        </p:spPr>
      </p:pic>
      <p:pic>
        <p:nvPicPr>
          <p:cNvPr descr="" id="14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89480" y="0"/>
            <a:ext cx="3854160" cy="2571480"/>
          </a:xfrm>
          <a:prstGeom prst="rect">
            <a:avLst/>
          </a:prstGeom>
        </p:spPr>
      </p:pic>
      <p:pic>
        <p:nvPicPr>
          <p:cNvPr descr="" id="149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42920" y="3786120"/>
            <a:ext cx="4571640" cy="3071520"/>
          </a:xfrm>
          <a:prstGeom prst="rect">
            <a:avLst/>
          </a:prstGeom>
        </p:spPr>
      </p:pic>
      <p:sp>
        <p:nvSpPr>
          <p:cNvPr id="150" name="CustomShape 1"/>
          <p:cNvSpPr/>
          <p:nvPr/>
        </p:nvSpPr>
        <p:spPr>
          <a:xfrm>
            <a:off x="2741760" y="3000240"/>
            <a:ext cx="5666040" cy="9133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ffffff"/>
                </a:solidFill>
                <a:latin typeface="Arial"/>
              </a:rPr>
              <a:t>Piccadilly Circus</a:t>
            </a:r>
            <a:endParaRPr/>
          </a:p>
        </p:txBody>
      </p:sp>
    </p:spTree>
  </p:cSld>
  <p:timing>
    <p:tnLst>
      <p:par>
        <p:cTn dur="indefinite" id="10" nodeType="tmRoot" restart="never">
          <p:childTnLst>
            <p:seq>
              <p:cTn dur="indefinite" id="11" nodeType="mainSeq">
                <p:childTnLst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16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2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26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27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3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33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8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9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26920" y="476280"/>
            <a:ext cx="3887280" cy="2592000"/>
          </a:xfrm>
          <a:prstGeom prst="rect">
            <a:avLst/>
          </a:prstGeom>
        </p:spPr>
      </p:pic>
      <p:pic>
        <p:nvPicPr>
          <p:cNvPr descr="" id="15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360" y="189000"/>
            <a:ext cx="3600000" cy="2700000"/>
          </a:xfrm>
          <a:prstGeom prst="rect">
            <a:avLst/>
          </a:prstGeom>
        </p:spPr>
      </p:pic>
      <p:pic>
        <p:nvPicPr>
          <p:cNvPr descr="" id="15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360" y="3068640"/>
            <a:ext cx="2400120" cy="3600000"/>
          </a:xfrm>
          <a:prstGeom prst="rect">
            <a:avLst/>
          </a:prstGeom>
        </p:spPr>
      </p:pic>
      <p:pic>
        <p:nvPicPr>
          <p:cNvPr descr="" id="15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84360" y="3357720"/>
            <a:ext cx="4535280" cy="3400200"/>
          </a:xfrm>
          <a:prstGeom prst="rect">
            <a:avLst/>
          </a:prstGeom>
        </p:spPr>
      </p:pic>
    </p:spTree>
  </p:cSld>
  <p:timing>
    <p:tnLst>
      <p:par>
        <p:cTn dur="indefinite" id="40" nodeType="tmRoot" restart="never">
          <p:childTnLst>
            <p:seq>
              <p:cTn dur="indefinite" id="41" nodeType="mainSeq">
                <p:childTnLst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fill="freeze" id="46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5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56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500" fill="freeze" id="6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fb7"/>
                </a:solidFill>
                <a:latin typeface="Arial Black"/>
              </a:rPr>
              <a:t>London Tube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95280" y="765000"/>
            <a:ext cx="8384760" cy="143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400">
                <a:solidFill>
                  <a:srgbClr val="ffffb7"/>
                </a:solidFill>
                <a:latin typeface="Arial Black"/>
              </a:rPr>
              <a:t>In 2012, the Summer Olympic Games were organized </a:t>
            </a:r>
            <a:r>
              <a:rPr b="1" lang="fr-FR" sz="2400">
                <a:solidFill>
                  <a:srgbClr val="ffffb7"/>
                </a:solidFill>
                <a:latin typeface="Arial Black"/>
              </a:rPr>
              <a:t>
</a:t>
            </a:r>
            <a:r>
              <a:rPr b="1" lang="fr-FR" sz="2400">
                <a:solidFill>
                  <a:srgbClr val="ffffb7"/>
                </a:solidFill>
                <a:latin typeface="Arial Black"/>
              </a:rPr>
              <a:t>in London</a:t>
            </a:r>
            <a:endParaRPr/>
          </a:p>
        </p:txBody>
      </p:sp>
      <p:pic>
        <p:nvPicPr>
          <p:cNvPr descr="" id="157" name="Espace réservé du contenu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280" y="2421000"/>
            <a:ext cx="6982920" cy="4100040"/>
          </a:xfrm>
          <a:prstGeom prst="rect">
            <a:avLst/>
          </a:prstGeom>
        </p:spPr>
      </p:pic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85800" y="692280"/>
            <a:ext cx="7772040" cy="24490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fr-FR" sz="4800">
                <a:solidFill>
                  <a:srgbClr val="ffffb7"/>
                </a:solidFill>
                <a:latin typeface="Arial Black"/>
              </a:rPr>
              <a:t>London was founded about 2000 years ago </a:t>
            </a:r>
            <a:r>
              <a:rPr lang="fr-FR" sz="4800">
                <a:solidFill>
                  <a:srgbClr val="ffffb7"/>
                </a:solidFill>
                <a:latin typeface="Arial Black"/>
              </a:rPr>
              <a:t>
</a:t>
            </a:r>
            <a:r>
              <a:rPr lang="fr-FR" sz="4800">
                <a:solidFill>
                  <a:srgbClr val="ffffb7"/>
                </a:solidFill>
                <a:latin typeface="Arial Black"/>
              </a:rPr>
              <a:t>by the Romans.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838080" y="3538440"/>
            <a:ext cx="8007120" cy="2561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6000">
                <a:solidFill>
                  <a:srgbClr val="ffffb7"/>
                </a:solidFill>
                <a:latin typeface="Arial Black"/>
              </a:rPr>
              <a:t>It was called </a:t>
            </a:r>
            <a:r>
              <a:rPr b="1" i="1" lang="ru-RU" sz="6000">
                <a:solidFill>
                  <a:srgbClr val="9e9ce4"/>
                </a:solidFill>
                <a:latin typeface="Arial Black"/>
              </a:rPr>
              <a:t>Londinium</a:t>
            </a:r>
            <a:r>
              <a:rPr b="1" i="1" lang="ru-RU" sz="9600">
                <a:solidFill>
                  <a:srgbClr val="37363f"/>
                </a:solidFill>
                <a:latin typeface="Arial Black"/>
              </a:rPr>
              <a:t> </a:t>
            </a:r>
            <a:endParaRPr/>
          </a:p>
        </p:txBody>
      </p:sp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3600">
                <a:solidFill>
                  <a:srgbClr val="ffff66"/>
                </a:solidFill>
                <a:latin typeface="Arial Black"/>
              </a:rPr>
              <a:t>
</a:t>
            </a:r>
            <a:r>
              <a:rPr lang="fr-FR" sz="3600">
                <a:solidFill>
                  <a:srgbClr val="ffff66"/>
                </a:solidFill>
                <a:latin typeface="Arial Black"/>
              </a:rPr>
              <a:t>A surviving fragment </a:t>
            </a:r>
            <a:r>
              <a:rPr lang="fr-FR" sz="3600">
                <a:solidFill>
                  <a:srgbClr val="ffff66"/>
                </a:solidFill>
                <a:latin typeface="Arial Black"/>
              </a:rPr>
              <a:t>
</a:t>
            </a:r>
            <a:r>
              <a:rPr lang="fr-FR" sz="3600">
                <a:solidFill>
                  <a:srgbClr val="ffff66"/>
                </a:solidFill>
                <a:latin typeface="Arial Black"/>
              </a:rPr>
              <a:t>of the London Wall, </a:t>
            </a:r>
            <a:r>
              <a:rPr lang="fr-FR" sz="3600">
                <a:solidFill>
                  <a:srgbClr val="ffff66"/>
                </a:solidFill>
                <a:latin typeface="Arial Black"/>
              </a:rPr>
              <a:t>
</a:t>
            </a:r>
            <a:r>
              <a:rPr lang="fr-FR" sz="3600">
                <a:solidFill>
                  <a:srgbClr val="ffff66"/>
                </a:solidFill>
                <a:latin typeface="Arial Black"/>
              </a:rPr>
              <a:t>built around 200 AD.</a:t>
            </a:r>
            <a:r>
              <a:rPr lang="fr-FR" sz="3600">
                <a:solidFill>
                  <a:srgbClr val="ffff66"/>
                </a:solidFill>
                <a:latin typeface="Arial Black"/>
              </a:rPr>
              <a:t>
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400">
                <a:solidFill>
                  <a:srgbClr val="ffffb7"/>
                </a:solidFill>
                <a:latin typeface="Arial Black"/>
              </a:rPr>
              <a:t>It’s </a:t>
            </a:r>
            <a:r>
              <a:rPr b="1" lang="fr-FR" sz="2400">
                <a:solidFill>
                  <a:srgbClr val="ff0000"/>
                </a:solidFill>
                <a:latin typeface="Arial Black"/>
              </a:rPr>
              <a:t>one of the biggest cities </a:t>
            </a:r>
            <a:r>
              <a:rPr b="1" lang="fr-FR" sz="2400">
                <a:solidFill>
                  <a:srgbClr val="ff0000"/>
                </a:solidFill>
                <a:latin typeface="Arial Black"/>
              </a:rPr>
              <a:t>
</a:t>
            </a:r>
            <a:r>
              <a:rPr b="1" lang="fr-FR" sz="2400">
                <a:solidFill>
                  <a:srgbClr val="ffffb7"/>
                </a:solidFill>
                <a:latin typeface="Arial Black"/>
              </a:rPr>
              <a:t>in Europe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1042920" y="2133720"/>
            <a:ext cx="6768720" cy="3671640"/>
          </a:xfrm>
          <a:prstGeom prst="rect">
            <a:avLst/>
          </a:prstGeom>
        </p:spPr>
        <p:txBody>
          <a:bodyPr/>
          <a:p>
            <a:pPr algn="ctr">
              <a:lnSpc>
                <a:spcPct val="90000"/>
              </a:lnSpc>
              <a:buFont charset="2" typeface="Wingdings"/>
              <a:buChar char=""/>
            </a:pPr>
            <a:r>
              <a:rPr b="1" lang="fr-FR" sz="6000">
                <a:solidFill>
                  <a:srgbClr val="ffff66"/>
                </a:solidFill>
                <a:latin typeface="Arial"/>
              </a:rPr>
              <a:t>  </a:t>
            </a:r>
            <a:r>
              <a:rPr b="1" lang="fr-FR" sz="4400">
                <a:solidFill>
                  <a:srgbClr val="ffff66"/>
                </a:solidFill>
                <a:latin typeface="Arial"/>
              </a:rPr>
              <a:t>There are more than </a:t>
            </a:r>
            <a:r>
              <a:rPr b="1" lang="fr-FR" sz="4400">
                <a:solidFill>
                  <a:srgbClr val="ff3300"/>
                </a:solidFill>
                <a:latin typeface="Arial"/>
              </a:rPr>
              <a:t>10 million </a:t>
            </a:r>
            <a:r>
              <a:rPr b="1" lang="fr-FR" sz="4400">
                <a:solidFill>
                  <a:srgbClr val="ffff66"/>
                </a:solidFill>
                <a:latin typeface="Arial"/>
              </a:rPr>
              <a:t>people </a:t>
            </a:r>
            <a:endParaRPr/>
          </a:p>
          <a:p>
            <a:pPr algn="ctr">
              <a:lnSpc>
                <a:spcPct val="90000"/>
              </a:lnSpc>
            </a:pPr>
            <a:r>
              <a:rPr b="1" lang="fr-FR" sz="4400">
                <a:solidFill>
                  <a:srgbClr val="ffff66"/>
                </a:solidFill>
                <a:latin typeface="Arial"/>
              </a:rPr>
              <a:t>living in the city, </a:t>
            </a:r>
            <a:endParaRPr/>
          </a:p>
          <a:p>
            <a:pPr algn="ctr">
              <a:lnSpc>
                <a:spcPct val="90000"/>
              </a:lnSpc>
              <a:buFont charset="2" typeface="Wingdings"/>
              <a:buChar char=""/>
            </a:pPr>
            <a:r>
              <a:rPr b="1" lang="fr-FR" sz="4400">
                <a:solidFill>
                  <a:srgbClr val="ffff66"/>
                </a:solidFill>
                <a:latin typeface="Arial"/>
              </a:rPr>
              <a:t>  </a:t>
            </a:r>
            <a:r>
              <a:rPr b="1" lang="fr-FR" sz="4400">
                <a:solidFill>
                  <a:srgbClr val="ffff66"/>
                </a:solidFill>
                <a:latin typeface="Arial"/>
              </a:rPr>
              <a:t>And it’s about  </a:t>
            </a:r>
            <a:endParaRPr/>
          </a:p>
          <a:p>
            <a:pPr algn="ctr">
              <a:lnSpc>
                <a:spcPct val="90000"/>
              </a:lnSpc>
            </a:pPr>
            <a:r>
              <a:rPr b="1" lang="fr-FR" sz="4400">
                <a:solidFill>
                  <a:srgbClr val="ff3300"/>
                </a:solidFill>
                <a:latin typeface="Arial"/>
              </a:rPr>
              <a:t>600 </a:t>
            </a:r>
            <a:r>
              <a:rPr b="1" lang="fr-FR" sz="4400">
                <a:solidFill>
                  <a:srgbClr val="ffff66"/>
                </a:solidFill>
                <a:latin typeface="Arial"/>
              </a:rPr>
              <a:t>sq miles.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44440"/>
            <a:ext cx="8384760" cy="143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2400">
                <a:solidFill>
                  <a:srgbClr val="ffffb7"/>
                </a:solidFill>
                <a:latin typeface="Arial Black"/>
              </a:rPr>
              <a:t>It is crossed by the River </a:t>
            </a:r>
            <a:r>
              <a:rPr b="1" lang="fr-FR" sz="6000">
                <a:solidFill>
                  <a:srgbClr val="0070c0"/>
                </a:solidFill>
                <a:latin typeface="Arial Black"/>
              </a:rPr>
              <a:t>THAMES</a:t>
            </a:r>
            <a:endParaRPr/>
          </a:p>
        </p:txBody>
      </p:sp>
      <p:pic>
        <p:nvPicPr>
          <p:cNvPr descr="" id="135" name="Espace réservé du contenu 5"/>
          <p:cNvPicPr/>
          <p:nvPr/>
        </p:nvPicPr>
        <p:blipFill>
          <a:blip r:embed="rId1"/>
          <a:stretch>
            <a:fillRect/>
          </a:stretch>
        </p:blipFill>
        <p:spPr>
          <a:xfrm>
            <a:off x="611280" y="2060640"/>
            <a:ext cx="8064000" cy="4420800"/>
          </a:xfrm>
          <a:prstGeom prst="rect">
            <a:avLst/>
          </a:prstGeom>
        </p:spPr>
      </p:pic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55640" y="2060640"/>
            <a:ext cx="7772040" cy="2160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6000">
                <a:solidFill>
                  <a:srgbClr val="ffff66"/>
                </a:solidFill>
                <a:latin typeface="Arial Black"/>
              </a:rPr>
              <a:t>There are many important and famous monuments.</a:t>
            </a:r>
            <a:r>
              <a:rPr b="1" lang="fr-FR" sz="4800">
                <a:solidFill>
                  <a:srgbClr val="ffffb7"/>
                </a:solidFill>
                <a:latin typeface="Arial Black"/>
              </a:rPr>
              <a:t> </a:t>
            </a:r>
            <a:endParaRPr/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042920" y="0"/>
            <a:ext cx="7314840" cy="864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4400">
                <a:solidFill>
                  <a:srgbClr val="ffffb7"/>
                </a:solidFill>
                <a:latin typeface="Arial Black"/>
              </a:rPr>
              <a:t>The Tower of London</a:t>
            </a:r>
            <a:endParaRPr/>
          </a:p>
        </p:txBody>
      </p:sp>
      <p:pic>
        <p:nvPicPr>
          <p:cNvPr descr="" id="138" name="Espace réservé du contenu 5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1052640"/>
            <a:ext cx="7273440" cy="5555880"/>
          </a:xfrm>
          <a:prstGeom prst="rect">
            <a:avLst/>
          </a:prstGeom>
        </p:spPr>
      </p:pic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042920" y="0"/>
            <a:ext cx="7314840" cy="115380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4400">
                <a:solidFill>
                  <a:srgbClr val="ffffb7"/>
                </a:solidFill>
                <a:latin typeface="Arial Black"/>
              </a:rPr>
              <a:t>Westminster Abbey</a:t>
            </a:r>
            <a:endParaRPr/>
          </a:p>
        </p:txBody>
      </p:sp>
      <p:pic>
        <p:nvPicPr>
          <p:cNvPr descr="" id="140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112760"/>
            <a:ext cx="6192360" cy="5744880"/>
          </a:xfrm>
          <a:prstGeom prst="rect">
            <a:avLst/>
          </a:prstGeom>
        </p:spPr>
      </p:pic>
    </p:spTree>
  </p:cSld>
  <p:transition spd="med">
    <p:fade/>
  </p:transition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500" fill="freeze" id="9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44440"/>
            <a:ext cx="8384760" cy="9522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Arial Black"/>
              </a:rPr>
              <a:t>St Paul’s Cathedral</a:t>
            </a:r>
            <a:r>
              <a:rPr lang="fr-FR" sz="2400">
                <a:solidFill>
                  <a:srgbClr val="ffffff"/>
                </a:solidFill>
                <a:latin typeface="Arial Black"/>
              </a:rPr>
              <a:t>
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