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63" r:id="rId3"/>
    <p:sldId id="264" r:id="rId4"/>
    <p:sldId id="257" r:id="rId5"/>
    <p:sldId id="266" r:id="rId6"/>
    <p:sldId id="258" r:id="rId7"/>
    <p:sldId id="268" r:id="rId8"/>
    <p:sldId id="260" r:id="rId9"/>
    <p:sldId id="273" r:id="rId10"/>
    <p:sldId id="262" r:id="rId11"/>
    <p:sldId id="270" r:id="rId12"/>
    <p:sldId id="271" r:id="rId13"/>
    <p:sldId id="265" r:id="rId14"/>
    <p:sldId id="272" r:id="rId15"/>
    <p:sldId id="276" r:id="rId16"/>
    <p:sldId id="269" r:id="rId17"/>
    <p:sldId id="277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1216-9ADE-442A-89F8-AFF05118A913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9CF2-D27F-4FDD-8EBC-3786D2843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9CF2-D27F-4FDD-8EBC-3786D28432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6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7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01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27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6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6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1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5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356C33-52E5-4A40-8540-8E4C21C710EC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C2CD30-836A-472C-A087-B25B4F2D7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9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76647">
            <a:off x="504968" y="887104"/>
            <a:ext cx="11204811" cy="2088108"/>
          </a:xfrm>
        </p:spPr>
        <p:txBody>
          <a:bodyPr>
            <a:normAutofit/>
          </a:bodyPr>
          <a:lstStyle/>
          <a:p>
            <a:pPr marL="1371600" lvl="3" defTabSz="457200" rtl="0">
              <a:spcBef>
                <a:spcPct val="20000"/>
              </a:spcBef>
              <a:spcAft>
                <a:spcPts val="600"/>
              </a:spcAft>
            </a:pPr>
            <a:r>
              <a:rPr lang="ru-RU" sz="36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 </a:t>
            </a:r>
            <a:br>
              <a:rPr lang="ru-RU" sz="36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 </a:t>
            </a:r>
            <a:r>
              <a:rPr lang="ru-RU" sz="36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ДЕТСКОМ САДУ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21397440">
            <a:off x="1189179" y="3562066"/>
            <a:ext cx="9729029" cy="234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воспитателя МКДОУ ДС ОВ № 34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Вольно-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Надеждинское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Надеждинского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Липухиной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Ирины Владимировны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421" y="1951630"/>
            <a:ext cx="7369790" cy="346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 решаемых задач: они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неизвестны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детям;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этих опытов не происходит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научных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открытий, 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     элементарные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умозаключения;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безопасны;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работе используется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обычное        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бытовое, игровое и нестандартное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оборудование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421" y="255531"/>
            <a:ext cx="1188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нашей группы используем только элементарные опыты и эксперименты.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элементарность заключается: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78">
            <a:off x="6338021" y="2383632"/>
            <a:ext cx="5302529" cy="298267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91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7" y="272955"/>
            <a:ext cx="9471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проводим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24" y="1160061"/>
            <a:ext cx="1172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сам проводит опыт и демонстрирует его;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следят за ходом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эксперимента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руках у детей)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и другие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наблюдать,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Большую радость, удивление и даже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 дети испытывают от своих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больших «открытий», которые вызывают у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удовлетворения от проделанной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процессе экспериментирования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или под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 взрослого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дети получают возможность удовлетворить присущую им любознательность (почему?  как?  зачем?  что будет, если…?), почувствовать себя ученым,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исследователем.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85">
            <a:off x="6807567" y="1878022"/>
            <a:ext cx="5117538" cy="28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573193"/>
            <a:ext cx="10058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природе своей дети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исследователи. Открыть, изучить, исследовать – это первые шаги в неизведанное.  Благодаря такой деятельности, дети учатся думать, говорить, пробовать, искать, экспериментировать.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215">
            <a:off x="452480" y="3033976"/>
            <a:ext cx="5685732" cy="3198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207">
            <a:off x="6358674" y="2295193"/>
            <a:ext cx="5700883" cy="32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395785"/>
            <a:ext cx="11300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познавательной активности детей и поддержания интереса к экспериментированию в группе  создаётс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уголок познавательно-исследовательской деятельности, который постоянно пополняется новыми материалами в соответствии с возрастом детей и их интересами.  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363964"/>
            <a:ext cx="2492568" cy="39413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57" y="2093820"/>
            <a:ext cx="4265612" cy="239940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68" y="2363964"/>
            <a:ext cx="4244926" cy="243410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26" y="4334615"/>
            <a:ext cx="4266056" cy="239965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4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4" y="397401"/>
            <a:ext cx="1195543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ТРЕБОВАНИЯ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ОБОРУДОВАНИИ 			      УГОЛКА ЭКСПЕРИМЕНТИРОВАНИЯ: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езопасность 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и здоровья детей;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остаточность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images.asteza.ru/2013-07-06/40854/photos0-800x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555">
            <a:off x="5749103" y="2903695"/>
            <a:ext cx="4484075" cy="33630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682388"/>
            <a:ext cx="118098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методы, которые я использую в работе, 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очень разнообразные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-проектная деятельность;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-занятия-путешествия;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-занятия в форме дидактических игр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-наблюдения, целевые прогулки и экскурсии;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 сюжетно-ролевые игры;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-практические упражнения;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-опыты(экспериментирования) 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 и их свойствами;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-коллекционирование;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-совместное творчество детей и родителей(мини-выставки);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-презентации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72">
            <a:off x="6496335" y="1981356"/>
            <a:ext cx="5393275" cy="303371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25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2" y="406106"/>
            <a:ext cx="116278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основное ребенок познаёт дома из общения с родителями, участия в повседневных делах, наблюдений за действиями членов семьи. Родители могут   многое сделать для развития, используя естественные ситуации.  Именно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стараюсь привлечь родителей 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совместному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данных вопросов, используя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уголок, фотовыставки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индивидуальные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анкетирование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оформлению уголка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экспериментирования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Нацеливаю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 то, что любознательность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черта характера,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которую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развивать 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что врожденная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потребность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основу гармоничного 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ребёнка.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3" name="Рисунок 2" descr="http://belosnezka.ucoz.ru/s849613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28226">
            <a:off x="7899820" y="1998292"/>
            <a:ext cx="3347723" cy="23322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4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59557" y="354842"/>
            <a:ext cx="1308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открытие то,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делает сам.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86" y="3368399"/>
            <a:ext cx="5762625" cy="3241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79" y="1121072"/>
            <a:ext cx="5578339" cy="31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614" y="586854"/>
            <a:ext cx="89665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организации детского экспериментирования,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могу сказать, что дети стали более самостоятельны, любопытны,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интерес к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экспериментированию, расширился кругозор.  Благодаря этому большинство 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 и активны в общении, установился тесный контакт с родителями. Всё это создаёт 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 для развития любознательности 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представлений у детей.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своё выступление я хочу закончить словами известного китайского мудреца Конфуция:</a:t>
            </a:r>
          </a:p>
          <a:p>
            <a:pPr lvl="1"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«То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я слышу – забываю </a:t>
            </a:r>
          </a:p>
          <a:p>
            <a:pPr lvl="1"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То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я вижу – я помню</a:t>
            </a:r>
          </a:p>
          <a:p>
            <a:pPr lvl="1"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То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я делаю – я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понимаю»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school31.perm.ru/images/614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10">
            <a:off x="8469680" y="2048925"/>
            <a:ext cx="3177185" cy="373633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7968468" cy="99287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Актуальность.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5660" y="1678675"/>
            <a:ext cx="8974540" cy="371219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познавательной активности у детей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дошкольного возраста особенно актуально на современном        этапе, так как она развивает детскую любознательность, пытливость ума и формирует  на их основе устойчивые познавательные интересы через исследовательскую     деятельность.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Китайская пословица гласит: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«Расскажи – и я забуду,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Покажи – и я запомню,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Дай попробовать – и я пойму»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94" y="2439538"/>
            <a:ext cx="3026830" cy="34060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04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91319"/>
            <a:ext cx="10809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Усваивается  всё прочно и надолго, когда ребёнок слышит, видит и делает сам. Вот на этом и основано активное внедрение   детского  экспериментирования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3015301"/>
            <a:ext cx="5936776" cy="3339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93">
            <a:off x="6168788" y="1737533"/>
            <a:ext cx="5759355" cy="32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898" y="365125"/>
            <a:ext cx="10440538" cy="102711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Характеристика детского экспериментирования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3898" y="1228299"/>
            <a:ext cx="8816454" cy="5281683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–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особая 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деятельности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наиболее ярко выражены процессы </a:t>
            </a:r>
            <a:r>
              <a:rPr lang="ru-RU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целеобразования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процессы возникновения и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новых мотивов личности, лежащих в основе самодвижения, саморазвития.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экспериментировании наиболее мощно проявляется собственная активность детей,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новых сведений, новых знаний (познавательная форма экспериментирования), на получение продуктов творчества (продуктивная форма экспериментирования).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 пронизывает все сферы детской жизни, все виды деятельности, в том числе и игровую.</a:t>
            </a:r>
          </a:p>
          <a:p>
            <a:endParaRPr lang="ru-RU" dirty="0"/>
          </a:p>
        </p:txBody>
      </p:sp>
      <p:pic>
        <p:nvPicPr>
          <p:cNvPr id="4" name="Рисунок 3" descr="http://xn--66-6kca9cjk3e.xn--p1ai/files/ckedit/1361_11_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3272" y="1392238"/>
            <a:ext cx="2422328" cy="18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8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1105469"/>
            <a:ext cx="12023676" cy="63082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Детское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имеет огромный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развивающий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потенциал.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достоинство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заключается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оно: 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565779"/>
            <a:ext cx="11464120" cy="36576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аёт детям реальные представления о различных сторонах изучаемого объекта, о его взаимоотношениях с другими объектами и со средой обитания.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тимулирует развитие речи.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дёт обогащение памяти ребёнка, активизируются его мыслительные процессы, так как постоянно возникает необходимость совершать операции анализа,  синтеза, сравнения, классификации и обобщения.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дёт  развитие творческих способностей, формирование трудовых навыков и укрепление здоровья за счёт повышения общего уровня двигательной активности.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149" y="191070"/>
            <a:ext cx="1157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3200" b="1" i="1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200" b="1" i="1" kern="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 – это:</a:t>
            </a:r>
            <a:br>
              <a:rPr kumimoji="0" lang="ru-RU" sz="3200" b="1" i="1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307" y="1271489"/>
            <a:ext cx="7915701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интерес дошкольников к окружающей среде, удовлетворять детскую любознательность;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познавательные способности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синтез, классификация, сравнение, обобщение);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речь;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оберегать природный мир, видеть его красоту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доступным экологическим правилам в деятельности и поведении;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выполнения правил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опытов и экспериментов.</a:t>
            </a:r>
          </a:p>
        </p:txBody>
      </p:sp>
      <p:pic>
        <p:nvPicPr>
          <p:cNvPr id="4" name="Рисунок 3" descr="http://www.studybook.com.ua/files/Image/news/d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8782" y="1689145"/>
            <a:ext cx="3562066" cy="32513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218364"/>
            <a:ext cx="11532359" cy="167867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СТРУКТУРА ДЕТСКОГО ЭКСПЕРИМЕНТИРОВАНИЯ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41" y="2019869"/>
            <a:ext cx="10609761" cy="4026089"/>
          </a:xfrm>
        </p:spPr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проблемы, которую необходимо разрешить;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Целеполагание ( что нужно сделать для решения проблемы);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Выдвижение гипотез ( поиск возможных путей решения);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гипотез ( сбор данных, реализация в действиях);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полученного результата (подтвердилось – не подтвердилось);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588" y="3106271"/>
            <a:ext cx="5607423" cy="107721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ДЕТСКОЕ      ЭКСПЕРИМЕНТИРОВАНИЕ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5600" y="1439553"/>
            <a:ext cx="376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3047" y="2111188"/>
            <a:ext cx="262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29" y="3980329"/>
            <a:ext cx="19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694" y="4948518"/>
            <a:ext cx="220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</a:t>
            </a:r>
          </a:p>
          <a:p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600" y="5419165"/>
            <a:ext cx="301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1577" y="3751729"/>
            <a:ext cx="239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ТРУДОВАЯ 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741" y="5082988"/>
            <a:ext cx="383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                	ЛИТЕРАТУРЫ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12" y="1331259"/>
            <a:ext cx="3139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(фэмп, формирование целостной картины мира)</a:t>
            </a: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flipH="1">
            <a:off x="5418418" y="4183489"/>
            <a:ext cx="410882" cy="1235676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2" name="Прямая со стрелкой 11"/>
          <p:cNvCxnSpPr>
            <a:stCxn id="2" idx="0"/>
            <a:endCxn id="3" idx="2"/>
          </p:cNvCxnSpPr>
          <p:nvPr/>
        </p:nvCxnSpPr>
        <p:spPr>
          <a:xfrm flipV="1">
            <a:off x="5829300" y="2147439"/>
            <a:ext cx="217394" cy="958832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" name="Прямая со стрелкой 12"/>
          <p:cNvCxnSpPr>
            <a:stCxn id="2" idx="2"/>
            <a:endCxn id="9" idx="0"/>
          </p:cNvCxnSpPr>
          <p:nvPr/>
        </p:nvCxnSpPr>
        <p:spPr>
          <a:xfrm>
            <a:off x="5829300" y="4183489"/>
            <a:ext cx="3899647" cy="899499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 flipH="1">
            <a:off x="1815353" y="4183489"/>
            <a:ext cx="4013947" cy="765029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2" idx="3"/>
            <a:endCxn id="8" idx="0"/>
          </p:cNvCxnSpPr>
          <p:nvPr/>
        </p:nvCxnSpPr>
        <p:spPr>
          <a:xfrm>
            <a:off x="8633011" y="3644880"/>
            <a:ext cx="1815354" cy="106849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2" idx="1"/>
            <a:endCxn id="5" idx="0"/>
          </p:cNvCxnSpPr>
          <p:nvPr/>
        </p:nvCxnSpPr>
        <p:spPr>
          <a:xfrm flipH="1">
            <a:off x="1317812" y="3644880"/>
            <a:ext cx="1707776" cy="335449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2" idx="0"/>
            <a:endCxn id="10" idx="3"/>
          </p:cNvCxnSpPr>
          <p:nvPr/>
        </p:nvCxnSpPr>
        <p:spPr>
          <a:xfrm flipH="1" flipV="1">
            <a:off x="3543300" y="2146867"/>
            <a:ext cx="2286000" cy="959404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Прямая со стрелкой 17"/>
          <p:cNvCxnSpPr>
            <a:stCxn id="2" idx="0"/>
            <a:endCxn id="4" idx="1"/>
          </p:cNvCxnSpPr>
          <p:nvPr/>
        </p:nvCxnSpPr>
        <p:spPr>
          <a:xfrm flipV="1">
            <a:off x="5829300" y="2465131"/>
            <a:ext cx="2413747" cy="641140"/>
          </a:xfrm>
          <a:prstGeom prst="straightConnector1">
            <a:avLst/>
          </a:prstGeom>
          <a:noFill/>
          <a:ln w="57150" cap="flat" cmpd="sng" algn="ctr">
            <a:solidFill>
              <a:srgbClr val="7030A0">
                <a:alpha val="60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26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450376"/>
            <a:ext cx="12692418" cy="1201003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опытно-экспериментальной деятельности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4" y="313899"/>
            <a:ext cx="9840037" cy="5991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ивая природа: характерные особенности 				    сезонов разных природно-климатических					      зон, многообразие живых организмов и                                 их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приспособленность к окружающей                                           среде;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еживая природа: воздух, почва, вода, 						магниты, звук, свет;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еловек: функционирование организма, 				рукотворный мир, материалы и их свойства.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899">
            <a:off x="7278502" y="2347415"/>
            <a:ext cx="4628715" cy="26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458</TotalTime>
  <Words>533</Words>
  <Application>Microsoft Office PowerPoint</Application>
  <PresentationFormat>Широкоэкранный</PresentationFormat>
  <Paragraphs>115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Times New Roman</vt:lpstr>
      <vt:lpstr>Wingdings</vt:lpstr>
      <vt:lpstr>Wingdings 3</vt:lpstr>
      <vt:lpstr>Сектор</vt:lpstr>
      <vt:lpstr>ЭКСПЕРИМЕНТАЛЬНАЯ ДЕЯТЕЛЬНОСТЬ     В  ДЕТСКОМ САДУ</vt:lpstr>
      <vt:lpstr>        Актуальность.</vt:lpstr>
      <vt:lpstr>Презентация PowerPoint</vt:lpstr>
      <vt:lpstr>        Характеристика детского экспериментирования</vt:lpstr>
      <vt:lpstr>    Детское экспериментирование имеет огромный   развивающий потенциал.  Главное его достоинство      заключается в том, что оно:   </vt:lpstr>
      <vt:lpstr>Презентация PowerPoint</vt:lpstr>
      <vt:lpstr>   СТРУКТУРА ДЕТСКОГО ЭКСПЕРИМЕНТИРОВАНИЯ</vt:lpstr>
      <vt:lpstr>Презентация PowerPoint</vt:lpstr>
      <vt:lpstr>Направления опытно-экспериментальной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86</cp:revision>
  <dcterms:created xsi:type="dcterms:W3CDTF">2018-01-22T03:28:50Z</dcterms:created>
  <dcterms:modified xsi:type="dcterms:W3CDTF">2018-01-28T07:48:56Z</dcterms:modified>
</cp:coreProperties>
</file>