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2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0B52-44D1-467D-A272-9669960C4DE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DD6E-F0F9-4AF3-B655-D06F29F56E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НАСТОЯЩАЯ ЯКУТСКАЯ ЗИМА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Романов Иван Иванович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Ученик 10 класса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МОБУ «Технический лицей Н.А. Алексеевой» г. Якутск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Республика Саха (Якутия)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Зимушка-зима, ты прекрасна и сурова!!!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Админ\Desktop\Фотографиялар папкалара\док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048" y="2095341"/>
            <a:ext cx="5327904" cy="3535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Нестрашны нам - зима и холод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632" b="13819"/>
          <a:stretch>
            <a:fillRect/>
          </a:stretch>
        </p:blipFill>
        <p:spPr bwMode="auto">
          <a:xfrm>
            <a:off x="2309018" y="1571612"/>
            <a:ext cx="452596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Мне и на улице тепло лишь было много сена!!!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Сегодня тепло можно и погулять!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Встречаем Новый Год!!!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Узор настоящей якутской Зимы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3530" y="1600200"/>
            <a:ext cx="46569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Профессия не боится холода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Спасибо за внимание!!!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70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НАСТОЯЩАЯ ЯКУТСКАЯ ЗИМА </vt:lpstr>
      <vt:lpstr>Зимушка-зима, ты прекрасна и сурова!!!</vt:lpstr>
      <vt:lpstr>Нестрашны нам - зима и холод</vt:lpstr>
      <vt:lpstr>Мне и на улице тепло лишь было много сена!!!</vt:lpstr>
      <vt:lpstr>Сегодня тепло можно и погулять!</vt:lpstr>
      <vt:lpstr>Встречаем Новый Год!!!</vt:lpstr>
      <vt:lpstr>Узор настоящей якутской Зимы</vt:lpstr>
      <vt:lpstr>Профессия не боится холода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РОДНАЯ ЯКУТИЯ </dc:title>
  <dc:creator>Админ</dc:creator>
  <cp:lastModifiedBy>Админ</cp:lastModifiedBy>
  <cp:revision>4</cp:revision>
  <dcterms:created xsi:type="dcterms:W3CDTF">2018-01-23T00:05:24Z</dcterms:created>
  <dcterms:modified xsi:type="dcterms:W3CDTF">2018-01-23T00:31:11Z</dcterms:modified>
</cp:coreProperties>
</file>