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80" r:id="rId9"/>
    <p:sldId id="277" r:id="rId10"/>
    <p:sldId id="279" r:id="rId11"/>
    <p:sldId id="276" r:id="rId12"/>
    <p:sldId id="264" r:id="rId13"/>
    <p:sldId id="265" r:id="rId14"/>
    <p:sldId id="268" r:id="rId15"/>
    <p:sldId id="269" r:id="rId16"/>
    <p:sldId id="270" r:id="rId17"/>
    <p:sldId id="271" r:id="rId18"/>
    <p:sldId id="282" r:id="rId19"/>
    <p:sldId id="283" r:id="rId20"/>
    <p:sldId id="284" r:id="rId21"/>
    <p:sldId id="272" r:id="rId22"/>
    <p:sldId id="28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447DB-2177-4A50-8199-E5D74BB6DAC5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EF3B6-2001-4DDD-8DC7-1B6DD3C292CF}">
      <dgm:prSet phldrT="[Текст]"/>
      <dgm:spPr/>
      <dgm:t>
        <a:bodyPr/>
        <a:lstStyle/>
        <a:p>
          <a:r>
            <a:rPr lang="ru-RU" dirty="0" smtClean="0"/>
            <a:t>Ареопаг</a:t>
          </a:r>
          <a:endParaRPr lang="ru-RU" dirty="0"/>
        </a:p>
      </dgm:t>
    </dgm:pt>
    <dgm:pt modelId="{662E765F-2A7D-46F6-A6C4-049754B045AB}" type="parTrans" cxnId="{A9887CF9-8DBC-466D-BDDA-0B15FD7683B1}">
      <dgm:prSet/>
      <dgm:spPr/>
      <dgm:t>
        <a:bodyPr/>
        <a:lstStyle/>
        <a:p>
          <a:endParaRPr lang="ru-RU"/>
        </a:p>
      </dgm:t>
    </dgm:pt>
    <dgm:pt modelId="{EAD31314-28E1-45E7-8759-B7156589E95A}" type="sibTrans" cxnId="{A9887CF9-8DBC-466D-BDDA-0B15FD7683B1}">
      <dgm:prSet/>
      <dgm:spPr/>
      <dgm:t>
        <a:bodyPr/>
        <a:lstStyle/>
        <a:p>
          <a:endParaRPr lang="ru-RU"/>
        </a:p>
      </dgm:t>
    </dgm:pt>
    <dgm:pt modelId="{F62D967D-F6E8-40EB-A409-4EFA6B996EFB}">
      <dgm:prSet phldrT="[Текст]" custT="1"/>
      <dgm:spPr/>
      <dgm:t>
        <a:bodyPr/>
        <a:lstStyle/>
        <a:p>
          <a:r>
            <a:rPr lang="ru-RU" sz="4400" dirty="0" smtClean="0"/>
            <a:t>9 архонтов</a:t>
          </a:r>
        </a:p>
        <a:p>
          <a:r>
            <a:rPr lang="ru-RU" sz="4000" dirty="0" smtClean="0"/>
            <a:t>(только представители знати)</a:t>
          </a:r>
          <a:endParaRPr lang="ru-RU" sz="4000" dirty="0"/>
        </a:p>
      </dgm:t>
    </dgm:pt>
    <dgm:pt modelId="{43718EFA-C967-4DA9-84FB-0C93F8BCB2F5}" type="parTrans" cxnId="{813E19C4-924F-4615-BB67-8F0450731463}">
      <dgm:prSet/>
      <dgm:spPr/>
      <dgm:t>
        <a:bodyPr/>
        <a:lstStyle/>
        <a:p>
          <a:endParaRPr lang="ru-RU"/>
        </a:p>
      </dgm:t>
    </dgm:pt>
    <dgm:pt modelId="{3B344D49-6A3D-4406-95AA-D8527D842D52}" type="sibTrans" cxnId="{813E19C4-924F-4615-BB67-8F0450731463}">
      <dgm:prSet/>
      <dgm:spPr/>
      <dgm:t>
        <a:bodyPr/>
        <a:lstStyle/>
        <a:p>
          <a:endParaRPr lang="ru-RU"/>
        </a:p>
      </dgm:t>
    </dgm:pt>
    <dgm:pt modelId="{7705DFDB-540C-4042-AA7F-F98F1A86134B}" type="pres">
      <dgm:prSet presAssocID="{AEB447DB-2177-4A50-8199-E5D74BB6DA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9108F-D418-4055-ABB8-21B7FA4B67F0}" type="pres">
      <dgm:prSet presAssocID="{593EF3B6-2001-4DDD-8DC7-1B6DD3C292CF}" presName="circle1" presStyleLbl="node1" presStyleIdx="0" presStyleCnt="2"/>
      <dgm:spPr/>
    </dgm:pt>
    <dgm:pt modelId="{3170DC86-1A08-4F5C-A11D-E94BE4E52023}" type="pres">
      <dgm:prSet presAssocID="{593EF3B6-2001-4DDD-8DC7-1B6DD3C292CF}" presName="space" presStyleCnt="0"/>
      <dgm:spPr/>
    </dgm:pt>
    <dgm:pt modelId="{C44EF55C-7416-4633-89B7-6C348EDD5F82}" type="pres">
      <dgm:prSet presAssocID="{593EF3B6-2001-4DDD-8DC7-1B6DD3C292CF}" presName="rect1" presStyleLbl="alignAcc1" presStyleIdx="0" presStyleCnt="2"/>
      <dgm:spPr/>
      <dgm:t>
        <a:bodyPr/>
        <a:lstStyle/>
        <a:p>
          <a:endParaRPr lang="ru-RU"/>
        </a:p>
      </dgm:t>
    </dgm:pt>
    <dgm:pt modelId="{A6B0F6A2-AC87-415A-BC07-36D42A9DCE4E}" type="pres">
      <dgm:prSet presAssocID="{F62D967D-F6E8-40EB-A409-4EFA6B996EFB}" presName="vertSpace2" presStyleLbl="node1" presStyleIdx="0" presStyleCnt="2"/>
      <dgm:spPr/>
    </dgm:pt>
    <dgm:pt modelId="{ED121ACA-7F39-4706-8BEF-DA13844C3C23}" type="pres">
      <dgm:prSet presAssocID="{F62D967D-F6E8-40EB-A409-4EFA6B996EFB}" presName="circle2" presStyleLbl="node1" presStyleIdx="1" presStyleCnt="2"/>
      <dgm:spPr/>
    </dgm:pt>
    <dgm:pt modelId="{9C2B0A88-59D7-4315-971F-D66D57B93B6C}" type="pres">
      <dgm:prSet presAssocID="{F62D967D-F6E8-40EB-A409-4EFA6B996EFB}" presName="rect2" presStyleLbl="alignAcc1" presStyleIdx="1" presStyleCnt="2"/>
      <dgm:spPr/>
      <dgm:t>
        <a:bodyPr/>
        <a:lstStyle/>
        <a:p>
          <a:endParaRPr lang="ru-RU"/>
        </a:p>
      </dgm:t>
    </dgm:pt>
    <dgm:pt modelId="{7C262BA4-E49F-4636-AA43-3F88DBE95920}" type="pres">
      <dgm:prSet presAssocID="{593EF3B6-2001-4DDD-8DC7-1B6DD3C292C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1D86B-668E-4344-97D6-C36E8608BD1D}" type="pres">
      <dgm:prSet presAssocID="{F62D967D-F6E8-40EB-A409-4EFA6B996EF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C9483-8F63-4197-83CB-6579F6465967}" type="presOf" srcId="{593EF3B6-2001-4DDD-8DC7-1B6DD3C292CF}" destId="{7C262BA4-E49F-4636-AA43-3F88DBE95920}" srcOrd="1" destOrd="0" presId="urn:microsoft.com/office/officeart/2005/8/layout/target3"/>
    <dgm:cxn modelId="{A719880B-1E86-431B-9392-62309512CD22}" type="presOf" srcId="{AEB447DB-2177-4A50-8199-E5D74BB6DAC5}" destId="{7705DFDB-540C-4042-AA7F-F98F1A86134B}" srcOrd="0" destOrd="0" presId="urn:microsoft.com/office/officeart/2005/8/layout/target3"/>
    <dgm:cxn modelId="{B9255045-7FA6-41F5-B0D9-8B138B12C65C}" type="presOf" srcId="{593EF3B6-2001-4DDD-8DC7-1B6DD3C292CF}" destId="{C44EF55C-7416-4633-89B7-6C348EDD5F82}" srcOrd="0" destOrd="0" presId="urn:microsoft.com/office/officeart/2005/8/layout/target3"/>
    <dgm:cxn modelId="{F7805F58-A537-4CDC-A142-6C8B1C95D1AC}" type="presOf" srcId="{F62D967D-F6E8-40EB-A409-4EFA6B996EFB}" destId="{AD71D86B-668E-4344-97D6-C36E8608BD1D}" srcOrd="1" destOrd="0" presId="urn:microsoft.com/office/officeart/2005/8/layout/target3"/>
    <dgm:cxn modelId="{BB9CD44B-F35A-4335-8CAF-953F68969973}" type="presOf" srcId="{F62D967D-F6E8-40EB-A409-4EFA6B996EFB}" destId="{9C2B0A88-59D7-4315-971F-D66D57B93B6C}" srcOrd="0" destOrd="0" presId="urn:microsoft.com/office/officeart/2005/8/layout/target3"/>
    <dgm:cxn modelId="{813E19C4-924F-4615-BB67-8F0450731463}" srcId="{AEB447DB-2177-4A50-8199-E5D74BB6DAC5}" destId="{F62D967D-F6E8-40EB-A409-4EFA6B996EFB}" srcOrd="1" destOrd="0" parTransId="{43718EFA-C967-4DA9-84FB-0C93F8BCB2F5}" sibTransId="{3B344D49-6A3D-4406-95AA-D8527D842D52}"/>
    <dgm:cxn modelId="{A9887CF9-8DBC-466D-BDDA-0B15FD7683B1}" srcId="{AEB447DB-2177-4A50-8199-E5D74BB6DAC5}" destId="{593EF3B6-2001-4DDD-8DC7-1B6DD3C292CF}" srcOrd="0" destOrd="0" parTransId="{662E765F-2A7D-46F6-A6C4-049754B045AB}" sibTransId="{EAD31314-28E1-45E7-8759-B7156589E95A}"/>
    <dgm:cxn modelId="{5364B011-D711-4AA6-8E24-8A1434F7D2CA}" type="presParOf" srcId="{7705DFDB-540C-4042-AA7F-F98F1A86134B}" destId="{EAA9108F-D418-4055-ABB8-21B7FA4B67F0}" srcOrd="0" destOrd="0" presId="urn:microsoft.com/office/officeart/2005/8/layout/target3"/>
    <dgm:cxn modelId="{5A044A79-2352-462E-8E7D-78886D55D5CE}" type="presParOf" srcId="{7705DFDB-540C-4042-AA7F-F98F1A86134B}" destId="{3170DC86-1A08-4F5C-A11D-E94BE4E52023}" srcOrd="1" destOrd="0" presId="urn:microsoft.com/office/officeart/2005/8/layout/target3"/>
    <dgm:cxn modelId="{116FE0A8-E058-4D5C-8BD7-3638AA92DCD2}" type="presParOf" srcId="{7705DFDB-540C-4042-AA7F-F98F1A86134B}" destId="{C44EF55C-7416-4633-89B7-6C348EDD5F82}" srcOrd="2" destOrd="0" presId="urn:microsoft.com/office/officeart/2005/8/layout/target3"/>
    <dgm:cxn modelId="{4A4B8FAB-55E5-4CB4-B776-3F5C8CAE7AF0}" type="presParOf" srcId="{7705DFDB-540C-4042-AA7F-F98F1A86134B}" destId="{A6B0F6A2-AC87-415A-BC07-36D42A9DCE4E}" srcOrd="3" destOrd="0" presId="urn:microsoft.com/office/officeart/2005/8/layout/target3"/>
    <dgm:cxn modelId="{E2F0CB6F-9059-4FAD-8525-0A397E5D285D}" type="presParOf" srcId="{7705DFDB-540C-4042-AA7F-F98F1A86134B}" destId="{ED121ACA-7F39-4706-8BEF-DA13844C3C23}" srcOrd="4" destOrd="0" presId="urn:microsoft.com/office/officeart/2005/8/layout/target3"/>
    <dgm:cxn modelId="{7E18118A-CCC0-447A-A4BA-CF0D165CD869}" type="presParOf" srcId="{7705DFDB-540C-4042-AA7F-F98F1A86134B}" destId="{9C2B0A88-59D7-4315-971F-D66D57B93B6C}" srcOrd="5" destOrd="0" presId="urn:microsoft.com/office/officeart/2005/8/layout/target3"/>
    <dgm:cxn modelId="{87C64315-D671-46BA-A020-02648D70A5DE}" type="presParOf" srcId="{7705DFDB-540C-4042-AA7F-F98F1A86134B}" destId="{7C262BA4-E49F-4636-AA43-3F88DBE95920}" srcOrd="6" destOrd="0" presId="urn:microsoft.com/office/officeart/2005/8/layout/target3"/>
    <dgm:cxn modelId="{CC48DA75-F945-45E3-87D8-3288371AF822}" type="presParOf" srcId="{7705DFDB-540C-4042-AA7F-F98F1A86134B}" destId="{AD71D86B-668E-4344-97D6-C36E8608BD1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4F294-D94B-4BA3-84BF-A23586FCED3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5E71B152-65FB-45AA-839E-8A04DBBDF496}">
      <dgm:prSet phldrT="[Текст]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Ареопаг</a:t>
          </a:r>
          <a:endParaRPr lang="ru-RU" dirty="0"/>
        </a:p>
      </dgm:t>
    </dgm:pt>
    <dgm:pt modelId="{652043C9-1884-4B42-9660-EB32D4BFA6D8}" type="parTrans" cxnId="{DA0F3472-09CB-4A0D-9C54-62C03AB1F956}">
      <dgm:prSet/>
      <dgm:spPr/>
      <dgm:t>
        <a:bodyPr/>
        <a:lstStyle/>
        <a:p>
          <a:endParaRPr lang="ru-RU"/>
        </a:p>
      </dgm:t>
    </dgm:pt>
    <dgm:pt modelId="{FC4E7ECA-C18B-4C85-8319-9D09BCCF3945}" type="sibTrans" cxnId="{DA0F3472-09CB-4A0D-9C54-62C03AB1F956}">
      <dgm:prSet/>
      <dgm:spPr/>
      <dgm:t>
        <a:bodyPr/>
        <a:lstStyle/>
        <a:p>
          <a:endParaRPr lang="ru-RU"/>
        </a:p>
      </dgm:t>
    </dgm:pt>
    <dgm:pt modelId="{E2DEC4F7-06DC-420A-82EA-4490CFBA32E8}">
      <dgm:prSet phldrT="[Текст]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9 архонтов</a:t>
          </a:r>
        </a:p>
        <a:p>
          <a:r>
            <a:rPr lang="ru-RU" dirty="0" smtClean="0"/>
            <a:t>(знать + демос)</a:t>
          </a:r>
          <a:endParaRPr lang="ru-RU" dirty="0"/>
        </a:p>
      </dgm:t>
    </dgm:pt>
    <dgm:pt modelId="{48656C13-3B0B-46A1-8AEA-9FFED8A422C0}" type="parTrans" cxnId="{31D87CC4-5798-49E7-B5D4-FF92C26E046D}">
      <dgm:prSet/>
      <dgm:spPr/>
      <dgm:t>
        <a:bodyPr/>
        <a:lstStyle/>
        <a:p>
          <a:endParaRPr lang="ru-RU"/>
        </a:p>
      </dgm:t>
    </dgm:pt>
    <dgm:pt modelId="{459D8C3F-4FC5-4F40-9E2A-B69450EC74B2}" type="sibTrans" cxnId="{31D87CC4-5798-49E7-B5D4-FF92C26E046D}">
      <dgm:prSet/>
      <dgm:spPr/>
      <dgm:t>
        <a:bodyPr/>
        <a:lstStyle/>
        <a:p>
          <a:endParaRPr lang="ru-RU"/>
        </a:p>
      </dgm:t>
    </dgm:pt>
    <dgm:pt modelId="{B962DF02-180D-418F-B020-98CA94A33EDA}">
      <dgm:prSet phldrT="[Текст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2400" dirty="0" smtClean="0"/>
            <a:t>Народный </a:t>
          </a:r>
        </a:p>
        <a:p>
          <a:pPr algn="ctr"/>
          <a:r>
            <a:rPr lang="ru-RU" sz="2400" dirty="0" smtClean="0"/>
            <a:t>суд</a:t>
          </a:r>
        </a:p>
      </dgm:t>
    </dgm:pt>
    <dgm:pt modelId="{B0B3B056-266E-4FD3-9DD4-7A28C0A63207}" type="sibTrans" cxnId="{3253A322-52FF-4DE6-B552-A0268C7AEB88}">
      <dgm:prSet/>
      <dgm:spPr/>
      <dgm:t>
        <a:bodyPr/>
        <a:lstStyle/>
        <a:p>
          <a:endParaRPr lang="ru-RU"/>
        </a:p>
      </dgm:t>
    </dgm:pt>
    <dgm:pt modelId="{B029BFC8-7773-4477-A475-036D4C42612B}" type="parTrans" cxnId="{3253A322-52FF-4DE6-B552-A0268C7AEB88}">
      <dgm:prSet/>
      <dgm:spPr/>
      <dgm:t>
        <a:bodyPr/>
        <a:lstStyle/>
        <a:p>
          <a:endParaRPr lang="ru-RU"/>
        </a:p>
      </dgm:t>
    </dgm:pt>
    <dgm:pt modelId="{C29F905C-4AC2-499F-ACE3-C5686331210D}">
      <dgm:prSet phldrT="[Текст]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Народное собрание</a:t>
          </a:r>
        </a:p>
        <a:p>
          <a:r>
            <a:rPr lang="ru-RU" dirty="0" smtClean="0"/>
            <a:t>(все граждане)</a:t>
          </a:r>
          <a:endParaRPr lang="ru-RU" dirty="0"/>
        </a:p>
      </dgm:t>
    </dgm:pt>
    <dgm:pt modelId="{1BB2B167-7677-4FDD-BD50-7FF046ED8353}" type="sibTrans" cxnId="{035AA156-1C6F-4640-A9B0-FE08A52C1EAD}">
      <dgm:prSet/>
      <dgm:spPr/>
      <dgm:t>
        <a:bodyPr/>
        <a:lstStyle/>
        <a:p>
          <a:endParaRPr lang="ru-RU"/>
        </a:p>
      </dgm:t>
    </dgm:pt>
    <dgm:pt modelId="{53B665B6-CD18-4C77-B5D6-33A46417D48E}" type="parTrans" cxnId="{035AA156-1C6F-4640-A9B0-FE08A52C1EAD}">
      <dgm:prSet/>
      <dgm:spPr/>
      <dgm:t>
        <a:bodyPr/>
        <a:lstStyle/>
        <a:p>
          <a:endParaRPr lang="ru-RU"/>
        </a:p>
      </dgm:t>
    </dgm:pt>
    <dgm:pt modelId="{F545DE0D-962E-4B58-9A29-E0EA53EC65AE}">
      <dgm:prSet phldrT="[Текст]" custT="1"/>
      <dgm:spPr>
        <a:solidFill>
          <a:srgbClr val="00B0F0"/>
        </a:solidFill>
        <a:ln>
          <a:solidFill>
            <a:srgbClr val="0070C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/>
            <a:t>Стратеги </a:t>
          </a:r>
        </a:p>
      </dgm:t>
    </dgm:pt>
    <dgm:pt modelId="{0604C31F-BA0F-4962-B8F1-02430D77F67E}" type="sibTrans" cxnId="{A3512BEB-D013-4FAB-9532-A0B8C15B3564}">
      <dgm:prSet/>
      <dgm:spPr/>
      <dgm:t>
        <a:bodyPr/>
        <a:lstStyle/>
        <a:p>
          <a:endParaRPr lang="ru-RU"/>
        </a:p>
      </dgm:t>
    </dgm:pt>
    <dgm:pt modelId="{664EC628-CE58-4AB0-BDCF-420F7295719B}" type="parTrans" cxnId="{A3512BEB-D013-4FAB-9532-A0B8C15B3564}">
      <dgm:prSet/>
      <dgm:spPr/>
      <dgm:t>
        <a:bodyPr/>
        <a:lstStyle/>
        <a:p>
          <a:endParaRPr lang="ru-RU"/>
        </a:p>
      </dgm:t>
    </dgm:pt>
    <dgm:pt modelId="{2B698AD0-4A77-43E9-92C6-4B8B5473699A}">
      <dgm:prSet phldrT="[Текст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2400" dirty="0" smtClean="0"/>
            <a:t>Законы</a:t>
          </a:r>
          <a:r>
            <a:rPr lang="ru-RU" sz="2000" dirty="0" smtClean="0"/>
            <a:t> </a:t>
          </a:r>
          <a:endParaRPr lang="ru-RU" sz="2000" dirty="0"/>
        </a:p>
      </dgm:t>
    </dgm:pt>
    <dgm:pt modelId="{82769D85-30BC-4F98-A2BC-0C9489DAAA8F}" type="sibTrans" cxnId="{A2A33BD0-C833-4784-8CA1-4FBA992DBB51}">
      <dgm:prSet/>
      <dgm:spPr/>
      <dgm:t>
        <a:bodyPr/>
        <a:lstStyle/>
        <a:p>
          <a:endParaRPr lang="ru-RU"/>
        </a:p>
      </dgm:t>
    </dgm:pt>
    <dgm:pt modelId="{32743E0E-9510-448B-91E7-7B5452E7F78A}" type="parTrans" cxnId="{A2A33BD0-C833-4784-8CA1-4FBA992DBB51}">
      <dgm:prSet/>
      <dgm:spPr/>
      <dgm:t>
        <a:bodyPr/>
        <a:lstStyle/>
        <a:p>
          <a:endParaRPr lang="ru-RU"/>
        </a:p>
      </dgm:t>
    </dgm:pt>
    <dgm:pt modelId="{93EF0788-E492-4EC9-99DE-D848A3D0ADCA}">
      <dgm:prSet phldrT="[Текст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2400" dirty="0" smtClean="0"/>
            <a:t>Совет Пятисот</a:t>
          </a:r>
        </a:p>
      </dgm:t>
    </dgm:pt>
    <dgm:pt modelId="{E322F367-1786-46D4-87E6-CB84C987E212}" type="sibTrans" cxnId="{2EB113CE-0D64-4D59-8D7C-B233E55DDB59}">
      <dgm:prSet/>
      <dgm:spPr/>
      <dgm:t>
        <a:bodyPr/>
        <a:lstStyle/>
        <a:p>
          <a:endParaRPr lang="ru-RU"/>
        </a:p>
      </dgm:t>
    </dgm:pt>
    <dgm:pt modelId="{9E5EFDE8-94FB-4D71-8FA0-189BC66BC962}" type="parTrans" cxnId="{2EB113CE-0D64-4D59-8D7C-B233E55DDB59}">
      <dgm:prSet/>
      <dgm:spPr/>
      <dgm:t>
        <a:bodyPr/>
        <a:lstStyle/>
        <a:p>
          <a:endParaRPr lang="ru-RU"/>
        </a:p>
      </dgm:t>
    </dgm:pt>
    <dgm:pt modelId="{AF98DB5A-D132-4182-820B-A84C0A63BA78}" type="pres">
      <dgm:prSet presAssocID="{AB44F294-D94B-4BA3-84BF-A23586FCED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D80E69-AEEC-470B-8F28-B3C55FBE7BE5}" type="pres">
      <dgm:prSet presAssocID="{5E71B152-65FB-45AA-839E-8A04DBBDF496}" presName="vertOn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3825DB4-AF2F-43F8-B626-2B98BA095D1F}" type="pres">
      <dgm:prSet presAssocID="{5E71B152-65FB-45AA-839E-8A04DBBDF49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1E4EF2-79B9-4673-A40E-5BCCBF9ACE13}" type="pres">
      <dgm:prSet presAssocID="{5E71B152-65FB-45AA-839E-8A04DBBDF496}" presName="parTransOn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549A396-0629-4575-98CB-773251DAB157}" type="pres">
      <dgm:prSet presAssocID="{5E71B152-65FB-45AA-839E-8A04DBBDF496}" presName="horzOn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4BB23E8-784E-43EF-8E60-EF49E178D05D}" type="pres">
      <dgm:prSet presAssocID="{E2DEC4F7-06DC-420A-82EA-4490CFBA32E8}" presName="vert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A3ADF0-282C-4EFF-A112-1697F38C53B3}" type="pres">
      <dgm:prSet presAssocID="{E2DEC4F7-06DC-420A-82EA-4490CFBA32E8}" presName="txTwo" presStyleLbl="node2" presStyleIdx="0" presStyleCnt="2" custScaleX="80893" custScaleY="181444" custLinFactNeighborX="-15338" custLinFactNeighborY="-15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24E7F9-1FF1-4F00-86F5-CCD64EBBE0B3}" type="pres">
      <dgm:prSet presAssocID="{E2DEC4F7-06DC-420A-82EA-4490CFBA32E8}" presName="parTrans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C28749C-9C7E-4411-A22F-20E88734AC6F}" type="pres">
      <dgm:prSet presAssocID="{E2DEC4F7-06DC-420A-82EA-4490CFBA32E8}" presName="horz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86442BD-BCF4-45E9-A7D3-E1C650A1195E}" type="pres">
      <dgm:prSet presAssocID="{B962DF02-180D-418F-B020-98CA94A33EDA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5255C27-C3B9-40FD-9F04-E36D52637C01}" type="pres">
      <dgm:prSet presAssocID="{B962DF02-180D-418F-B020-98CA94A33EDA}" presName="txThree" presStyleLbl="node3" presStyleIdx="0" presStyleCnt="4" custScaleX="2000000" custScaleY="122454" custLinFactX="2600000" custLinFactNeighborX="2638333" custLinFactNeighborY="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BD0D9E-4E02-469B-BBB6-26BB0EEF9DB8}" type="pres">
      <dgm:prSet presAssocID="{B962DF02-180D-418F-B020-98CA94A33EDA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A24B10D-8E94-4F77-BBAC-1975CB3536E6}" type="pres">
      <dgm:prSet presAssocID="{B0B3B056-266E-4FD3-9DD4-7A28C0A63207}" presName="sibSpace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AB3B640-DB55-443A-A31A-931D1E2D19D0}" type="pres">
      <dgm:prSet presAssocID="{F545DE0D-962E-4B58-9A29-E0EA53EC65AE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AAF77A8-2068-4FEB-B795-B61892188240}" type="pres">
      <dgm:prSet presAssocID="{F545DE0D-962E-4B58-9A29-E0EA53EC65AE}" presName="txThree" presStyleLbl="node3" presStyleIdx="1" presStyleCnt="4" custScaleX="2420000" custScaleY="121000" custLinFactX="2826555" custLinFactNeighborX="2900000" custLinFactNeighborY="13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F7017-C502-457D-9CC6-40C8E3E4CC8A}" type="pres">
      <dgm:prSet presAssocID="{F545DE0D-962E-4B58-9A29-E0EA53EC65AE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AF95ADC-7D1A-47C4-9212-2A39C7A98E98}" type="pres">
      <dgm:prSet presAssocID="{459D8C3F-4FC5-4F40-9E2A-B69450EC74B2}" presName="sibSpace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5871536-7A54-47BC-918A-567F3AFFFFA4}" type="pres">
      <dgm:prSet presAssocID="{C29F905C-4AC2-499F-ACE3-C5686331210D}" presName="vert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AE2A1CA-B5B3-4B14-81F2-675F7292BC85}" type="pres">
      <dgm:prSet presAssocID="{C29F905C-4AC2-499F-ACE3-C5686331210D}" presName="txTwo" presStyleLbl="node2" presStyleIdx="1" presStyleCnt="2" custScaleX="237342" custScaleY="172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9F04EC-811E-4A20-AD9B-8261AF8182DE}" type="pres">
      <dgm:prSet presAssocID="{C29F905C-4AC2-499F-ACE3-C5686331210D}" presName="parTrans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7201266-9A0F-4FE7-934A-74B63376410B}" type="pres">
      <dgm:prSet presAssocID="{C29F905C-4AC2-499F-ACE3-C5686331210D}" presName="horz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11A35D9-E680-4095-A14C-A0C3D8D3119F}" type="pres">
      <dgm:prSet presAssocID="{93EF0788-E492-4EC9-99DE-D848A3D0ADCA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51360AE-AC8B-494F-B818-0462553C0408}" type="pres">
      <dgm:prSet presAssocID="{93EF0788-E492-4EC9-99DE-D848A3D0ADCA}" presName="txThree" presStyleLbl="node3" presStyleIdx="2" presStyleCnt="4" custScaleX="2420000" custScaleY="121000" custLinFactX="1400000" custLinFactNeighborX="1438838" custLinFactNeighborY="1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2B0780-BBC1-4573-97DE-FAEAF6C6369F}" type="pres">
      <dgm:prSet presAssocID="{93EF0788-E492-4EC9-99DE-D848A3D0ADCA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7D655F5-8726-473A-A8B1-621E5D988C98}" type="pres">
      <dgm:prSet presAssocID="{E322F367-1786-46D4-87E6-CB84C987E212}" presName="sibSpace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C1A05A5-5A24-4FB4-8308-7B7308DD2035}" type="pres">
      <dgm:prSet presAssocID="{2B698AD0-4A77-43E9-92C6-4B8B5473699A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2E6C031-082F-4063-90C8-D326D44EA3D0}" type="pres">
      <dgm:prSet presAssocID="{2B698AD0-4A77-43E9-92C6-4B8B5473699A}" presName="txThree" presStyleLbl="node3" presStyleIdx="3" presStyleCnt="4" custScaleX="2420000" custScaleY="121000" custLinFactX="1588373" custLinFactNeighborX="1600000" custLinFactNeighborY="9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6C3A32-3CCB-4A48-ABBA-A0853BA7286A}" type="pres">
      <dgm:prSet presAssocID="{2B698AD0-4A77-43E9-92C6-4B8B5473699A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AC905B14-031C-484F-BFD0-9CEF7074E2E5}" type="presOf" srcId="{B962DF02-180D-418F-B020-98CA94A33EDA}" destId="{B5255C27-C3B9-40FD-9F04-E36D52637C01}" srcOrd="0" destOrd="0" presId="urn:microsoft.com/office/officeart/2005/8/layout/hierarchy4"/>
    <dgm:cxn modelId="{035AA156-1C6F-4640-A9B0-FE08A52C1EAD}" srcId="{5E71B152-65FB-45AA-839E-8A04DBBDF496}" destId="{C29F905C-4AC2-499F-ACE3-C5686331210D}" srcOrd="1" destOrd="0" parTransId="{53B665B6-CD18-4C77-B5D6-33A46417D48E}" sibTransId="{1BB2B167-7677-4FDD-BD50-7FF046ED8353}"/>
    <dgm:cxn modelId="{DA0F3472-09CB-4A0D-9C54-62C03AB1F956}" srcId="{AB44F294-D94B-4BA3-84BF-A23586FCED3F}" destId="{5E71B152-65FB-45AA-839E-8A04DBBDF496}" srcOrd="0" destOrd="0" parTransId="{652043C9-1884-4B42-9660-EB32D4BFA6D8}" sibTransId="{FC4E7ECA-C18B-4C85-8319-9D09BCCF3945}"/>
    <dgm:cxn modelId="{F2B3E3C3-7976-40A7-9AFE-47DA2D7EB600}" type="presOf" srcId="{F545DE0D-962E-4B58-9A29-E0EA53EC65AE}" destId="{AAAF77A8-2068-4FEB-B795-B61892188240}" srcOrd="0" destOrd="0" presId="urn:microsoft.com/office/officeart/2005/8/layout/hierarchy4"/>
    <dgm:cxn modelId="{5C7CCD4D-6440-46D0-9FEC-5DAE69769045}" type="presOf" srcId="{AB44F294-D94B-4BA3-84BF-A23586FCED3F}" destId="{AF98DB5A-D132-4182-820B-A84C0A63BA78}" srcOrd="0" destOrd="0" presId="urn:microsoft.com/office/officeart/2005/8/layout/hierarchy4"/>
    <dgm:cxn modelId="{0A11FB44-68F3-4019-8680-BC6089CA1933}" type="presOf" srcId="{C29F905C-4AC2-499F-ACE3-C5686331210D}" destId="{AAE2A1CA-B5B3-4B14-81F2-675F7292BC85}" srcOrd="0" destOrd="0" presId="urn:microsoft.com/office/officeart/2005/8/layout/hierarchy4"/>
    <dgm:cxn modelId="{A2A33BD0-C833-4784-8CA1-4FBA992DBB51}" srcId="{C29F905C-4AC2-499F-ACE3-C5686331210D}" destId="{2B698AD0-4A77-43E9-92C6-4B8B5473699A}" srcOrd="1" destOrd="0" parTransId="{32743E0E-9510-448B-91E7-7B5452E7F78A}" sibTransId="{82769D85-30BC-4F98-A2BC-0C9489DAAA8F}"/>
    <dgm:cxn modelId="{2EB113CE-0D64-4D59-8D7C-B233E55DDB59}" srcId="{C29F905C-4AC2-499F-ACE3-C5686331210D}" destId="{93EF0788-E492-4EC9-99DE-D848A3D0ADCA}" srcOrd="0" destOrd="0" parTransId="{9E5EFDE8-94FB-4D71-8FA0-189BC66BC962}" sibTransId="{E322F367-1786-46D4-87E6-CB84C987E212}"/>
    <dgm:cxn modelId="{A3512BEB-D013-4FAB-9532-A0B8C15B3564}" srcId="{E2DEC4F7-06DC-420A-82EA-4490CFBA32E8}" destId="{F545DE0D-962E-4B58-9A29-E0EA53EC65AE}" srcOrd="1" destOrd="0" parTransId="{664EC628-CE58-4AB0-BDCF-420F7295719B}" sibTransId="{0604C31F-BA0F-4962-B8F1-02430D77F67E}"/>
    <dgm:cxn modelId="{2668E00E-2B0E-4259-B6DD-B420692901DC}" type="presOf" srcId="{2B698AD0-4A77-43E9-92C6-4B8B5473699A}" destId="{A2E6C031-082F-4063-90C8-D326D44EA3D0}" srcOrd="0" destOrd="0" presId="urn:microsoft.com/office/officeart/2005/8/layout/hierarchy4"/>
    <dgm:cxn modelId="{3253A322-52FF-4DE6-B552-A0268C7AEB88}" srcId="{E2DEC4F7-06DC-420A-82EA-4490CFBA32E8}" destId="{B962DF02-180D-418F-B020-98CA94A33EDA}" srcOrd="0" destOrd="0" parTransId="{B029BFC8-7773-4477-A475-036D4C42612B}" sibTransId="{B0B3B056-266E-4FD3-9DD4-7A28C0A63207}"/>
    <dgm:cxn modelId="{3C4D37CF-B5E4-42C8-8621-3D4F08ABBDCB}" type="presOf" srcId="{E2DEC4F7-06DC-420A-82EA-4490CFBA32E8}" destId="{DFA3ADF0-282C-4EFF-A112-1697F38C53B3}" srcOrd="0" destOrd="0" presId="urn:microsoft.com/office/officeart/2005/8/layout/hierarchy4"/>
    <dgm:cxn modelId="{54CA0C8A-E8DB-4CBF-BA33-96CCBD131F2C}" type="presOf" srcId="{5E71B152-65FB-45AA-839E-8A04DBBDF496}" destId="{B3825DB4-AF2F-43F8-B626-2B98BA095D1F}" srcOrd="0" destOrd="0" presId="urn:microsoft.com/office/officeart/2005/8/layout/hierarchy4"/>
    <dgm:cxn modelId="{B2418445-DE23-4680-B489-B700A7850472}" type="presOf" srcId="{93EF0788-E492-4EC9-99DE-D848A3D0ADCA}" destId="{451360AE-AC8B-494F-B818-0462553C0408}" srcOrd="0" destOrd="0" presId="urn:microsoft.com/office/officeart/2005/8/layout/hierarchy4"/>
    <dgm:cxn modelId="{31D87CC4-5798-49E7-B5D4-FF92C26E046D}" srcId="{5E71B152-65FB-45AA-839E-8A04DBBDF496}" destId="{E2DEC4F7-06DC-420A-82EA-4490CFBA32E8}" srcOrd="0" destOrd="0" parTransId="{48656C13-3B0B-46A1-8AEA-9FFED8A422C0}" sibTransId="{459D8C3F-4FC5-4F40-9E2A-B69450EC74B2}"/>
    <dgm:cxn modelId="{839ED302-945B-4299-AEA5-8CCED84E49D9}" type="presParOf" srcId="{AF98DB5A-D132-4182-820B-A84C0A63BA78}" destId="{59D80E69-AEEC-470B-8F28-B3C55FBE7BE5}" srcOrd="0" destOrd="0" presId="urn:microsoft.com/office/officeart/2005/8/layout/hierarchy4"/>
    <dgm:cxn modelId="{FA544FF7-C776-49ED-A0E6-627D8F7F66CF}" type="presParOf" srcId="{59D80E69-AEEC-470B-8F28-B3C55FBE7BE5}" destId="{B3825DB4-AF2F-43F8-B626-2B98BA095D1F}" srcOrd="0" destOrd="0" presId="urn:microsoft.com/office/officeart/2005/8/layout/hierarchy4"/>
    <dgm:cxn modelId="{71456B17-C952-40AB-8C03-A84C2ED4A095}" type="presParOf" srcId="{59D80E69-AEEC-470B-8F28-B3C55FBE7BE5}" destId="{431E4EF2-79B9-4673-A40E-5BCCBF9ACE13}" srcOrd="1" destOrd="0" presId="urn:microsoft.com/office/officeart/2005/8/layout/hierarchy4"/>
    <dgm:cxn modelId="{E6464EF3-B191-45F1-AF1C-B30F5F0423C1}" type="presParOf" srcId="{59D80E69-AEEC-470B-8F28-B3C55FBE7BE5}" destId="{9549A396-0629-4575-98CB-773251DAB157}" srcOrd="2" destOrd="0" presId="urn:microsoft.com/office/officeart/2005/8/layout/hierarchy4"/>
    <dgm:cxn modelId="{76482D15-3A75-4111-8F93-AC3EEFDAC9DC}" type="presParOf" srcId="{9549A396-0629-4575-98CB-773251DAB157}" destId="{A4BB23E8-784E-43EF-8E60-EF49E178D05D}" srcOrd="0" destOrd="0" presId="urn:microsoft.com/office/officeart/2005/8/layout/hierarchy4"/>
    <dgm:cxn modelId="{ADD23301-F0E8-43B1-A8EB-CBFD69F79ABB}" type="presParOf" srcId="{A4BB23E8-784E-43EF-8E60-EF49E178D05D}" destId="{DFA3ADF0-282C-4EFF-A112-1697F38C53B3}" srcOrd="0" destOrd="0" presId="urn:microsoft.com/office/officeart/2005/8/layout/hierarchy4"/>
    <dgm:cxn modelId="{04ADC281-6F8D-4E8D-A4C4-23298005DC40}" type="presParOf" srcId="{A4BB23E8-784E-43EF-8E60-EF49E178D05D}" destId="{5F24E7F9-1FF1-4F00-86F5-CCD64EBBE0B3}" srcOrd="1" destOrd="0" presId="urn:microsoft.com/office/officeart/2005/8/layout/hierarchy4"/>
    <dgm:cxn modelId="{83423E7B-35B3-4439-857C-A806B388FA72}" type="presParOf" srcId="{A4BB23E8-784E-43EF-8E60-EF49E178D05D}" destId="{8C28749C-9C7E-4411-A22F-20E88734AC6F}" srcOrd="2" destOrd="0" presId="urn:microsoft.com/office/officeart/2005/8/layout/hierarchy4"/>
    <dgm:cxn modelId="{558123EF-2441-4CDC-ADD0-09A1E2627BF1}" type="presParOf" srcId="{8C28749C-9C7E-4411-A22F-20E88734AC6F}" destId="{D86442BD-BCF4-45E9-A7D3-E1C650A1195E}" srcOrd="0" destOrd="0" presId="urn:microsoft.com/office/officeart/2005/8/layout/hierarchy4"/>
    <dgm:cxn modelId="{7E3798A0-7333-4E28-AACE-8C95855326D4}" type="presParOf" srcId="{D86442BD-BCF4-45E9-A7D3-E1C650A1195E}" destId="{B5255C27-C3B9-40FD-9F04-E36D52637C01}" srcOrd="0" destOrd="0" presId="urn:microsoft.com/office/officeart/2005/8/layout/hierarchy4"/>
    <dgm:cxn modelId="{15B308A6-36D9-48CA-B091-509E5F5AD73B}" type="presParOf" srcId="{D86442BD-BCF4-45E9-A7D3-E1C650A1195E}" destId="{2FBD0D9E-4E02-469B-BBB6-26BB0EEF9DB8}" srcOrd="1" destOrd="0" presId="urn:microsoft.com/office/officeart/2005/8/layout/hierarchy4"/>
    <dgm:cxn modelId="{3D7018B9-D1CD-44D9-9754-5C7898961BA9}" type="presParOf" srcId="{8C28749C-9C7E-4411-A22F-20E88734AC6F}" destId="{7A24B10D-8E94-4F77-BBAC-1975CB3536E6}" srcOrd="1" destOrd="0" presId="urn:microsoft.com/office/officeart/2005/8/layout/hierarchy4"/>
    <dgm:cxn modelId="{F9ABB046-7FF5-4294-9CB1-A94FD10945C2}" type="presParOf" srcId="{8C28749C-9C7E-4411-A22F-20E88734AC6F}" destId="{FAB3B640-DB55-443A-A31A-931D1E2D19D0}" srcOrd="2" destOrd="0" presId="urn:microsoft.com/office/officeart/2005/8/layout/hierarchy4"/>
    <dgm:cxn modelId="{4D30D453-4F46-40B1-B011-7AA5B1A174DA}" type="presParOf" srcId="{FAB3B640-DB55-443A-A31A-931D1E2D19D0}" destId="{AAAF77A8-2068-4FEB-B795-B61892188240}" srcOrd="0" destOrd="0" presId="urn:microsoft.com/office/officeart/2005/8/layout/hierarchy4"/>
    <dgm:cxn modelId="{B68045D0-0389-4CB3-8BF9-993E6D985914}" type="presParOf" srcId="{FAB3B640-DB55-443A-A31A-931D1E2D19D0}" destId="{17BF7017-C502-457D-9CC6-40C8E3E4CC8A}" srcOrd="1" destOrd="0" presId="urn:microsoft.com/office/officeart/2005/8/layout/hierarchy4"/>
    <dgm:cxn modelId="{FCD69DD1-32CF-4E68-81AC-6FFE3A8B067E}" type="presParOf" srcId="{9549A396-0629-4575-98CB-773251DAB157}" destId="{4AF95ADC-7D1A-47C4-9212-2A39C7A98E98}" srcOrd="1" destOrd="0" presId="urn:microsoft.com/office/officeart/2005/8/layout/hierarchy4"/>
    <dgm:cxn modelId="{F75AEB58-6E2B-4945-9BA4-892AA3432E5A}" type="presParOf" srcId="{9549A396-0629-4575-98CB-773251DAB157}" destId="{25871536-7A54-47BC-918A-567F3AFFFFA4}" srcOrd="2" destOrd="0" presId="urn:microsoft.com/office/officeart/2005/8/layout/hierarchy4"/>
    <dgm:cxn modelId="{AB454697-FA5F-4610-9EDB-F5D49D3099A9}" type="presParOf" srcId="{25871536-7A54-47BC-918A-567F3AFFFFA4}" destId="{AAE2A1CA-B5B3-4B14-81F2-675F7292BC85}" srcOrd="0" destOrd="0" presId="urn:microsoft.com/office/officeart/2005/8/layout/hierarchy4"/>
    <dgm:cxn modelId="{DF5CD54A-E17A-4637-99B4-E96A9DAADE73}" type="presParOf" srcId="{25871536-7A54-47BC-918A-567F3AFFFFA4}" destId="{209F04EC-811E-4A20-AD9B-8261AF8182DE}" srcOrd="1" destOrd="0" presId="urn:microsoft.com/office/officeart/2005/8/layout/hierarchy4"/>
    <dgm:cxn modelId="{8FB54494-854B-44E1-9DE2-492C87CEFC33}" type="presParOf" srcId="{25871536-7A54-47BC-918A-567F3AFFFFA4}" destId="{A7201266-9A0F-4FE7-934A-74B63376410B}" srcOrd="2" destOrd="0" presId="urn:microsoft.com/office/officeart/2005/8/layout/hierarchy4"/>
    <dgm:cxn modelId="{C623B08A-9ABF-4B02-924B-05C8D6EE37C5}" type="presParOf" srcId="{A7201266-9A0F-4FE7-934A-74B63376410B}" destId="{911A35D9-E680-4095-A14C-A0C3D8D3119F}" srcOrd="0" destOrd="0" presId="urn:microsoft.com/office/officeart/2005/8/layout/hierarchy4"/>
    <dgm:cxn modelId="{C9A739A6-5BF7-4156-8719-49C098F8B8F1}" type="presParOf" srcId="{911A35D9-E680-4095-A14C-A0C3D8D3119F}" destId="{451360AE-AC8B-494F-B818-0462553C0408}" srcOrd="0" destOrd="0" presId="urn:microsoft.com/office/officeart/2005/8/layout/hierarchy4"/>
    <dgm:cxn modelId="{B9152DC8-97C2-4CFE-979B-57D9F4EA6572}" type="presParOf" srcId="{911A35D9-E680-4095-A14C-A0C3D8D3119F}" destId="{8B2B0780-BBC1-4573-97DE-FAEAF6C6369F}" srcOrd="1" destOrd="0" presId="urn:microsoft.com/office/officeart/2005/8/layout/hierarchy4"/>
    <dgm:cxn modelId="{C4084079-84E5-44C4-88D0-DD603F3EAB5E}" type="presParOf" srcId="{A7201266-9A0F-4FE7-934A-74B63376410B}" destId="{97D655F5-8726-473A-A8B1-621E5D988C98}" srcOrd="1" destOrd="0" presId="urn:microsoft.com/office/officeart/2005/8/layout/hierarchy4"/>
    <dgm:cxn modelId="{CD6B073F-AB3C-4139-A3AF-468E6D570C3B}" type="presParOf" srcId="{A7201266-9A0F-4FE7-934A-74B63376410B}" destId="{7C1A05A5-5A24-4FB4-8308-7B7308DD2035}" srcOrd="2" destOrd="0" presId="urn:microsoft.com/office/officeart/2005/8/layout/hierarchy4"/>
    <dgm:cxn modelId="{A063D55D-6130-48C7-B627-831DDF7411F4}" type="presParOf" srcId="{7C1A05A5-5A24-4FB4-8308-7B7308DD2035}" destId="{A2E6C031-082F-4063-90C8-D326D44EA3D0}" srcOrd="0" destOrd="0" presId="urn:microsoft.com/office/officeart/2005/8/layout/hierarchy4"/>
    <dgm:cxn modelId="{40047602-5548-465B-943F-09A3E35D9AE4}" type="presParOf" srcId="{7C1A05A5-5A24-4FB4-8308-7B7308DD2035}" destId="{F26C3A32-3CCB-4A48-ABBA-A0853BA728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082DB-37B9-4487-A934-7C0CF2CDF118}" type="doc">
      <dgm:prSet loTypeId="urn:microsoft.com/office/officeart/2005/8/layout/arrow2" loCatId="process" qsTypeId="urn:microsoft.com/office/officeart/2005/8/quickstyle/3d2" qsCatId="3D" csTypeId="urn:microsoft.com/office/officeart/2005/8/colors/accent5_2" csCatId="accent5" phldr="1"/>
      <dgm:spPr/>
    </dgm:pt>
    <dgm:pt modelId="{24AEFA6F-0004-49FB-A76C-1126E9C0840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Реформы </a:t>
          </a:r>
        </a:p>
        <a:p>
          <a:r>
            <a:rPr lang="ru-RU" sz="2800" b="1" dirty="0" smtClean="0">
              <a:solidFill>
                <a:srgbClr val="002060"/>
              </a:solidFill>
            </a:rPr>
            <a:t>Солона </a:t>
          </a:r>
        </a:p>
        <a:p>
          <a:r>
            <a:rPr lang="ru-RU" sz="2800" b="1" dirty="0" smtClean="0">
              <a:solidFill>
                <a:srgbClr val="002060"/>
              </a:solidFill>
            </a:rPr>
            <a:t>594 год до н. э.</a:t>
          </a:r>
        </a:p>
        <a:p>
          <a:endParaRPr lang="ru-RU" sz="2800" b="1" dirty="0">
            <a:solidFill>
              <a:srgbClr val="002060"/>
            </a:solidFill>
          </a:endParaRPr>
        </a:p>
      </dgm:t>
    </dgm:pt>
    <dgm:pt modelId="{0E1D1D3B-3607-45D3-B8F2-735625DC06B8}" type="parTrans" cxnId="{86C17073-9F96-46F2-8021-BC58D347AF8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44C0DD3-8B53-46BC-989E-6A06F5987A22}" type="sibTrans" cxnId="{86C17073-9F96-46F2-8021-BC58D347AF8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4475F67-D7FF-48ED-B885-EA90639A34B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Греко-персидские войны.</a:t>
          </a:r>
        </a:p>
        <a:p>
          <a:r>
            <a:rPr lang="ru-RU" sz="2400" b="1" dirty="0" smtClean="0">
              <a:solidFill>
                <a:srgbClr val="002060"/>
              </a:solidFill>
            </a:rPr>
            <a:t>490-480 год до н. э.</a:t>
          </a:r>
          <a:endParaRPr lang="ru-RU" sz="2400" b="1" dirty="0">
            <a:solidFill>
              <a:srgbClr val="002060"/>
            </a:solidFill>
          </a:endParaRPr>
        </a:p>
      </dgm:t>
    </dgm:pt>
    <dgm:pt modelId="{3EB57370-4007-4729-9617-504985B1656D}" type="parTrans" cxnId="{6EA8BF06-C15A-416E-89AC-D96324375EC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6DB7C23-D352-4FBA-BFD3-A76F5BD0A090}" type="sibTrans" cxnId="{6EA8BF06-C15A-416E-89AC-D96324375EC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14D595A-E0DC-4562-ABA7-8C4B0B67E5E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Возвышение Афин при Перикле</a:t>
          </a:r>
        </a:p>
        <a:p>
          <a:r>
            <a:rPr lang="ru-RU" sz="2800" b="1" dirty="0" smtClean="0">
              <a:solidFill>
                <a:srgbClr val="002060"/>
              </a:solidFill>
            </a:rPr>
            <a:t>443 год до н.э.</a:t>
          </a:r>
          <a:endParaRPr lang="ru-RU" sz="2800" b="1" dirty="0">
            <a:solidFill>
              <a:srgbClr val="002060"/>
            </a:solidFill>
          </a:endParaRPr>
        </a:p>
      </dgm:t>
    </dgm:pt>
    <dgm:pt modelId="{CA459893-762C-4C60-B6F2-19019E95A283}" type="parTrans" cxnId="{7C45843E-46DE-4C69-A835-4CB91EA647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664F57E-6BC5-4210-87E3-FF9BC12B39FF}" type="sibTrans" cxnId="{7C45843E-46DE-4C69-A835-4CB91EA647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890A1DF-569D-4A5A-8E14-03E7B96266E5}" type="pres">
      <dgm:prSet presAssocID="{DD8082DB-37B9-4487-A934-7C0CF2CDF118}" presName="arrowDiagram" presStyleCnt="0">
        <dgm:presLayoutVars>
          <dgm:chMax val="5"/>
          <dgm:dir/>
          <dgm:resizeHandles val="exact"/>
        </dgm:presLayoutVars>
      </dgm:prSet>
      <dgm:spPr/>
    </dgm:pt>
    <dgm:pt modelId="{0948ABD1-F981-4C5A-9991-2E2A5BD5CB6B}" type="pres">
      <dgm:prSet presAssocID="{DD8082DB-37B9-4487-A934-7C0CF2CDF118}" presName="arrow" presStyleLbl="bgShp" presStyleIdx="0" presStyleCnt="1"/>
      <dgm:spPr/>
    </dgm:pt>
    <dgm:pt modelId="{F5DCD7E1-E785-4D4D-B60D-B12019850B22}" type="pres">
      <dgm:prSet presAssocID="{DD8082DB-37B9-4487-A934-7C0CF2CDF118}" presName="arrowDiagram3" presStyleCnt="0"/>
      <dgm:spPr/>
    </dgm:pt>
    <dgm:pt modelId="{BCE0033D-88B1-42CD-A099-7D4C1762DA51}" type="pres">
      <dgm:prSet presAssocID="{24AEFA6F-0004-49FB-A76C-1126E9C08404}" presName="bullet3a" presStyleLbl="node1" presStyleIdx="0" presStyleCnt="3"/>
      <dgm:spPr/>
    </dgm:pt>
    <dgm:pt modelId="{52EBCA24-9B18-48CA-81AE-F1CF0E5D1F57}" type="pres">
      <dgm:prSet presAssocID="{24AEFA6F-0004-49FB-A76C-1126E9C08404}" presName="textBox3a" presStyleLbl="revTx" presStyleIdx="0" presStyleCnt="3" custScaleX="139942" custLinFactNeighborX="1255" custLinFactNeighborY="29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06E1B-1802-4BDF-9E7A-D0A259E08871}" type="pres">
      <dgm:prSet presAssocID="{04475F67-D7FF-48ED-B885-EA90639A34B5}" presName="bullet3b" presStyleLbl="node1" presStyleIdx="1" presStyleCnt="3"/>
      <dgm:spPr/>
    </dgm:pt>
    <dgm:pt modelId="{88D8A785-72B5-4781-B845-B44747A79B64}" type="pres">
      <dgm:prSet presAssocID="{04475F67-D7FF-48ED-B885-EA90639A34B5}" presName="textBox3b" presStyleLbl="revTx" presStyleIdx="1" presStyleCnt="3" custLinFactNeighborX="5665" custLinFactNeighborY="1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4CA20-EE1B-4ED7-BD83-81C0B56890B1}" type="pres">
      <dgm:prSet presAssocID="{414D595A-E0DC-4562-ABA7-8C4B0B67E5E1}" presName="bullet3c" presStyleLbl="node1" presStyleIdx="2" presStyleCnt="3"/>
      <dgm:spPr/>
    </dgm:pt>
    <dgm:pt modelId="{46FFBA50-D7BC-49A2-8A52-B5DA09BCD5A5}" type="pres">
      <dgm:prSet presAssocID="{414D595A-E0DC-4562-ABA7-8C4B0B67E5E1}" presName="textBox3c" presStyleLbl="revTx" presStyleIdx="2" presStyleCnt="3" custScaleX="140978" custScaleY="44878" custLinFactNeighborX="-5984" custLinFactNeighborY="-82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8BF06-C15A-416E-89AC-D96324375ECE}" srcId="{DD8082DB-37B9-4487-A934-7C0CF2CDF118}" destId="{04475F67-D7FF-48ED-B885-EA90639A34B5}" srcOrd="1" destOrd="0" parTransId="{3EB57370-4007-4729-9617-504985B1656D}" sibTransId="{F6DB7C23-D352-4FBA-BFD3-A76F5BD0A090}"/>
    <dgm:cxn modelId="{BE0509D0-23C9-47B1-A7BA-6E241BA31419}" type="presOf" srcId="{414D595A-E0DC-4562-ABA7-8C4B0B67E5E1}" destId="{46FFBA50-D7BC-49A2-8A52-B5DA09BCD5A5}" srcOrd="0" destOrd="0" presId="urn:microsoft.com/office/officeart/2005/8/layout/arrow2"/>
    <dgm:cxn modelId="{D35D3F5B-2B19-495E-BFE3-C78CF674F1D2}" type="presOf" srcId="{DD8082DB-37B9-4487-A934-7C0CF2CDF118}" destId="{0890A1DF-569D-4A5A-8E14-03E7B96266E5}" srcOrd="0" destOrd="0" presId="urn:microsoft.com/office/officeart/2005/8/layout/arrow2"/>
    <dgm:cxn modelId="{86C17073-9F96-46F2-8021-BC58D347AF8C}" srcId="{DD8082DB-37B9-4487-A934-7C0CF2CDF118}" destId="{24AEFA6F-0004-49FB-A76C-1126E9C08404}" srcOrd="0" destOrd="0" parTransId="{0E1D1D3B-3607-45D3-B8F2-735625DC06B8}" sibTransId="{D44C0DD3-8B53-46BC-989E-6A06F5987A22}"/>
    <dgm:cxn modelId="{7C45843E-46DE-4C69-A835-4CB91EA6479A}" srcId="{DD8082DB-37B9-4487-A934-7C0CF2CDF118}" destId="{414D595A-E0DC-4562-ABA7-8C4B0B67E5E1}" srcOrd="2" destOrd="0" parTransId="{CA459893-762C-4C60-B6F2-19019E95A283}" sibTransId="{D664F57E-6BC5-4210-87E3-FF9BC12B39FF}"/>
    <dgm:cxn modelId="{B6EDF68A-FBD3-4725-85DF-C0241134B6C8}" type="presOf" srcId="{04475F67-D7FF-48ED-B885-EA90639A34B5}" destId="{88D8A785-72B5-4781-B845-B44747A79B64}" srcOrd="0" destOrd="0" presId="urn:microsoft.com/office/officeart/2005/8/layout/arrow2"/>
    <dgm:cxn modelId="{BD599FF0-C4E4-4376-BAF5-B75400F0AE08}" type="presOf" srcId="{24AEFA6F-0004-49FB-A76C-1126E9C08404}" destId="{52EBCA24-9B18-48CA-81AE-F1CF0E5D1F57}" srcOrd="0" destOrd="0" presId="urn:microsoft.com/office/officeart/2005/8/layout/arrow2"/>
    <dgm:cxn modelId="{1AA231A7-FF96-47BB-94E7-CFBDF92C3AAD}" type="presParOf" srcId="{0890A1DF-569D-4A5A-8E14-03E7B96266E5}" destId="{0948ABD1-F981-4C5A-9991-2E2A5BD5CB6B}" srcOrd="0" destOrd="0" presId="urn:microsoft.com/office/officeart/2005/8/layout/arrow2"/>
    <dgm:cxn modelId="{4BDBCA15-B58A-4011-BCF2-495FA017638D}" type="presParOf" srcId="{0890A1DF-569D-4A5A-8E14-03E7B96266E5}" destId="{F5DCD7E1-E785-4D4D-B60D-B12019850B22}" srcOrd="1" destOrd="0" presId="urn:microsoft.com/office/officeart/2005/8/layout/arrow2"/>
    <dgm:cxn modelId="{7BADEB49-04A8-4FD1-94FC-6D899F7933B8}" type="presParOf" srcId="{F5DCD7E1-E785-4D4D-B60D-B12019850B22}" destId="{BCE0033D-88B1-42CD-A099-7D4C1762DA51}" srcOrd="0" destOrd="0" presId="urn:microsoft.com/office/officeart/2005/8/layout/arrow2"/>
    <dgm:cxn modelId="{87FCC8B7-58A7-462D-9F99-E2E7ED113CAB}" type="presParOf" srcId="{F5DCD7E1-E785-4D4D-B60D-B12019850B22}" destId="{52EBCA24-9B18-48CA-81AE-F1CF0E5D1F57}" srcOrd="1" destOrd="0" presId="urn:microsoft.com/office/officeart/2005/8/layout/arrow2"/>
    <dgm:cxn modelId="{E0D7CAC7-3AB5-48B4-B7C3-58D1AABE713B}" type="presParOf" srcId="{F5DCD7E1-E785-4D4D-B60D-B12019850B22}" destId="{FDE06E1B-1802-4BDF-9E7A-D0A259E08871}" srcOrd="2" destOrd="0" presId="urn:microsoft.com/office/officeart/2005/8/layout/arrow2"/>
    <dgm:cxn modelId="{CB3649AD-0EAF-48A7-9F70-A9D830C15DA8}" type="presParOf" srcId="{F5DCD7E1-E785-4D4D-B60D-B12019850B22}" destId="{88D8A785-72B5-4781-B845-B44747A79B64}" srcOrd="3" destOrd="0" presId="urn:microsoft.com/office/officeart/2005/8/layout/arrow2"/>
    <dgm:cxn modelId="{380F34D8-6054-4134-A759-408F991B7F48}" type="presParOf" srcId="{F5DCD7E1-E785-4D4D-B60D-B12019850B22}" destId="{4E54CA20-EE1B-4ED7-BD83-81C0B56890B1}" srcOrd="4" destOrd="0" presId="urn:microsoft.com/office/officeart/2005/8/layout/arrow2"/>
    <dgm:cxn modelId="{434C7378-0C0A-45F8-8D75-12CC0C66DB95}" type="presParOf" srcId="{F5DCD7E1-E785-4D4D-B60D-B12019850B22}" destId="{46FFBA50-D7BC-49A2-8A52-B5DA09BCD5A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667BE-900A-4C18-9018-D30A76EC3C45}" type="doc">
      <dgm:prSet loTypeId="urn:microsoft.com/office/officeart/2005/8/layout/hierarchy5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CA7EB-1246-4E1E-BEC0-EBEA2A5B8749}">
      <dgm:prSet phldrT="[Текст]"/>
      <dgm:spPr/>
      <dgm:t>
        <a:bodyPr/>
        <a:lstStyle/>
        <a:p>
          <a:r>
            <a:rPr lang="ru-RU" dirty="0" smtClean="0"/>
            <a:t>Народное собрание</a:t>
          </a:r>
          <a:endParaRPr lang="ru-RU" dirty="0"/>
        </a:p>
      </dgm:t>
    </dgm:pt>
    <dgm:pt modelId="{0B1CE4B1-81B4-4191-BAD2-6D54689F9580}" type="parTrans" cxnId="{0ABD3237-023A-442F-B878-24DFFD123793}">
      <dgm:prSet/>
      <dgm:spPr/>
      <dgm:t>
        <a:bodyPr/>
        <a:lstStyle/>
        <a:p>
          <a:endParaRPr lang="ru-RU"/>
        </a:p>
      </dgm:t>
    </dgm:pt>
    <dgm:pt modelId="{EB104712-0A26-4D7E-B4AB-417FA028F078}" type="sibTrans" cxnId="{0ABD3237-023A-442F-B878-24DFFD123793}">
      <dgm:prSet/>
      <dgm:spPr/>
      <dgm:t>
        <a:bodyPr/>
        <a:lstStyle/>
        <a:p>
          <a:endParaRPr lang="ru-RU"/>
        </a:p>
      </dgm:t>
    </dgm:pt>
    <dgm:pt modelId="{AD9D2942-0727-473E-AA72-D18CF9B56D48}">
      <dgm:prSet phldrT="[Текст]"/>
      <dgm:spPr/>
      <dgm:t>
        <a:bodyPr/>
        <a:lstStyle/>
        <a:p>
          <a:r>
            <a:rPr lang="ru-RU" dirty="0" smtClean="0"/>
            <a:t>Совет пятисот</a:t>
          </a:r>
          <a:endParaRPr lang="ru-RU" dirty="0"/>
        </a:p>
      </dgm:t>
    </dgm:pt>
    <dgm:pt modelId="{A321ED93-84D7-497C-B7CF-8AD80FC3008A}" type="parTrans" cxnId="{D0E3FB73-C7E9-4EAB-A0FD-BCF2D60BCDE4}">
      <dgm:prSet/>
      <dgm:spPr/>
      <dgm:t>
        <a:bodyPr/>
        <a:lstStyle/>
        <a:p>
          <a:endParaRPr lang="ru-RU"/>
        </a:p>
      </dgm:t>
    </dgm:pt>
    <dgm:pt modelId="{54299121-D843-4FC2-A85F-94865088664C}" type="sibTrans" cxnId="{D0E3FB73-C7E9-4EAB-A0FD-BCF2D60BCDE4}">
      <dgm:prSet/>
      <dgm:spPr/>
      <dgm:t>
        <a:bodyPr/>
        <a:lstStyle/>
        <a:p>
          <a:endParaRPr lang="ru-RU"/>
        </a:p>
      </dgm:t>
    </dgm:pt>
    <dgm:pt modelId="{C96B2B4E-652B-4BB4-9923-05D0CA0F7752}">
      <dgm:prSet phldrT="[Текст]"/>
      <dgm:spPr/>
      <dgm:t>
        <a:bodyPr/>
        <a:lstStyle/>
        <a:p>
          <a:r>
            <a:rPr lang="ru-RU" dirty="0" smtClean="0"/>
            <a:t>Народный суд</a:t>
          </a:r>
          <a:endParaRPr lang="ru-RU" dirty="0"/>
        </a:p>
      </dgm:t>
    </dgm:pt>
    <dgm:pt modelId="{80D20A8F-35C0-41FE-9A32-BF16C533D587}" type="parTrans" cxnId="{CDFDE582-90FD-497B-A7EB-A2A9E9A6E501}">
      <dgm:prSet/>
      <dgm:spPr/>
      <dgm:t>
        <a:bodyPr/>
        <a:lstStyle/>
        <a:p>
          <a:endParaRPr lang="ru-RU"/>
        </a:p>
      </dgm:t>
    </dgm:pt>
    <dgm:pt modelId="{10CA5E21-439D-4566-847E-015D57C882ED}" type="sibTrans" cxnId="{CDFDE582-90FD-497B-A7EB-A2A9E9A6E501}">
      <dgm:prSet/>
      <dgm:spPr/>
      <dgm:t>
        <a:bodyPr/>
        <a:lstStyle/>
        <a:p>
          <a:endParaRPr lang="ru-RU"/>
        </a:p>
      </dgm:t>
    </dgm:pt>
    <dgm:pt modelId="{8E576BBB-AF2B-4607-9E58-3D999A0AE7EC}">
      <dgm:prSet phldrT="[Текст]"/>
      <dgm:spPr/>
      <dgm:t>
        <a:bodyPr/>
        <a:lstStyle/>
        <a:p>
          <a:r>
            <a:rPr lang="ru-RU" dirty="0" smtClean="0"/>
            <a:t>Стратег</a:t>
          </a:r>
          <a:endParaRPr lang="ru-RU" dirty="0"/>
        </a:p>
      </dgm:t>
    </dgm:pt>
    <dgm:pt modelId="{98D60AE2-590B-4D86-8F13-2569B8002DCC}" type="parTrans" cxnId="{40600BCA-1FB6-4EBA-AC00-4EDD825AACC4}">
      <dgm:prSet/>
      <dgm:spPr/>
      <dgm:t>
        <a:bodyPr/>
        <a:lstStyle/>
        <a:p>
          <a:endParaRPr lang="ru-RU"/>
        </a:p>
      </dgm:t>
    </dgm:pt>
    <dgm:pt modelId="{4025AFFC-3B38-421A-B40E-88DBFF048CC2}" type="sibTrans" cxnId="{40600BCA-1FB6-4EBA-AC00-4EDD825AACC4}">
      <dgm:prSet/>
      <dgm:spPr/>
      <dgm:t>
        <a:bodyPr/>
        <a:lstStyle/>
        <a:p>
          <a:endParaRPr lang="ru-RU"/>
        </a:p>
      </dgm:t>
    </dgm:pt>
    <dgm:pt modelId="{CE4E1773-086A-4930-AB08-A14199B21B3F}" type="pres">
      <dgm:prSet presAssocID="{EAA667BE-900A-4C18-9018-D30A76EC3C4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F651C-AC9D-481C-982A-47D103565D8C}" type="pres">
      <dgm:prSet presAssocID="{EAA667BE-900A-4C18-9018-D30A76EC3C45}" presName="hierFlow" presStyleCnt="0"/>
      <dgm:spPr/>
    </dgm:pt>
    <dgm:pt modelId="{85E52621-B7EA-4EC3-A723-95E448D5F5B5}" type="pres">
      <dgm:prSet presAssocID="{EAA667BE-900A-4C18-9018-D30A76EC3C4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C12A01E-F10C-4704-91E7-6E36636EF73A}" type="pres">
      <dgm:prSet presAssocID="{3ACCA7EB-1246-4E1E-BEC0-EBEA2A5B8749}" presName="Name17" presStyleCnt="0"/>
      <dgm:spPr/>
    </dgm:pt>
    <dgm:pt modelId="{6F21F008-1A5C-4177-A4F5-1DAB97984BF9}" type="pres">
      <dgm:prSet presAssocID="{3ACCA7EB-1246-4E1E-BEC0-EBEA2A5B874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EA21B-784E-4291-B532-95CD28870FE3}" type="pres">
      <dgm:prSet presAssocID="{3ACCA7EB-1246-4E1E-BEC0-EBEA2A5B8749}" presName="hierChild2" presStyleCnt="0"/>
      <dgm:spPr/>
    </dgm:pt>
    <dgm:pt modelId="{3424B1F6-07FA-48D7-BF1C-82A15D4B251D}" type="pres">
      <dgm:prSet presAssocID="{A321ED93-84D7-497C-B7CF-8AD80FC3008A}" presName="Name25" presStyleLbl="parChTrans1D2" presStyleIdx="0" presStyleCnt="3"/>
      <dgm:spPr/>
      <dgm:t>
        <a:bodyPr/>
        <a:lstStyle/>
        <a:p>
          <a:endParaRPr lang="ru-RU"/>
        </a:p>
      </dgm:t>
    </dgm:pt>
    <dgm:pt modelId="{1829235A-F75D-410E-A8E3-CDC280C37242}" type="pres">
      <dgm:prSet presAssocID="{A321ED93-84D7-497C-B7CF-8AD80FC3008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ACE7434-729D-47AD-A2CF-DEAC39DE6DAE}" type="pres">
      <dgm:prSet presAssocID="{AD9D2942-0727-473E-AA72-D18CF9B56D48}" presName="Name30" presStyleCnt="0"/>
      <dgm:spPr/>
    </dgm:pt>
    <dgm:pt modelId="{EB036E88-E992-4E48-A6E1-F30C9CFF109B}" type="pres">
      <dgm:prSet presAssocID="{AD9D2942-0727-473E-AA72-D18CF9B56D48}" presName="level2Shape" presStyleLbl="node2" presStyleIdx="0" presStyleCnt="3"/>
      <dgm:spPr/>
      <dgm:t>
        <a:bodyPr/>
        <a:lstStyle/>
        <a:p>
          <a:endParaRPr lang="ru-RU"/>
        </a:p>
      </dgm:t>
    </dgm:pt>
    <dgm:pt modelId="{A703F4AC-5129-41C6-AD93-64CD849BE0DA}" type="pres">
      <dgm:prSet presAssocID="{AD9D2942-0727-473E-AA72-D18CF9B56D48}" presName="hierChild3" presStyleCnt="0"/>
      <dgm:spPr/>
    </dgm:pt>
    <dgm:pt modelId="{DCD5F63B-4201-417C-85A4-AFE15A8A872F}" type="pres">
      <dgm:prSet presAssocID="{80D20A8F-35C0-41FE-9A32-BF16C533D587}" presName="Name25" presStyleLbl="parChTrans1D2" presStyleIdx="1" presStyleCnt="3"/>
      <dgm:spPr/>
      <dgm:t>
        <a:bodyPr/>
        <a:lstStyle/>
        <a:p>
          <a:endParaRPr lang="ru-RU"/>
        </a:p>
      </dgm:t>
    </dgm:pt>
    <dgm:pt modelId="{FD93A1E8-8BCF-495C-AA35-66C669EB294D}" type="pres">
      <dgm:prSet presAssocID="{80D20A8F-35C0-41FE-9A32-BF16C533D58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D76A3ED-4912-45AF-9837-9564A51FF36D}" type="pres">
      <dgm:prSet presAssocID="{C96B2B4E-652B-4BB4-9923-05D0CA0F7752}" presName="Name30" presStyleCnt="0"/>
      <dgm:spPr/>
    </dgm:pt>
    <dgm:pt modelId="{BD5C9AD0-D337-4A86-818A-C7A0E45D63AE}" type="pres">
      <dgm:prSet presAssocID="{C96B2B4E-652B-4BB4-9923-05D0CA0F7752}" presName="level2Shape" presStyleLbl="node2" presStyleIdx="1" presStyleCnt="3"/>
      <dgm:spPr/>
      <dgm:t>
        <a:bodyPr/>
        <a:lstStyle/>
        <a:p>
          <a:endParaRPr lang="ru-RU"/>
        </a:p>
      </dgm:t>
    </dgm:pt>
    <dgm:pt modelId="{1AEAC6AF-3C9C-450F-9533-63EB619D0886}" type="pres">
      <dgm:prSet presAssocID="{C96B2B4E-652B-4BB4-9923-05D0CA0F7752}" presName="hierChild3" presStyleCnt="0"/>
      <dgm:spPr/>
    </dgm:pt>
    <dgm:pt modelId="{85DBE585-62DB-44CF-8929-ADF64552A058}" type="pres">
      <dgm:prSet presAssocID="{98D60AE2-590B-4D86-8F13-2569B8002DCC}" presName="Name25" presStyleLbl="parChTrans1D2" presStyleIdx="2" presStyleCnt="3"/>
      <dgm:spPr/>
      <dgm:t>
        <a:bodyPr/>
        <a:lstStyle/>
        <a:p>
          <a:endParaRPr lang="ru-RU"/>
        </a:p>
      </dgm:t>
    </dgm:pt>
    <dgm:pt modelId="{141C67F6-4326-46BC-9C23-26A031A01E90}" type="pres">
      <dgm:prSet presAssocID="{98D60AE2-590B-4D86-8F13-2569B8002DC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0400333-D671-4AC3-A96F-7A7178D11FC7}" type="pres">
      <dgm:prSet presAssocID="{8E576BBB-AF2B-4607-9E58-3D999A0AE7EC}" presName="Name30" presStyleCnt="0"/>
      <dgm:spPr/>
    </dgm:pt>
    <dgm:pt modelId="{BABA561A-EB0B-4FF9-9EEE-2BE7FD7F3C3B}" type="pres">
      <dgm:prSet presAssocID="{8E576BBB-AF2B-4607-9E58-3D999A0AE7EC}" presName="level2Shape" presStyleLbl="node2" presStyleIdx="2" presStyleCnt="3"/>
      <dgm:spPr/>
      <dgm:t>
        <a:bodyPr/>
        <a:lstStyle/>
        <a:p>
          <a:endParaRPr lang="ru-RU"/>
        </a:p>
      </dgm:t>
    </dgm:pt>
    <dgm:pt modelId="{367C9055-FCEE-46E1-8713-CDA016C15B3D}" type="pres">
      <dgm:prSet presAssocID="{8E576BBB-AF2B-4607-9E58-3D999A0AE7EC}" presName="hierChild3" presStyleCnt="0"/>
      <dgm:spPr/>
    </dgm:pt>
    <dgm:pt modelId="{00999F03-3C82-41AA-98D7-23E213F03850}" type="pres">
      <dgm:prSet presAssocID="{EAA667BE-900A-4C18-9018-D30A76EC3C45}" presName="bgShapesFlow" presStyleCnt="0"/>
      <dgm:spPr/>
    </dgm:pt>
  </dgm:ptLst>
  <dgm:cxnLst>
    <dgm:cxn modelId="{BF8DE91F-708D-4E4D-9FAA-B472FE274281}" type="presOf" srcId="{98D60AE2-590B-4D86-8F13-2569B8002DCC}" destId="{141C67F6-4326-46BC-9C23-26A031A01E90}" srcOrd="1" destOrd="0" presId="urn:microsoft.com/office/officeart/2005/8/layout/hierarchy5"/>
    <dgm:cxn modelId="{37B78387-94B2-4D37-B03A-292B41A63A5F}" type="presOf" srcId="{8E576BBB-AF2B-4607-9E58-3D999A0AE7EC}" destId="{BABA561A-EB0B-4FF9-9EEE-2BE7FD7F3C3B}" srcOrd="0" destOrd="0" presId="urn:microsoft.com/office/officeart/2005/8/layout/hierarchy5"/>
    <dgm:cxn modelId="{CDFDE582-90FD-497B-A7EB-A2A9E9A6E501}" srcId="{3ACCA7EB-1246-4E1E-BEC0-EBEA2A5B8749}" destId="{C96B2B4E-652B-4BB4-9923-05D0CA0F7752}" srcOrd="1" destOrd="0" parTransId="{80D20A8F-35C0-41FE-9A32-BF16C533D587}" sibTransId="{10CA5E21-439D-4566-847E-015D57C882ED}"/>
    <dgm:cxn modelId="{5F13B8EF-6D04-401E-B19E-29B05975E8AE}" type="presOf" srcId="{80D20A8F-35C0-41FE-9A32-BF16C533D587}" destId="{DCD5F63B-4201-417C-85A4-AFE15A8A872F}" srcOrd="0" destOrd="0" presId="urn:microsoft.com/office/officeart/2005/8/layout/hierarchy5"/>
    <dgm:cxn modelId="{361D0155-CC9E-448A-910F-CFD5CBFE51C6}" type="presOf" srcId="{A321ED93-84D7-497C-B7CF-8AD80FC3008A}" destId="{3424B1F6-07FA-48D7-BF1C-82A15D4B251D}" srcOrd="0" destOrd="0" presId="urn:microsoft.com/office/officeart/2005/8/layout/hierarchy5"/>
    <dgm:cxn modelId="{01CC5112-C121-495A-A8D9-A19810FBA128}" type="presOf" srcId="{3ACCA7EB-1246-4E1E-BEC0-EBEA2A5B8749}" destId="{6F21F008-1A5C-4177-A4F5-1DAB97984BF9}" srcOrd="0" destOrd="0" presId="urn:microsoft.com/office/officeart/2005/8/layout/hierarchy5"/>
    <dgm:cxn modelId="{D1BAE2F1-D3AA-4450-960E-0B90CAECED7B}" type="presOf" srcId="{80D20A8F-35C0-41FE-9A32-BF16C533D587}" destId="{FD93A1E8-8BCF-495C-AA35-66C669EB294D}" srcOrd="1" destOrd="0" presId="urn:microsoft.com/office/officeart/2005/8/layout/hierarchy5"/>
    <dgm:cxn modelId="{F937889A-EC6F-4FF6-8128-62604D01A140}" type="presOf" srcId="{98D60AE2-590B-4D86-8F13-2569B8002DCC}" destId="{85DBE585-62DB-44CF-8929-ADF64552A058}" srcOrd="0" destOrd="0" presId="urn:microsoft.com/office/officeart/2005/8/layout/hierarchy5"/>
    <dgm:cxn modelId="{A10CC43C-0621-4595-A753-720EC9005E73}" type="presOf" srcId="{EAA667BE-900A-4C18-9018-D30A76EC3C45}" destId="{CE4E1773-086A-4930-AB08-A14199B21B3F}" srcOrd="0" destOrd="0" presId="urn:microsoft.com/office/officeart/2005/8/layout/hierarchy5"/>
    <dgm:cxn modelId="{0ABD3237-023A-442F-B878-24DFFD123793}" srcId="{EAA667BE-900A-4C18-9018-D30A76EC3C45}" destId="{3ACCA7EB-1246-4E1E-BEC0-EBEA2A5B8749}" srcOrd="0" destOrd="0" parTransId="{0B1CE4B1-81B4-4191-BAD2-6D54689F9580}" sibTransId="{EB104712-0A26-4D7E-B4AB-417FA028F078}"/>
    <dgm:cxn modelId="{CFDD97F7-F6A5-4B3D-8EA3-E7787D63FCBB}" type="presOf" srcId="{C96B2B4E-652B-4BB4-9923-05D0CA0F7752}" destId="{BD5C9AD0-D337-4A86-818A-C7A0E45D63AE}" srcOrd="0" destOrd="0" presId="urn:microsoft.com/office/officeart/2005/8/layout/hierarchy5"/>
    <dgm:cxn modelId="{40600BCA-1FB6-4EBA-AC00-4EDD825AACC4}" srcId="{3ACCA7EB-1246-4E1E-BEC0-EBEA2A5B8749}" destId="{8E576BBB-AF2B-4607-9E58-3D999A0AE7EC}" srcOrd="2" destOrd="0" parTransId="{98D60AE2-590B-4D86-8F13-2569B8002DCC}" sibTransId="{4025AFFC-3B38-421A-B40E-88DBFF048CC2}"/>
    <dgm:cxn modelId="{C5983D37-550E-4078-9D8B-B50D11E7DAC2}" type="presOf" srcId="{A321ED93-84D7-497C-B7CF-8AD80FC3008A}" destId="{1829235A-F75D-410E-A8E3-CDC280C37242}" srcOrd="1" destOrd="0" presId="urn:microsoft.com/office/officeart/2005/8/layout/hierarchy5"/>
    <dgm:cxn modelId="{D0E3FB73-C7E9-4EAB-A0FD-BCF2D60BCDE4}" srcId="{3ACCA7EB-1246-4E1E-BEC0-EBEA2A5B8749}" destId="{AD9D2942-0727-473E-AA72-D18CF9B56D48}" srcOrd="0" destOrd="0" parTransId="{A321ED93-84D7-497C-B7CF-8AD80FC3008A}" sibTransId="{54299121-D843-4FC2-A85F-94865088664C}"/>
    <dgm:cxn modelId="{F4C2E479-DDF8-4F88-A032-B1A4A3714DC3}" type="presOf" srcId="{AD9D2942-0727-473E-AA72-D18CF9B56D48}" destId="{EB036E88-E992-4E48-A6E1-F30C9CFF109B}" srcOrd="0" destOrd="0" presId="urn:microsoft.com/office/officeart/2005/8/layout/hierarchy5"/>
    <dgm:cxn modelId="{B3E07883-911B-4FBA-BEB1-AE487ACC6B6F}" type="presParOf" srcId="{CE4E1773-086A-4930-AB08-A14199B21B3F}" destId="{B15F651C-AC9D-481C-982A-47D103565D8C}" srcOrd="0" destOrd="0" presId="urn:microsoft.com/office/officeart/2005/8/layout/hierarchy5"/>
    <dgm:cxn modelId="{113BF05B-1D0A-4E05-B19B-FE883585F8B8}" type="presParOf" srcId="{B15F651C-AC9D-481C-982A-47D103565D8C}" destId="{85E52621-B7EA-4EC3-A723-95E448D5F5B5}" srcOrd="0" destOrd="0" presId="urn:microsoft.com/office/officeart/2005/8/layout/hierarchy5"/>
    <dgm:cxn modelId="{F94F27F2-CDBF-4847-8803-A8EC42D85D3A}" type="presParOf" srcId="{85E52621-B7EA-4EC3-A723-95E448D5F5B5}" destId="{CC12A01E-F10C-4704-91E7-6E36636EF73A}" srcOrd="0" destOrd="0" presId="urn:microsoft.com/office/officeart/2005/8/layout/hierarchy5"/>
    <dgm:cxn modelId="{6C15EB5D-261F-4939-AFF0-EE80826A1003}" type="presParOf" srcId="{CC12A01E-F10C-4704-91E7-6E36636EF73A}" destId="{6F21F008-1A5C-4177-A4F5-1DAB97984BF9}" srcOrd="0" destOrd="0" presId="urn:microsoft.com/office/officeart/2005/8/layout/hierarchy5"/>
    <dgm:cxn modelId="{EB733F53-D24E-4F1E-885F-BFDD82E312E1}" type="presParOf" srcId="{CC12A01E-F10C-4704-91E7-6E36636EF73A}" destId="{0FEEA21B-784E-4291-B532-95CD28870FE3}" srcOrd="1" destOrd="0" presId="urn:microsoft.com/office/officeart/2005/8/layout/hierarchy5"/>
    <dgm:cxn modelId="{0BA2B666-F336-4EFB-BB30-3C095EA0ACCB}" type="presParOf" srcId="{0FEEA21B-784E-4291-B532-95CD28870FE3}" destId="{3424B1F6-07FA-48D7-BF1C-82A15D4B251D}" srcOrd="0" destOrd="0" presId="urn:microsoft.com/office/officeart/2005/8/layout/hierarchy5"/>
    <dgm:cxn modelId="{FB81BB2A-B29E-49E6-BC37-AC936294D73D}" type="presParOf" srcId="{3424B1F6-07FA-48D7-BF1C-82A15D4B251D}" destId="{1829235A-F75D-410E-A8E3-CDC280C37242}" srcOrd="0" destOrd="0" presId="urn:microsoft.com/office/officeart/2005/8/layout/hierarchy5"/>
    <dgm:cxn modelId="{5EBE6C4E-3DF9-4FA5-A53F-5D4A301A74E3}" type="presParOf" srcId="{0FEEA21B-784E-4291-B532-95CD28870FE3}" destId="{4ACE7434-729D-47AD-A2CF-DEAC39DE6DAE}" srcOrd="1" destOrd="0" presId="urn:microsoft.com/office/officeart/2005/8/layout/hierarchy5"/>
    <dgm:cxn modelId="{40D4153E-D20C-473E-982C-D97C295E4B45}" type="presParOf" srcId="{4ACE7434-729D-47AD-A2CF-DEAC39DE6DAE}" destId="{EB036E88-E992-4E48-A6E1-F30C9CFF109B}" srcOrd="0" destOrd="0" presId="urn:microsoft.com/office/officeart/2005/8/layout/hierarchy5"/>
    <dgm:cxn modelId="{B5A8DAB5-1739-437D-8C30-D5D428864AB3}" type="presParOf" srcId="{4ACE7434-729D-47AD-A2CF-DEAC39DE6DAE}" destId="{A703F4AC-5129-41C6-AD93-64CD849BE0DA}" srcOrd="1" destOrd="0" presId="urn:microsoft.com/office/officeart/2005/8/layout/hierarchy5"/>
    <dgm:cxn modelId="{31A5E7CF-218D-40CB-BB62-0BB1B20F5E31}" type="presParOf" srcId="{0FEEA21B-784E-4291-B532-95CD28870FE3}" destId="{DCD5F63B-4201-417C-85A4-AFE15A8A872F}" srcOrd="2" destOrd="0" presId="urn:microsoft.com/office/officeart/2005/8/layout/hierarchy5"/>
    <dgm:cxn modelId="{DDAA6234-AD50-4744-9E91-7A0303AC4FC2}" type="presParOf" srcId="{DCD5F63B-4201-417C-85A4-AFE15A8A872F}" destId="{FD93A1E8-8BCF-495C-AA35-66C669EB294D}" srcOrd="0" destOrd="0" presId="urn:microsoft.com/office/officeart/2005/8/layout/hierarchy5"/>
    <dgm:cxn modelId="{1C8935E2-070B-4EC0-82F7-514EED386E8C}" type="presParOf" srcId="{0FEEA21B-784E-4291-B532-95CD28870FE3}" destId="{5D76A3ED-4912-45AF-9837-9564A51FF36D}" srcOrd="3" destOrd="0" presId="urn:microsoft.com/office/officeart/2005/8/layout/hierarchy5"/>
    <dgm:cxn modelId="{1B67CE7C-8DA5-4B7B-A3D6-798189F740A3}" type="presParOf" srcId="{5D76A3ED-4912-45AF-9837-9564A51FF36D}" destId="{BD5C9AD0-D337-4A86-818A-C7A0E45D63AE}" srcOrd="0" destOrd="0" presId="urn:microsoft.com/office/officeart/2005/8/layout/hierarchy5"/>
    <dgm:cxn modelId="{AAEE6ACC-6BBE-44F4-AE02-52928375AA04}" type="presParOf" srcId="{5D76A3ED-4912-45AF-9837-9564A51FF36D}" destId="{1AEAC6AF-3C9C-450F-9533-63EB619D0886}" srcOrd="1" destOrd="0" presId="urn:microsoft.com/office/officeart/2005/8/layout/hierarchy5"/>
    <dgm:cxn modelId="{03600104-D4F2-49E7-A9D9-78CFB2DD4346}" type="presParOf" srcId="{0FEEA21B-784E-4291-B532-95CD28870FE3}" destId="{85DBE585-62DB-44CF-8929-ADF64552A058}" srcOrd="4" destOrd="0" presId="urn:microsoft.com/office/officeart/2005/8/layout/hierarchy5"/>
    <dgm:cxn modelId="{928E1971-CAC9-474C-8F5A-7399C2C7AF6A}" type="presParOf" srcId="{85DBE585-62DB-44CF-8929-ADF64552A058}" destId="{141C67F6-4326-46BC-9C23-26A031A01E90}" srcOrd="0" destOrd="0" presId="urn:microsoft.com/office/officeart/2005/8/layout/hierarchy5"/>
    <dgm:cxn modelId="{545CFAD7-7AA0-46CC-AF23-8B0DC0C4D94F}" type="presParOf" srcId="{0FEEA21B-784E-4291-B532-95CD28870FE3}" destId="{40400333-D671-4AC3-A96F-7A7178D11FC7}" srcOrd="5" destOrd="0" presId="urn:microsoft.com/office/officeart/2005/8/layout/hierarchy5"/>
    <dgm:cxn modelId="{FF7D7941-4C97-41A4-A788-2B77D4D5A9A8}" type="presParOf" srcId="{40400333-D671-4AC3-A96F-7A7178D11FC7}" destId="{BABA561A-EB0B-4FF9-9EEE-2BE7FD7F3C3B}" srcOrd="0" destOrd="0" presId="urn:microsoft.com/office/officeart/2005/8/layout/hierarchy5"/>
    <dgm:cxn modelId="{4CBEC2B6-83C8-4E73-B403-20B4A8640BB5}" type="presParOf" srcId="{40400333-D671-4AC3-A96F-7A7178D11FC7}" destId="{367C9055-FCEE-46E1-8713-CDA016C15B3D}" srcOrd="1" destOrd="0" presId="urn:microsoft.com/office/officeart/2005/8/layout/hierarchy5"/>
    <dgm:cxn modelId="{E55EE5F5-C249-46A5-B34E-F13DC0557928}" type="presParOf" srcId="{CE4E1773-086A-4930-AB08-A14199B21B3F}" destId="{00999F03-3C82-41AA-98D7-23E213F0385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A9108F-D418-4055-ABB8-21B7FA4B67F0}">
      <dsp:nvSpPr>
        <dsp:cNvPr id="0" name=""/>
        <dsp:cNvSpPr/>
      </dsp:nvSpPr>
      <dsp:spPr>
        <a:xfrm>
          <a:off x="0" y="0"/>
          <a:ext cx="4572000" cy="457200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EF55C-7416-4633-89B7-6C348EDD5F82}">
      <dsp:nvSpPr>
        <dsp:cNvPr id="0" name=""/>
        <dsp:cNvSpPr/>
      </dsp:nvSpPr>
      <dsp:spPr>
        <a:xfrm>
          <a:off x="2286000" y="0"/>
          <a:ext cx="54864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Ареопаг</a:t>
          </a:r>
          <a:endParaRPr lang="ru-RU" sz="6500" kern="1200" dirty="0"/>
        </a:p>
      </dsp:txBody>
      <dsp:txXfrm>
        <a:off x="2286000" y="0"/>
        <a:ext cx="5486400" cy="2171700"/>
      </dsp:txXfrm>
    </dsp:sp>
    <dsp:sp modelId="{ED121ACA-7F39-4706-8BEF-DA13844C3C23}">
      <dsp:nvSpPr>
        <dsp:cNvPr id="0" name=""/>
        <dsp:cNvSpPr/>
      </dsp:nvSpPr>
      <dsp:spPr>
        <a:xfrm>
          <a:off x="1200150" y="2171700"/>
          <a:ext cx="2171700" cy="217170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2B0A88-59D7-4315-971F-D66D57B93B6C}">
      <dsp:nvSpPr>
        <dsp:cNvPr id="0" name=""/>
        <dsp:cNvSpPr/>
      </dsp:nvSpPr>
      <dsp:spPr>
        <a:xfrm>
          <a:off x="2286000" y="2171700"/>
          <a:ext cx="54864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9 архонтов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(только представители знати)</a:t>
          </a:r>
          <a:endParaRPr lang="ru-RU" sz="4000" kern="1200" dirty="0"/>
        </a:p>
      </dsp:txBody>
      <dsp:txXfrm>
        <a:off x="2286000" y="2171700"/>
        <a:ext cx="5486400" cy="2171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25DB4-AF2F-43F8-B626-2B98BA095D1F}">
      <dsp:nvSpPr>
        <dsp:cNvPr id="0" name=""/>
        <dsp:cNvSpPr/>
      </dsp:nvSpPr>
      <dsp:spPr>
        <a:xfrm>
          <a:off x="1312" y="2047"/>
          <a:ext cx="8566327" cy="119996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Ареопаг</a:t>
          </a:r>
          <a:endParaRPr lang="ru-RU" sz="5300" kern="1200" dirty="0"/>
        </a:p>
      </dsp:txBody>
      <dsp:txXfrm>
        <a:off x="1312" y="2047"/>
        <a:ext cx="8566327" cy="1199966"/>
      </dsp:txXfrm>
    </dsp:sp>
    <dsp:sp modelId="{DFA3ADF0-282C-4EFF-A112-1697F38C53B3}">
      <dsp:nvSpPr>
        <dsp:cNvPr id="0" name=""/>
        <dsp:cNvSpPr/>
      </dsp:nvSpPr>
      <dsp:spPr>
        <a:xfrm>
          <a:off x="0" y="1297639"/>
          <a:ext cx="1921828" cy="217726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9 архонтов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(знать + демос)</a:t>
          </a:r>
          <a:endParaRPr lang="ru-RU" sz="2900" kern="1200" dirty="0"/>
        </a:p>
      </dsp:txBody>
      <dsp:txXfrm>
        <a:off x="0" y="1297639"/>
        <a:ext cx="1921828" cy="2177267"/>
      </dsp:txXfrm>
    </dsp:sp>
    <dsp:sp modelId="{B5255C27-C3B9-40FD-9F04-E36D52637C01}">
      <dsp:nvSpPr>
        <dsp:cNvPr id="0" name=""/>
        <dsp:cNvSpPr/>
      </dsp:nvSpPr>
      <dsp:spPr>
        <a:xfrm>
          <a:off x="2807657" y="3608137"/>
          <a:ext cx="1065624" cy="146940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Народный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суд</a:t>
          </a:r>
        </a:p>
      </dsp:txBody>
      <dsp:txXfrm>
        <a:off x="2807657" y="3608137"/>
        <a:ext cx="1065624" cy="1469406"/>
      </dsp:txXfrm>
    </dsp:sp>
    <dsp:sp modelId="{AAAF77A8-2068-4FEB-B795-B61892188240}">
      <dsp:nvSpPr>
        <dsp:cNvPr id="0" name=""/>
        <dsp:cNvSpPr/>
      </dsp:nvSpPr>
      <dsp:spPr>
        <a:xfrm>
          <a:off x="4135639" y="3625584"/>
          <a:ext cx="1289406" cy="145195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70C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 </a:t>
          </a:r>
        </a:p>
      </dsp:txBody>
      <dsp:txXfrm>
        <a:off x="4135639" y="3625584"/>
        <a:ext cx="1289406" cy="1451959"/>
      </dsp:txXfrm>
    </dsp:sp>
    <dsp:sp modelId="{AAE2A1CA-B5B3-4B14-81F2-675F7292BC85}">
      <dsp:nvSpPr>
        <dsp:cNvPr id="0" name=""/>
        <dsp:cNvSpPr/>
      </dsp:nvSpPr>
      <dsp:spPr>
        <a:xfrm>
          <a:off x="2378363" y="1315418"/>
          <a:ext cx="6173980" cy="207362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Народное собрание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(все граждане)</a:t>
          </a:r>
          <a:endParaRPr lang="ru-RU" sz="2900" kern="1200" dirty="0"/>
        </a:p>
      </dsp:txBody>
      <dsp:txXfrm>
        <a:off x="2378363" y="1315418"/>
        <a:ext cx="6173980" cy="2073626"/>
      </dsp:txXfrm>
    </dsp:sp>
    <dsp:sp modelId="{451360AE-AC8B-494F-B818-0462553C0408}">
      <dsp:nvSpPr>
        <dsp:cNvPr id="0" name=""/>
        <dsp:cNvSpPr/>
      </dsp:nvSpPr>
      <dsp:spPr>
        <a:xfrm>
          <a:off x="5687402" y="3625584"/>
          <a:ext cx="1289406" cy="145195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Совет Пятисот</a:t>
          </a:r>
        </a:p>
      </dsp:txBody>
      <dsp:txXfrm>
        <a:off x="5687402" y="3625584"/>
        <a:ext cx="1289406" cy="1451959"/>
      </dsp:txXfrm>
    </dsp:sp>
    <dsp:sp modelId="{A2E6C031-082F-4063-90C8-D326D44EA3D0}">
      <dsp:nvSpPr>
        <dsp:cNvPr id="0" name=""/>
        <dsp:cNvSpPr/>
      </dsp:nvSpPr>
      <dsp:spPr>
        <a:xfrm>
          <a:off x="7165272" y="3615197"/>
          <a:ext cx="1289406" cy="145195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Законы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7165272" y="3615197"/>
        <a:ext cx="1289406" cy="14519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48ABD1-F981-4C5A-9991-2E2A5BD5CB6B}">
      <dsp:nvSpPr>
        <dsp:cNvPr id="0" name=""/>
        <dsp:cNvSpPr/>
      </dsp:nvSpPr>
      <dsp:spPr>
        <a:xfrm>
          <a:off x="0" y="627597"/>
          <a:ext cx="8964488" cy="5602805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tint val="4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tint val="4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E0033D-88B1-42CD-A099-7D4C1762DA51}">
      <dsp:nvSpPr>
        <dsp:cNvPr id="0" name=""/>
        <dsp:cNvSpPr/>
      </dsp:nvSpPr>
      <dsp:spPr>
        <a:xfrm>
          <a:off x="1138489" y="4494653"/>
          <a:ext cx="233076" cy="23307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BCA24-9B18-48CA-81AE-F1CF0E5D1F57}">
      <dsp:nvSpPr>
        <dsp:cNvPr id="0" name=""/>
        <dsp:cNvSpPr/>
      </dsp:nvSpPr>
      <dsp:spPr>
        <a:xfrm>
          <a:off x="864102" y="5085183"/>
          <a:ext cx="2923004" cy="161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0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Реформы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Солона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594 год до н. э.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002060"/>
            </a:solidFill>
          </a:endParaRPr>
        </a:p>
      </dsp:txBody>
      <dsp:txXfrm>
        <a:off x="864102" y="5085183"/>
        <a:ext cx="2923004" cy="1619210"/>
      </dsp:txXfrm>
    </dsp:sp>
    <dsp:sp modelId="{FDE06E1B-1802-4BDF-9E7A-D0A259E08871}">
      <dsp:nvSpPr>
        <dsp:cNvPr id="0" name=""/>
        <dsp:cNvSpPr/>
      </dsp:nvSpPr>
      <dsp:spPr>
        <a:xfrm>
          <a:off x="3195839" y="2971811"/>
          <a:ext cx="421330" cy="42133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8A785-72B5-4781-B845-B44747A79B64}">
      <dsp:nvSpPr>
        <dsp:cNvPr id="0" name=""/>
        <dsp:cNvSpPr/>
      </dsp:nvSpPr>
      <dsp:spPr>
        <a:xfrm>
          <a:off x="3528386" y="3573007"/>
          <a:ext cx="2151477" cy="304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25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Греко-персидские войны.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490-480 год до н. э.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528386" y="3573007"/>
        <a:ext cx="2151477" cy="3047925"/>
      </dsp:txXfrm>
    </dsp:sp>
    <dsp:sp modelId="{4E54CA20-EE1B-4ED7-BD83-81C0B56890B1}">
      <dsp:nvSpPr>
        <dsp:cNvPr id="0" name=""/>
        <dsp:cNvSpPr/>
      </dsp:nvSpPr>
      <dsp:spPr>
        <a:xfrm>
          <a:off x="5670038" y="2045107"/>
          <a:ext cx="582691" cy="5826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FBA50-D7BC-49A2-8A52-B5DA09BCD5A5}">
      <dsp:nvSpPr>
        <dsp:cNvPr id="0" name=""/>
        <dsp:cNvSpPr/>
      </dsp:nvSpPr>
      <dsp:spPr>
        <a:xfrm>
          <a:off x="5391823" y="188628"/>
          <a:ext cx="3033109" cy="1747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75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Возвышение Афин при Перикле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443 год до н.э.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5391823" y="188628"/>
        <a:ext cx="3033109" cy="17475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1F008-1A5C-4177-A4F5-1DAB97984BF9}">
      <dsp:nvSpPr>
        <dsp:cNvPr id="0" name=""/>
        <dsp:cNvSpPr/>
      </dsp:nvSpPr>
      <dsp:spPr>
        <a:xfrm>
          <a:off x="564356" y="1593949"/>
          <a:ext cx="2768203" cy="1384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Народное собрание</a:t>
          </a:r>
          <a:endParaRPr lang="ru-RU" sz="4300" kern="1200" dirty="0"/>
        </a:p>
      </dsp:txBody>
      <dsp:txXfrm>
        <a:off x="564356" y="1593949"/>
        <a:ext cx="2768203" cy="1384101"/>
      </dsp:txXfrm>
    </dsp:sp>
    <dsp:sp modelId="{3424B1F6-07FA-48D7-BF1C-82A15D4B251D}">
      <dsp:nvSpPr>
        <dsp:cNvPr id="0" name=""/>
        <dsp:cNvSpPr/>
      </dsp:nvSpPr>
      <dsp:spPr>
        <a:xfrm rot="18289469">
          <a:off x="2916711" y="1462895"/>
          <a:ext cx="19389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38977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8289469">
        <a:off x="3837725" y="1441667"/>
        <a:ext cx="96948" cy="96948"/>
      </dsp:txXfrm>
    </dsp:sp>
    <dsp:sp modelId="{EB036E88-E992-4E48-A6E1-F30C9CFF109B}">
      <dsp:nvSpPr>
        <dsp:cNvPr id="0" name=""/>
        <dsp:cNvSpPr/>
      </dsp:nvSpPr>
      <dsp:spPr>
        <a:xfrm>
          <a:off x="4439840" y="2232"/>
          <a:ext cx="2768203" cy="1384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Совет пятисот</a:t>
          </a:r>
          <a:endParaRPr lang="ru-RU" sz="4300" kern="1200" dirty="0"/>
        </a:p>
      </dsp:txBody>
      <dsp:txXfrm>
        <a:off x="4439840" y="2232"/>
        <a:ext cx="2768203" cy="1384101"/>
      </dsp:txXfrm>
    </dsp:sp>
    <dsp:sp modelId="{DCD5F63B-4201-417C-85A4-AFE15A8A872F}">
      <dsp:nvSpPr>
        <dsp:cNvPr id="0" name=""/>
        <dsp:cNvSpPr/>
      </dsp:nvSpPr>
      <dsp:spPr>
        <a:xfrm>
          <a:off x="3332559" y="2258753"/>
          <a:ext cx="110728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07281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58517" y="2258317"/>
        <a:ext cx="55364" cy="55364"/>
      </dsp:txXfrm>
    </dsp:sp>
    <dsp:sp modelId="{BD5C9AD0-D337-4A86-818A-C7A0E45D63AE}">
      <dsp:nvSpPr>
        <dsp:cNvPr id="0" name=""/>
        <dsp:cNvSpPr/>
      </dsp:nvSpPr>
      <dsp:spPr>
        <a:xfrm>
          <a:off x="4439840" y="1593949"/>
          <a:ext cx="2768203" cy="1384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Народный суд</a:t>
          </a:r>
          <a:endParaRPr lang="ru-RU" sz="4300" kern="1200" dirty="0"/>
        </a:p>
      </dsp:txBody>
      <dsp:txXfrm>
        <a:off x="4439840" y="1593949"/>
        <a:ext cx="2768203" cy="1384101"/>
      </dsp:txXfrm>
    </dsp:sp>
    <dsp:sp modelId="{85DBE585-62DB-44CF-8929-ADF64552A058}">
      <dsp:nvSpPr>
        <dsp:cNvPr id="0" name=""/>
        <dsp:cNvSpPr/>
      </dsp:nvSpPr>
      <dsp:spPr>
        <a:xfrm rot="3310531">
          <a:off x="2916711" y="3054612"/>
          <a:ext cx="19389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38977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310531">
        <a:off x="3837725" y="3033383"/>
        <a:ext cx="96948" cy="96948"/>
      </dsp:txXfrm>
    </dsp:sp>
    <dsp:sp modelId="{BABA561A-EB0B-4FF9-9EEE-2BE7FD7F3C3B}">
      <dsp:nvSpPr>
        <dsp:cNvPr id="0" name=""/>
        <dsp:cNvSpPr/>
      </dsp:nvSpPr>
      <dsp:spPr>
        <a:xfrm>
          <a:off x="4439840" y="3185666"/>
          <a:ext cx="2768203" cy="1384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Стратег</a:t>
          </a:r>
          <a:endParaRPr lang="ru-RU" sz="4300" kern="1200" dirty="0"/>
        </a:p>
      </dsp:txBody>
      <dsp:txXfrm>
        <a:off x="4439840" y="3185666"/>
        <a:ext cx="2768203" cy="1384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6BE68-90FA-4BBA-BD86-2EFEC22F1B1B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DCFA3-6421-4C9C-8F3A-6481A09A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DCFA3-6421-4C9C-8F3A-6481A09AF8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5 класс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Афинская демократия при Перикле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550070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Сургутскова С.В., учитель МБОУ СОШ №2 г. Ханты-Мансийска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0px-Map_athenian_empire_until_431_BC-ru.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47800"/>
            <a:ext cx="8640960" cy="522156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Создание Афинского морского союза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Гимнастика для глаз</a:t>
            </a:r>
            <a:endParaRPr lang="ru-RU" b="1" dirty="0"/>
          </a:p>
        </p:txBody>
      </p:sp>
      <p:pic>
        <p:nvPicPr>
          <p:cNvPr id="4" name="Содержимое 3" descr="gl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518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Перикл - оратор</a:t>
            </a:r>
            <a:endParaRPr lang="ru-RU" sz="4400" b="1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960440" cy="5040560"/>
          </a:xfrm>
        </p:spPr>
      </p:pic>
      <p:sp>
        <p:nvSpPr>
          <p:cNvPr id="5" name="TextBox 4"/>
          <p:cNvSpPr txBox="1"/>
          <p:nvPr/>
        </p:nvSpPr>
        <p:spPr>
          <a:xfrm>
            <a:off x="4788024" y="692696"/>
            <a:ext cx="4176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Однажды спартанский царь спросил знаменитого борца, кто сильнее – он или Перикл. Тот ответил: «Даже если я положу Перикла на обе лопатки, то и тогда он докажет, что побежден я, и народ ему поверит!»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 каких качествах Перикла это говорит?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Кто такой оратор?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67436" y="2420888"/>
            <a:ext cx="4776564" cy="25123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Оратор – это человек, умеющий произносить речи и убеждать слушателей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04-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39248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cientAthe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Афины при Перикле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b="1" dirty="0" smtClean="0"/>
              <a:t>Перикл и его семья</a:t>
            </a:r>
            <a:endParaRPr lang="ru-RU" b="1" dirty="0"/>
          </a:p>
        </p:txBody>
      </p:sp>
      <p:pic>
        <p:nvPicPr>
          <p:cNvPr id="4" name="Содержимое 3" descr="sc0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1520" y="1484784"/>
            <a:ext cx="347890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908720"/>
            <a:ext cx="5580112" cy="4284643"/>
          </a:xfrm>
          <a:prstGeom prst="wedgeEllipseCallou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Аспасия</a:t>
            </a:r>
            <a:r>
              <a:rPr lang="ru-RU" sz="2400" dirty="0" smtClean="0"/>
              <a:t> – жена Перикла </a:t>
            </a:r>
          </a:p>
          <a:p>
            <a:r>
              <a:rPr lang="ru-RU" sz="2400" dirty="0" smtClean="0"/>
              <a:t>была родом из </a:t>
            </a:r>
            <a:r>
              <a:rPr lang="ru-RU" sz="2400" dirty="0" err="1" smtClean="0"/>
              <a:t>Милета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Она славилась красотой и умом.</a:t>
            </a:r>
          </a:p>
          <a:p>
            <a:r>
              <a:rPr lang="ru-RU" sz="2400" dirty="0" smtClean="0"/>
              <a:t>Имел ли сын Перикла и </a:t>
            </a:r>
            <a:r>
              <a:rPr lang="ru-RU" sz="2400" dirty="0" err="1" smtClean="0"/>
              <a:t>Аспасии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права афинского гражданина?</a:t>
            </a:r>
            <a:endParaRPr lang="ru-RU" sz="2400" dirty="0"/>
          </a:p>
        </p:txBody>
      </p:sp>
      <p:sp>
        <p:nvSpPr>
          <p:cNvPr id="7" name="Управляющая кнопка: справка 6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452320" y="5445224"/>
            <a:ext cx="1008112" cy="9807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AncientAthen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Лишь в конце жизни Перикла из уважения к его заслугам перед афинским демосом Народное собрание приняло постановление о предоставлении прав молодому человеку.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Как это характеризует власть Народного собрания и власть стратега?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AncientAthens.jpg"/>
          <p:cNvPicPr>
            <a:picLocks noChangeAspect="1"/>
          </p:cNvPicPr>
          <p:nvPr/>
        </p:nvPicPr>
        <p:blipFill>
          <a:blip r:embed="rId2" cstate="print">
            <a:lum bright="4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Друзья Перикла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220px-Socrates_Louv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2794000" cy="37211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9512" y="2564904"/>
            <a:ext cx="2520280" cy="3306663"/>
          </a:xfrm>
          <a:prstGeom prst="rect">
            <a:avLst/>
          </a:prstGeom>
        </p:spPr>
      </p:pic>
      <p:pic>
        <p:nvPicPr>
          <p:cNvPr id="6" name="Рисунок 5" descr="анаксагор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40152" y="404664"/>
            <a:ext cx="2952328" cy="396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780782"/>
            <a:ext cx="1944216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Фидий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373216"/>
            <a:ext cx="194421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Сократ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4437112"/>
            <a:ext cx="216024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Анаксагор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8464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Демократия  при Перикле достигла  своего расцвета. Об этом свидетельствует: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6612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Решающая роль в управлении страной перешла к Народному собранию и Совету пятисот.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 Перикле существовало много государственных должностей. Государственные должности кроме стратегов  можно было занять путем жеребьевки.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Благодаря Периклу тем, кто занимался политикой, стали выплачивать  жалование.  Не будь оплаты судьям,  суд очутился бы в руках одних  богатых.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Теперь  бедные граждане Афин тоже смогли участвовать в управлении государством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Перикла 15 раз выбирало Народное собрание первым стратегом.  Граждане ему доверяли.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AncientAthen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Выполните задания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80102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latin typeface="+mj-lt"/>
              </a:rPr>
              <a:t>Высшее должностное лицо в Афинах</a:t>
            </a:r>
          </a:p>
          <a:p>
            <a:pPr marL="342900" indent="-342900" algn="ctr"/>
            <a:r>
              <a:rPr lang="ru-RU" sz="3200" b="1" dirty="0" smtClean="0">
                <a:latin typeface="+mj-lt"/>
              </a:rPr>
              <a:t>А) первый стратег</a:t>
            </a:r>
          </a:p>
          <a:p>
            <a:pPr marL="342900" indent="-342900" algn="ctr"/>
            <a:r>
              <a:rPr lang="ru-RU" sz="3200" b="1" dirty="0" smtClean="0">
                <a:latin typeface="+mj-lt"/>
              </a:rPr>
              <a:t>Б) архонт</a:t>
            </a:r>
          </a:p>
          <a:p>
            <a:pPr marL="342900" indent="-342900" algn="ctr"/>
            <a:r>
              <a:rPr lang="ru-RU" sz="3200" b="1" dirty="0" smtClean="0">
                <a:latin typeface="+mj-lt"/>
              </a:rPr>
              <a:t>В) царь</a:t>
            </a:r>
            <a:endParaRPr lang="ru-RU" sz="3200" b="1" dirty="0">
              <a:latin typeface="+mj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99592" y="3573016"/>
            <a:ext cx="7772400" cy="2734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2. Высший орган власти в Афинах</a:t>
            </a:r>
          </a:p>
          <a:p>
            <a:pPr algn="ctr">
              <a:buNone/>
            </a:pPr>
            <a:r>
              <a:rPr lang="ru-RU" sz="2800" b="1" dirty="0" smtClean="0"/>
              <a:t>А) Народное собрание</a:t>
            </a:r>
          </a:p>
          <a:p>
            <a:pPr algn="ctr">
              <a:buNone/>
            </a:pPr>
            <a:r>
              <a:rPr lang="ru-RU" sz="2800" b="1" dirty="0" smtClean="0"/>
              <a:t>Б) Первый стратег</a:t>
            </a:r>
          </a:p>
          <a:p>
            <a:pPr algn="ctr">
              <a:buNone/>
            </a:pPr>
            <a:r>
              <a:rPr lang="ru-RU" sz="2800" b="1" dirty="0" smtClean="0"/>
              <a:t>В) Царь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Выполните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640960" cy="51830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3.Приведите в соответствие имена или название и деятельность, описание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14290"/>
          <a:ext cx="8568952" cy="52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256"/>
                <a:gridCol w="5954696"/>
              </a:tblGrid>
              <a:tr h="119526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Имена, название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Деятельность,</a:t>
                      </a:r>
                      <a:r>
                        <a:rPr lang="ru-RU" sz="2800" baseline="0" dirty="0" smtClean="0"/>
                        <a:t> описание</a:t>
                      </a:r>
                      <a:endParaRPr lang="ru-RU" sz="2800" dirty="0"/>
                    </a:p>
                  </a:txBody>
                  <a:tcPr/>
                </a:tc>
              </a:tr>
              <a:tr h="94787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1) </a:t>
                      </a:r>
                      <a:r>
                        <a:rPr lang="ru-RU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Софокл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А) Первый стратег, при котором Афины</a:t>
                      </a:r>
                    </a:p>
                    <a:p>
                      <a:pPr fontAlgn="t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переживали период своего расцвета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1952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2) Парфенон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52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3) Перикл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93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4) Мирон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8926" y="2428868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Б) храм в Афинах, посвященный покровительнице  города</a:t>
            </a:r>
          </a:p>
          <a:p>
            <a:pPr fontAlgn="t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В) скульптор, создавший статую дискобола</a:t>
            </a:r>
          </a:p>
          <a:p>
            <a:pPr fontAlgn="t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Г) автор трагедии  «Антигона»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Можем ли мы сказать, что при Перикле афинская демократия  достигла своего расцвета?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Что в афинской демократии было положительным , а что -отрицательным?</a:t>
            </a:r>
          </a:p>
          <a:p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5292080" y="4509120"/>
            <a:ext cx="1944216" cy="648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1979712" y="4221088"/>
            <a:ext cx="1368152" cy="14401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Главная площадь Афин называлась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24076"/>
          </a:xfrm>
        </p:spPr>
        <p:txBody>
          <a:bodyPr/>
          <a:lstStyle/>
          <a:p>
            <a:r>
              <a:rPr lang="ru-RU" dirty="0" smtClean="0"/>
              <a:t>1) Акрополь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Пникс</a:t>
            </a:r>
            <a:endParaRPr lang="ru-RU" dirty="0" smtClean="0"/>
          </a:p>
          <a:p>
            <a:r>
              <a:rPr lang="ru-RU" dirty="0" smtClean="0"/>
              <a:t>3) Агора</a:t>
            </a:r>
          </a:p>
          <a:p>
            <a:r>
              <a:rPr lang="ru-RU" dirty="0" smtClean="0"/>
              <a:t>4) Керамик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3929066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Холм посреди Афин, на котором были построены храмы Афины, Ники и других божеств, назывался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AncientAthens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404664"/>
            <a:ext cx="7772400" cy="4572000"/>
          </a:xfrm>
          <a:prstGeom prst="wedgeEllipseCallout">
            <a:avLst/>
          </a:prstGeom>
          <a:solidFill>
            <a:schemeClr val="accent5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4000" b="1" dirty="0" smtClean="0"/>
              <a:t>Можем ли мы назвать Афинское государство образцовым?</a:t>
            </a:r>
            <a:endParaRPr lang="ru-RU" sz="4000" b="1" dirty="0"/>
          </a:p>
        </p:txBody>
      </p:sp>
      <p:sp>
        <p:nvSpPr>
          <p:cNvPr id="4" name="Управляющая кнопка: справка 3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55576" y="5229200"/>
            <a:ext cx="1440160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139952" y="188640"/>
            <a:ext cx="816057" cy="6669360"/>
          </a:xfrm>
          <a:prstGeom prst="rect">
            <a:avLst/>
          </a:prstGeom>
          <a:solidFill>
            <a:srgbClr val="00B050"/>
          </a:solidFill>
        </p:spPr>
        <p:txBody>
          <a:bodyPr vert="wordArtVert"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Демократия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03848" y="980728"/>
            <a:ext cx="2952328" cy="1656184"/>
            <a:chOff x="2376272" y="6"/>
            <a:chExt cx="1981969" cy="1915276"/>
          </a:xfrm>
          <a:solidFill>
            <a:srgbClr val="C00000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76272" y="6"/>
              <a:ext cx="1981969" cy="19152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68678"/>
                <a:satOff val="-2344"/>
                <a:lumOff val="-491"/>
                <a:alphaOff val="0"/>
              </a:schemeClr>
            </a:fillRef>
            <a:effectRef idx="0">
              <a:schemeClr val="accent3">
                <a:hueOff val="-568678"/>
                <a:satOff val="-2344"/>
                <a:lumOff val="-4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432369" y="56103"/>
              <a:ext cx="1869775" cy="18030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2</a:t>
              </a:r>
              <a:r>
                <a:rPr lang="ru-RU" sz="2000" kern="1200" dirty="0" smtClean="0"/>
                <a:t>. </a:t>
              </a:r>
              <a:r>
                <a:rPr lang="ru-RU" sz="2400" kern="1200" dirty="0" smtClean="0"/>
                <a:t>Плата за исполнение должностных обязанностей</a:t>
              </a:r>
              <a:endParaRPr lang="ru-RU" sz="20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35896" y="3284984"/>
            <a:ext cx="3024336" cy="1322352"/>
            <a:chOff x="-65424" y="941823"/>
            <a:chExt cx="2747802" cy="1322352"/>
          </a:xfrm>
          <a:solidFill>
            <a:srgbClr val="002060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941823"/>
              <a:ext cx="2682378" cy="12880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426509"/>
                <a:satOff val="-1758"/>
                <a:lumOff val="-369"/>
                <a:alphaOff val="0"/>
              </a:schemeClr>
            </a:fillRef>
            <a:effectRef idx="0">
              <a:schemeClr val="accent3">
                <a:hueOff val="-426509"/>
                <a:satOff val="-1758"/>
                <a:lumOff val="-3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65424" y="1229855"/>
              <a:ext cx="2606926" cy="10343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5</a:t>
              </a:r>
              <a:r>
                <a:rPr lang="ru-RU" sz="2400" kern="1200" dirty="0" smtClean="0"/>
                <a:t>. Отчетность должностных лиц</a:t>
              </a:r>
              <a:endParaRPr lang="ru-RU" sz="2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19872" y="5926142"/>
            <a:ext cx="2386594" cy="931858"/>
            <a:chOff x="8" y="2520290"/>
            <a:chExt cx="2386594" cy="9318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" y="2520290"/>
              <a:ext cx="2386594" cy="9318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4339"/>
                <a:satOff val="-1172"/>
                <a:lumOff val="-246"/>
                <a:alphaOff val="0"/>
              </a:schemeClr>
            </a:fillRef>
            <a:effectRef idx="0">
              <a:schemeClr val="accent3">
                <a:hueOff val="-284339"/>
                <a:satOff val="-1172"/>
                <a:lumOff val="-2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7301" y="2547583"/>
              <a:ext cx="2332008" cy="8772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8. </a:t>
              </a:r>
              <a:r>
                <a:rPr lang="ru-RU" sz="2800" kern="1200" dirty="0" smtClean="0"/>
                <a:t>Выборные должности</a:t>
              </a:r>
              <a:endParaRPr lang="ru-RU" sz="28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24128" y="5485597"/>
            <a:ext cx="2664296" cy="1372403"/>
            <a:chOff x="216009" y="4248477"/>
            <a:chExt cx="1872453" cy="137240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6009" y="4248477"/>
              <a:ext cx="1872453" cy="13724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2170"/>
                <a:satOff val="-586"/>
                <a:lumOff val="-123"/>
                <a:alphaOff val="0"/>
              </a:schemeClr>
            </a:fillRef>
            <a:effectRef idx="0">
              <a:schemeClr val="accent3">
                <a:hueOff val="-142170"/>
                <a:satOff val="-586"/>
                <a:lumOff val="-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56205" y="4288673"/>
              <a:ext cx="1792061" cy="1292011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9</a:t>
              </a:r>
              <a:r>
                <a:rPr lang="ru-RU" sz="2800" kern="1200" dirty="0" smtClean="0"/>
                <a:t>. Равноправие граждан</a:t>
              </a:r>
              <a:endParaRPr lang="ru-RU" sz="28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2636912"/>
            <a:ext cx="1625776" cy="818023"/>
            <a:chOff x="2431543" y="4885562"/>
            <a:chExt cx="1625776" cy="818023"/>
          </a:xfrm>
          <a:solidFill>
            <a:srgbClr val="7030A0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431543" y="4885562"/>
              <a:ext cx="1625776" cy="8180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503551" y="4957570"/>
              <a:ext cx="1505850" cy="6980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3</a:t>
              </a:r>
              <a:r>
                <a:rPr lang="ru-RU" sz="2400" kern="1200" dirty="0" smtClean="0"/>
                <a:t>. Власть народа</a:t>
              </a:r>
              <a:endParaRPr lang="ru-RU" sz="24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47864" y="0"/>
            <a:ext cx="2580633" cy="1129091"/>
            <a:chOff x="5184573" y="1152145"/>
            <a:chExt cx="2280946" cy="818023"/>
          </a:xfrm>
          <a:solidFill>
            <a:schemeClr val="tx2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184573" y="1152145"/>
              <a:ext cx="2280946" cy="8180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758238"/>
                <a:satOff val="-3126"/>
                <a:lumOff val="-6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08532" y="1176104"/>
              <a:ext cx="2233028" cy="7701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bg1"/>
                  </a:solidFill>
                </a:rPr>
                <a:t>1</a:t>
              </a:r>
              <a:r>
                <a:rPr lang="ru-RU" sz="2800" kern="1200" dirty="0" smtClean="0"/>
                <a:t>. Граждан – меньшинство</a:t>
              </a:r>
              <a:endParaRPr lang="ru-RU" sz="28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427984" y="2492895"/>
            <a:ext cx="2088232" cy="1152127"/>
            <a:chOff x="6876890" y="1348673"/>
            <a:chExt cx="1810275" cy="911436"/>
          </a:xfrm>
          <a:solidFill>
            <a:srgbClr val="00B050"/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876890" y="1348673"/>
              <a:ext cx="1786185" cy="8180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884611"/>
                <a:satOff val="-3647"/>
                <a:lumOff val="-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948898" y="1348673"/>
              <a:ext cx="1738267" cy="9114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4</a:t>
              </a:r>
              <a:r>
                <a:rPr lang="ru-RU" sz="2000" kern="1200" dirty="0" smtClean="0"/>
                <a:t>. Женщины не участвовали в управлении Афин</a:t>
              </a:r>
              <a:endParaRPr lang="ru-RU" sz="20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35696" y="5589241"/>
            <a:ext cx="1724947" cy="1268759"/>
            <a:chOff x="6787766" y="3452583"/>
            <a:chExt cx="1724947" cy="1268759"/>
          </a:xfrm>
          <a:solidFill>
            <a:srgbClr val="FF0000"/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859774" y="3563013"/>
              <a:ext cx="1652939" cy="115832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010984"/>
                <a:satOff val="-4168"/>
                <a:lumOff val="-8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787766" y="3452583"/>
              <a:ext cx="1691021" cy="1234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7</a:t>
              </a:r>
              <a:r>
                <a:rPr lang="ru-RU" sz="2400" kern="1200" dirty="0" smtClean="0"/>
                <a:t>. Законы защищали только граждан</a:t>
              </a:r>
              <a:endParaRPr lang="ru-RU" sz="24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75856" y="4437112"/>
            <a:ext cx="3312368" cy="1520839"/>
            <a:chOff x="4668954" y="4713813"/>
            <a:chExt cx="2494607" cy="1160799"/>
          </a:xfrm>
          <a:solidFill>
            <a:schemeClr val="accent5">
              <a:lumMod val="50000"/>
            </a:schemeClr>
          </a:soli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800905" y="4713813"/>
              <a:ext cx="2362656" cy="11607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137357"/>
                <a:satOff val="-4689"/>
                <a:lumOff val="-9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668954" y="4747812"/>
              <a:ext cx="2460609" cy="10928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6</a:t>
              </a:r>
              <a:r>
                <a:rPr lang="ru-RU" sz="2400" kern="1200" dirty="0" smtClean="0"/>
                <a:t>. Жребий при голосовании (должность может занять недостойный</a:t>
              </a:r>
              <a:r>
                <a:rPr lang="ru-RU" sz="2000" kern="1200" dirty="0" smtClean="0"/>
                <a:t>)</a:t>
              </a:r>
              <a:endParaRPr lang="ru-RU" sz="2000" kern="1200" dirty="0"/>
            </a:p>
          </p:txBody>
        </p: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5508104" y="332656"/>
            <a:ext cx="3456384" cy="92211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Плюс 32"/>
          <p:cNvSpPr/>
          <p:nvPr/>
        </p:nvSpPr>
        <p:spPr>
          <a:xfrm>
            <a:off x="539552" y="260648"/>
            <a:ext cx="2016224" cy="136815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6516216" y="260648"/>
            <a:ext cx="2160240" cy="936104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0.00833 L 0.32361 0.1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35035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7118 -0.0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5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092 L -0.38576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1493 -0.1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2916 L 0.57152 -0.081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1203 L -0.35104 -0.2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61024 -0.011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65176"/>
          </a:xfrm>
        </p:spPr>
        <p:txBody>
          <a:bodyPr/>
          <a:lstStyle/>
          <a:p>
            <a:r>
              <a:rPr lang="ru-RU" dirty="0" smtClean="0"/>
              <a:t>п. 40 вопросы</a:t>
            </a:r>
          </a:p>
          <a:p>
            <a:r>
              <a:rPr lang="ru-RU" dirty="0" smtClean="0"/>
              <a:t>Рабочая тетрадь № 41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573016"/>
            <a:ext cx="5472608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Adobe Fan Heiti Std B" pitchFamily="34" charset="-128"/>
                <a:ea typeface="Adobe Fan Heiti Std B" pitchFamily="34" charset="-128"/>
              </a:rPr>
              <a:t>Молодцы!</a:t>
            </a:r>
            <a:endParaRPr lang="ru-RU" sz="48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7395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такое демократия?</a:t>
            </a:r>
            <a:br>
              <a:rPr lang="ru-RU" b="1" dirty="0" smtClean="0"/>
            </a:br>
            <a:r>
              <a:rPr lang="ru-RU" b="1" dirty="0" smtClean="0"/>
              <a:t>Кто положил начало демократии в Афинах?</a:t>
            </a:r>
            <a:endParaRPr lang="ru-RU" b="1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214554"/>
            <a:ext cx="2667000" cy="4072467"/>
          </a:xfrm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928662" y="593467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Солон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348880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594 год до н.э.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212976"/>
            <a:ext cx="3456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Что вы помните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о его реформах?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58112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FF"/>
                </a:solidFill>
              </a:rPr>
              <a:t>Демократия – власть народа</a:t>
            </a:r>
            <a:endParaRPr lang="ru-RU" sz="4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Управление афинским полисом</a:t>
            </a:r>
            <a:endParaRPr lang="ru-RU" sz="4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право 4"/>
          <p:cNvSpPr/>
          <p:nvPr/>
        </p:nvSpPr>
        <p:spPr>
          <a:xfrm>
            <a:off x="179512" y="1700808"/>
            <a:ext cx="2555776" cy="4104456"/>
          </a:xfrm>
          <a:prstGeom prst="rightArrowCallou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068960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ru-RU" sz="2800" dirty="0" smtClean="0"/>
              <a:t>До реформ Солона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447800"/>
          <a:ext cx="8568952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низ 5"/>
          <p:cNvSpPr/>
          <p:nvPr/>
        </p:nvSpPr>
        <p:spPr>
          <a:xfrm>
            <a:off x="1043608" y="0"/>
            <a:ext cx="7560840" cy="1844824"/>
          </a:xfrm>
          <a:prstGeom prst="downArrowCallout">
            <a:avLst/>
          </a:prstGeom>
          <a:solidFill>
            <a:srgbClr val="92D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0"/>
            <a:ext cx="7128792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Управление Афинами по реформам Солона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3" descr="Рисунок1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260648"/>
            <a:ext cx="2592288" cy="3312368"/>
          </a:xfrm>
          <a:prstGeom prst="wedgeRect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ерик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996952"/>
            <a:ext cx="2592288" cy="36004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Управление Афинами при Перикле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581128"/>
            <a:ext cx="1440160" cy="801529"/>
          </a:xfrm>
          <a:prstGeom prst="up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Казна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581128"/>
            <a:ext cx="1440160" cy="801529"/>
          </a:xfrm>
          <a:prstGeom prst="up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Законы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437112"/>
            <a:ext cx="1296144" cy="1461611"/>
          </a:xfrm>
          <a:prstGeom prst="up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Война</a:t>
            </a:r>
            <a:r>
              <a:rPr lang="ru-RU" sz="2400" dirty="0" smtClean="0"/>
              <a:t> и </a:t>
            </a:r>
            <a:r>
              <a:rPr lang="ru-RU" sz="2800" dirty="0" smtClean="0"/>
              <a:t>мир</a:t>
            </a:r>
            <a:endParaRPr lang="ru-RU" sz="2400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142976" y="1714488"/>
            <a:ext cx="3714776" cy="1071570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178592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Афинские граждане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Народное собрание</a:t>
            </a:r>
            <a:endParaRPr lang="ru-RU" sz="4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3733800" cy="762000"/>
          </a:xfrm>
        </p:spPr>
        <p:txBody>
          <a:bodyPr/>
          <a:lstStyle/>
          <a:p>
            <a:r>
              <a:rPr lang="ru-RU" sz="3200" dirty="0" smtClean="0"/>
              <a:t>Власть народа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32040" y="1196752"/>
            <a:ext cx="3733800" cy="762000"/>
          </a:xfrm>
        </p:spPr>
        <p:txBody>
          <a:bodyPr/>
          <a:lstStyle/>
          <a:p>
            <a:r>
              <a:rPr lang="ru-RU" sz="3200" dirty="0" smtClean="0"/>
              <a:t>Стратег - Перикл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2247900"/>
            <a:ext cx="4324672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Принимает законы</a:t>
            </a:r>
          </a:p>
          <a:p>
            <a:r>
              <a:rPr lang="ru-RU" dirty="0" smtClean="0"/>
              <a:t>Принимает решение о начале войны и подписании мир</a:t>
            </a:r>
          </a:p>
          <a:p>
            <a:r>
              <a:rPr lang="ru-RU" dirty="0" smtClean="0"/>
              <a:t>Проводит выборы стратега и других ответственных должностей</a:t>
            </a:r>
          </a:p>
          <a:p>
            <a:r>
              <a:rPr lang="ru-RU" dirty="0" smtClean="0"/>
              <a:t>Распоряжается казной</a:t>
            </a:r>
          </a:p>
          <a:p>
            <a:endParaRPr lang="ru-RU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Способствует исполнению законов</a:t>
            </a:r>
          </a:p>
          <a:p>
            <a:r>
              <a:rPr lang="ru-RU" dirty="0" smtClean="0"/>
              <a:t>Руководит защитой города</a:t>
            </a:r>
          </a:p>
          <a:p>
            <a:r>
              <a:rPr lang="ru-RU" dirty="0" smtClean="0"/>
              <a:t>Отчитывается перед народным собранием о выполнении поставленных задач и использовании государственных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Перикл - стратег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443 – 429 год до н. э</a:t>
            </a:r>
          </a:p>
          <a:p>
            <a:pPr>
              <a:buNone/>
            </a:pPr>
            <a:r>
              <a:rPr lang="ru-RU" sz="4000" b="1" dirty="0" smtClean="0"/>
              <a:t>Избирался 15 раз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О чем это говорит?</a:t>
            </a:r>
          </a:p>
        </p:txBody>
      </p:sp>
      <p:pic>
        <p:nvPicPr>
          <p:cNvPr id="4" name="Рисунок 3" descr="перик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96952"/>
            <a:ext cx="2592288" cy="36004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706</TotalTime>
  <Words>586</Words>
  <Application>Microsoft Office PowerPoint</Application>
  <PresentationFormat>Экран (4:3)</PresentationFormat>
  <Paragraphs>135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Афинская демократия при Перикле</vt:lpstr>
      <vt:lpstr>Задание на урок</vt:lpstr>
      <vt:lpstr> Что такое демократия? Кто положил начало демократии в Афинах?</vt:lpstr>
      <vt:lpstr>Управление афинским полисом</vt:lpstr>
      <vt:lpstr>Слайд 5</vt:lpstr>
      <vt:lpstr>Слайд 6</vt:lpstr>
      <vt:lpstr>Управление Афинами при Перикле</vt:lpstr>
      <vt:lpstr>Народное собрание</vt:lpstr>
      <vt:lpstr>Перикл - стратег</vt:lpstr>
      <vt:lpstr>Создание Афинского морского союза</vt:lpstr>
      <vt:lpstr>Гимнастика для глаз</vt:lpstr>
      <vt:lpstr>Перикл - оратор</vt:lpstr>
      <vt:lpstr>Афины при Перикле</vt:lpstr>
      <vt:lpstr>Перикл и его семья</vt:lpstr>
      <vt:lpstr>Ответ:</vt:lpstr>
      <vt:lpstr>Друзья Перикла</vt:lpstr>
      <vt:lpstr>Демократия  при Перикле достигла  своего расцвета. Об этом свидетельствует:</vt:lpstr>
      <vt:lpstr>Выполните задания</vt:lpstr>
      <vt:lpstr>Выполните задания</vt:lpstr>
      <vt:lpstr>4. Главная площадь Афин называлась</vt:lpstr>
      <vt:lpstr>Слайд 21</vt:lpstr>
      <vt:lpstr>Слайд 22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Афинская демократия при Перикле</dc:title>
  <dc:creator>Женя</dc:creator>
  <cp:lastModifiedBy>Светлана</cp:lastModifiedBy>
  <cp:revision>60</cp:revision>
  <dcterms:created xsi:type="dcterms:W3CDTF">2014-03-09T12:06:49Z</dcterms:created>
  <dcterms:modified xsi:type="dcterms:W3CDTF">2016-01-13T13:40:00Z</dcterms:modified>
</cp:coreProperties>
</file>