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59" r:id="rId15"/>
    <p:sldId id="272" r:id="rId16"/>
    <p:sldId id="277" r:id="rId17"/>
    <p:sldId id="274" r:id="rId18"/>
    <p:sldId id="275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8CEBC-A742-45E0-87C5-2445E970E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BD5CC-7EF5-4888-A143-EA429D5DBA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DDE9A-931A-4B8F-BAB0-0D6D923792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D72EB-1E34-4390-983E-6891A0272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40374-DEF7-48C0-9AA4-6026BF52C0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3B382-0A7A-45AF-A88F-D4857D4FEB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8951-4128-46B2-9B6C-CAE3937771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1E11C-1E5E-4A5F-B5D5-68FDB805F7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76E67-5130-4C4A-ACC1-45492A5B32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CF96D-70DA-4A6F-BE72-A74D6FF38F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519A0-F8DF-48E1-B469-E97B60C27C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10FCC9D-740A-4EF2-A531-62A213ABE4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3BEB025-0F18-4683-9E9C-F34197E00A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187450" y="1268413"/>
            <a:ext cx="7129463" cy="2806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5643578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 гимназия г.Советский.</a:t>
            </a:r>
          </a:p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Ученик :Соловьев Никита 2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”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”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класс. </a:t>
            </a:r>
          </a:p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Учитель :Шамсутдинова Римма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Мингайдаровна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42918"/>
            <a:ext cx="804365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Окружающий мир Тема : «Птицы».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Самая маленькая сова в мире – это сыч-эльф. Обитает в пустыне США и живет в дупле гигантского кактуса, где прохладно и влажно.</a:t>
            </a:r>
          </a:p>
        </p:txBody>
      </p:sp>
      <p:pic>
        <p:nvPicPr>
          <p:cNvPr id="24582" name="Picture 6" descr="сы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2133600"/>
            <a:ext cx="3816350" cy="3240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Морская птица тупик может унести в клюве до 40 рыбешек. Благодаря небольшим рубчикам на клюве он крепко удерживает их.</a:t>
            </a:r>
          </a:p>
        </p:txBody>
      </p:sp>
      <p:pic>
        <p:nvPicPr>
          <p:cNvPr id="26633" name="Picture 9" descr="тупи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75" y="2513806"/>
            <a:ext cx="2381250" cy="3248025"/>
          </a:xfrm>
          <a:noFill/>
        </p:spPr>
      </p:pic>
      <p:pic>
        <p:nvPicPr>
          <p:cNvPr id="26634" name="Picture 10" descr="тупик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1619"/>
            <a:ext cx="4038600" cy="269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Птенцы крапивника хоть маленькие, но очень прожорливые Родители кормят своих малышей сотни раз в день.</a:t>
            </a:r>
          </a:p>
        </p:txBody>
      </p:sp>
      <p:pic>
        <p:nvPicPr>
          <p:cNvPr id="29702" name="Picture 6" descr="крапивни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6737" y="1935163"/>
            <a:ext cx="5630525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Птенцы фламинго питаются жидкой пищей, которую отрыгивают им родители</a:t>
            </a:r>
            <a:r>
              <a:rPr lang="ru-RU" sz="28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31750" name="Picture 6" descr="фламинг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2612" y="2310606"/>
            <a:ext cx="5438775" cy="3638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У птиц в основном поют самцы – так они привлекают самку и предупреждают других самцов, чтобы те убрались с их территории.</a:t>
            </a:r>
          </a:p>
        </p:txBody>
      </p:sp>
      <p:pic>
        <p:nvPicPr>
          <p:cNvPr id="6153" name="Picture 9" descr="21268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1296" y="1600200"/>
            <a:ext cx="2730407" cy="2185988"/>
          </a:xfrm>
          <a:noFill/>
        </p:spPr>
      </p:pic>
      <p:pic>
        <p:nvPicPr>
          <p:cNvPr id="6154" name="Picture 10" descr="djatel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10174" y="1600200"/>
            <a:ext cx="2914651" cy="2185988"/>
          </a:xfrm>
          <a:noFill/>
        </p:spPr>
      </p:pic>
      <p:pic>
        <p:nvPicPr>
          <p:cNvPr id="6155" name="Picture 11" descr="g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907542" y="3938588"/>
            <a:ext cx="3137915" cy="2187575"/>
          </a:xfrm>
          <a:noFill/>
        </p:spPr>
      </p:pic>
      <p:pic>
        <p:nvPicPr>
          <p:cNvPr id="6156" name="Picture 12" descr="стриж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209116" y="3938588"/>
            <a:ext cx="2916767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Мир птиц велик и разнообразен. И для того, чтобы меньшие братья не погибли, мы должны заботиться о них и охранять их. </a:t>
            </a:r>
          </a:p>
        </p:txBody>
      </p:sp>
      <p:pic>
        <p:nvPicPr>
          <p:cNvPr id="41993" name="Picture 9" descr="колибри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19174" y="1600200"/>
            <a:ext cx="2914651" cy="2185988"/>
          </a:xfrm>
          <a:noFill/>
        </p:spPr>
      </p:pic>
      <p:pic>
        <p:nvPicPr>
          <p:cNvPr id="41994" name="Picture 10" descr="орел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10174" y="1600200"/>
            <a:ext cx="2914651" cy="2185988"/>
          </a:xfrm>
          <a:noFill/>
        </p:spPr>
      </p:pic>
      <p:pic>
        <p:nvPicPr>
          <p:cNvPr id="41995" name="Picture 11" descr="фламинго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841545" y="3938588"/>
            <a:ext cx="3269909" cy="2187575"/>
          </a:xfrm>
          <a:noFill/>
        </p:spPr>
      </p:pic>
      <p:pic>
        <p:nvPicPr>
          <p:cNvPr id="41996" name="Picture 12" descr="фрегат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944784" y="3938588"/>
            <a:ext cx="3445431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19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19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493096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00B050"/>
                </a:solidFill>
              </a:rPr>
              <a:t>Из диаграмм следует, что словосочетания со словом «золотой» чаще всего используются в разделах о природе.</a:t>
            </a:r>
          </a:p>
          <a:p>
            <a:r>
              <a:rPr lang="ru-RU" sz="3400" b="1" dirty="0">
                <a:solidFill>
                  <a:srgbClr val="00B050"/>
                </a:solidFill>
              </a:rPr>
              <a:t>     Выдвинутая нами гипотеза полностью подтвердилась.</a:t>
            </a:r>
          </a:p>
          <a:p>
            <a:endParaRPr lang="ru-RU" sz="3400" b="1" dirty="0">
              <a:solidFill>
                <a:srgbClr val="00B050"/>
              </a:solidFill>
            </a:endParaRPr>
          </a:p>
          <a:p>
            <a:endParaRPr lang="ru-RU" sz="3400" b="1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5651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sz="3200" dirty="0">
                <a:solidFill>
                  <a:srgbClr val="0070C0"/>
                </a:solidFill>
              </a:rPr>
              <a:t>Для того, чтобы в классе всегда можно было быстро найти значение словосочетаний со словом «золотой», мы решили составить толковый словарик «золотых» слов. При его составлении мы использовали словари Ожегова, Дмитриева, Новый энциклопедический словарь. В словарь мы также включили и словосочетания, которые слышали сами.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7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Заключение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56510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Для достижения поставленной цели были выполнены следующие задачи: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Нашли значение слов «золото» и  «золотой» в разных словарях.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Мы нашли материал о золоте в природе.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Выписали и сравнили словосочетания со словом «золотой»  из учебников по чтению.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Составили толковый словарь «золотых слов».</a:t>
            </a: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WordArt 8"/>
          <p:cNvSpPr>
            <a:spLocks noChangeArrowheads="1" noChangeShapeType="1" noTextEdit="1"/>
          </p:cNvSpPr>
          <p:nvPr/>
        </p:nvSpPr>
        <p:spPr bwMode="auto">
          <a:xfrm>
            <a:off x="509630" y="1284848"/>
            <a:ext cx="7910425" cy="450261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 за 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Самая большая птица на Земле – это страус. Его рост 2,5 метра. Он тяжелее всех, весит, как взрослый пони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3078" name="Picture 6" descr="fotogal_8_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Снова нет ручьям покоя-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День и ночь журчат в кустах.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Ходит солнце золотое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В чистых – чистых небесах.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Льёт лучи на лес и луг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И на все цветы вокруг: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Самая маленькая птичка – это кубинский колибри-шмель, длина которого 57мм, вес – 1,5г.</a:t>
            </a:r>
          </a:p>
        </p:txBody>
      </p:sp>
      <p:pic>
        <p:nvPicPr>
          <p:cNvPr id="5126" name="Picture 6" descr="колибри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Самая быстрая птица гага, она летает со скоростью 100 км/ч</a:t>
            </a:r>
          </a:p>
        </p:txBody>
      </p:sp>
      <p:pic>
        <p:nvPicPr>
          <p:cNvPr id="8198" name="Picture 6" descr="гаг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002631"/>
            <a:ext cx="6400800" cy="4254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Птицы – это единственные существа на планете, покрытые перьями. Перья хвоста и крыльев состоят из прочного стержня и сотен тоненьких волосков. Они цепляются друг с другом крошечными крючочками.</a:t>
            </a:r>
          </a:p>
        </p:txBody>
      </p:sp>
      <p:pic>
        <p:nvPicPr>
          <p:cNvPr id="10247" name="Picture 7" descr="1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4389437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Галапогосский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дятел во время еды пользуется вилкой. Он берет в клюв сучок или шип кактуса, протыкает насекомое и вынимает его из-под дерева</a:t>
            </a:r>
          </a:p>
        </p:txBody>
      </p:sp>
      <p:pic>
        <p:nvPicPr>
          <p:cNvPr id="12296" name="Picture 8" descr="дяте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9426" y="1935163"/>
            <a:ext cx="3845147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Птицы фрегаты настоящие пираты. Они отнимают рыбу у других птиц, которые поймали ее для себя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14342" name="Picture 6" descr="фрега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318" y="1935163"/>
            <a:ext cx="6913363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Птица – секретарь живет в Африке и охотится на змей. Она убивает змею одним ударом ноги</a:t>
            </a:r>
            <a:r>
              <a:rPr lang="ru-RU" sz="28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16390" name="Picture 6" descr="секретар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0136" y="1935163"/>
            <a:ext cx="3043728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Острые, как бритва, когти орла – смертоносное оружие. А лапы орла такие сильные, что он без труда поднимает в воздух кроликов и других животных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18438" name="Picture 6" descr="оре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</TotalTime>
  <Words>497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Самая большая птица на Земле – это страус. Его рост 2,5 метра. Он тяжелее всех, весит, как взрослый пони.</vt:lpstr>
      <vt:lpstr>Самая маленькая птичка – это кубинский колибри-шмель, длина которого 57мм, вес – 1,5г.</vt:lpstr>
      <vt:lpstr>Самая быстрая птица гага, она летает со скоростью 100 км/ч</vt:lpstr>
      <vt:lpstr>Птицы – это единственные существа на планете, покрытые перьями. Перья хвоста и крыльев состоят из прочного стержня и сотен тоненьких волосков. Они цепляются друг с другом крошечными крючочками.</vt:lpstr>
      <vt:lpstr>Галапогосский дятел во время еды пользуется вилкой. Он берет в клюв сучок или шип кактуса, протыкает насекомое и вынимает его из-под дерева</vt:lpstr>
      <vt:lpstr>Птицы фрегаты настоящие пираты. Они отнимают рыбу у других птиц, которые поймали ее для себя.</vt:lpstr>
      <vt:lpstr>Птица – секретарь живет в Африке и охотится на змей. Она убивает змею одним ударом ноги.</vt:lpstr>
      <vt:lpstr>Острые, как бритва, когти орла – смертоносное оружие. А лапы орла такие сильные, что он без труда поднимает в воздух кроликов и других животных.</vt:lpstr>
      <vt:lpstr>Самая маленькая сова в мире – это сыч-эльф. Обитает в пустыне США и живет в дупле гигантского кактуса, где прохладно и влажно.</vt:lpstr>
      <vt:lpstr>Морская птица тупик может унести в клюве до 40 рыбешек. Благодаря небольшим рубчикам на клюве он крепко удерживает их.</vt:lpstr>
      <vt:lpstr>. Птенцы крапивника хоть маленькие, но очень прожорливые Родители кормят своих малышей сотни раз в день.</vt:lpstr>
      <vt:lpstr>Птенцы фламинго питаются жидкой пищей, которую отрыгивают им родители.</vt:lpstr>
      <vt:lpstr>У птиц в основном поют самцы – так они привлекают самку и предупреждают других самцов, чтобы те убрались с их территории.</vt:lpstr>
      <vt:lpstr>Мир птиц велик и разнообразен. И для того, чтобы меньшие братья не погибли, мы должны заботиться о них и охранять их. </vt:lpstr>
      <vt:lpstr>Выводы</vt:lpstr>
      <vt:lpstr>Презентация PowerPoint</vt:lpstr>
      <vt:lpstr>Заключение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24</cp:revision>
  <dcterms:created xsi:type="dcterms:W3CDTF">2009-01-27T17:42:42Z</dcterms:created>
  <dcterms:modified xsi:type="dcterms:W3CDTF">2017-11-08T17:13:30Z</dcterms:modified>
</cp:coreProperties>
</file>