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sldIdLst>
    <p:sldId id="256" r:id="rId2"/>
    <p:sldId id="259" r:id="rId3"/>
    <p:sldId id="258" r:id="rId4"/>
    <p:sldId id="257" r:id="rId5"/>
    <p:sldId id="269" r:id="rId6"/>
    <p:sldId id="270" r:id="rId7"/>
    <p:sldId id="262" r:id="rId8"/>
    <p:sldId id="260" r:id="rId9"/>
    <p:sldId id="261" r:id="rId10"/>
    <p:sldId id="271" r:id="rId11"/>
    <p:sldId id="272" r:id="rId12"/>
    <p:sldId id="268" r:id="rId13"/>
    <p:sldId id="266" r:id="rId14"/>
    <p:sldId id="273" r:id="rId15"/>
    <p:sldId id="274" r:id="rId16"/>
    <p:sldId id="265" r:id="rId17"/>
    <p:sldId id="275" r:id="rId18"/>
    <p:sldId id="276" r:id="rId19"/>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00"/>
    <a:srgbClr val="FFFF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83" d="100"/>
          <a:sy n="83" d="100"/>
        </p:scale>
        <p:origin x="-450" y="-78"/>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4" name="Прямоугольник 3"/>
          <p:cNvSpPr/>
          <p:nvPr/>
        </p:nvSpPr>
        <p:spPr>
          <a:xfrm flipH="1">
            <a:off x="2667000" y="0"/>
            <a:ext cx="6477000" cy="6858000"/>
          </a:xfrm>
          <a:prstGeom prst="rect">
            <a:avLst/>
          </a:prstGeom>
          <a:blipFill>
            <a:blip r:embed="rId2">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5" name="Прямая соединительная линия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a:lstStyle>
            <a:extLst/>
          </a:lstStyle>
          <a:p>
            <a:pPr fontAlgn="auto">
              <a:spcBef>
                <a:spcPts val="0"/>
              </a:spcBef>
              <a:spcAft>
                <a:spcPts val="0"/>
              </a:spcAft>
              <a:defRPr/>
            </a:pPr>
            <a:endParaRPr lang="en-US">
              <a:latin typeface="+mn-lt"/>
            </a:endParaRPr>
          </a:p>
        </p:txBody>
      </p:sp>
      <p:sp>
        <p:nvSpPr>
          <p:cNvPr id="12" name="Заголовок 11"/>
          <p:cNvSpPr>
            <a:spLocks noGrp="1"/>
          </p:cNvSpPr>
          <p:nvPr>
            <p:ph type="ctrTitle"/>
          </p:nvPr>
        </p:nvSpPr>
        <p:spPr>
          <a:xfrm>
            <a:off x="3366868" y="533400"/>
            <a:ext cx="5105400" cy="2868168"/>
          </a:xfrm>
        </p:spPr>
        <p:txBody>
          <a:bodyPr>
            <a:noAutofit/>
          </a:bodyPr>
          <a:lstStyle>
            <a:lvl1pPr algn="r">
              <a:defRPr sz="4200" b="1"/>
            </a:lvl1pPr>
            <a:extLst/>
          </a:lstStyle>
          <a:p>
            <a:r>
              <a:rPr lang="ru-RU" smtClean="0"/>
              <a:t>Образец заголовка</a:t>
            </a:r>
            <a:endParaRPr lang="en-US"/>
          </a:p>
        </p:txBody>
      </p:sp>
      <p:sp>
        <p:nvSpPr>
          <p:cNvPr id="25" name="Подзаголовок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ru-RU" smtClean="0"/>
              <a:t>Образец подзаголовка</a:t>
            </a:r>
            <a:endParaRPr lang="en-US"/>
          </a:p>
        </p:txBody>
      </p:sp>
      <p:sp>
        <p:nvSpPr>
          <p:cNvPr id="6" name="Дата 30"/>
          <p:cNvSpPr>
            <a:spLocks noGrp="1"/>
          </p:cNvSpPr>
          <p:nvPr>
            <p:ph type="dt" sz="half" idx="10"/>
          </p:nvPr>
        </p:nvSpPr>
        <p:spPr>
          <a:xfrm>
            <a:off x="5870575" y="6557963"/>
            <a:ext cx="2003425" cy="227012"/>
          </a:xfrm>
        </p:spPr>
        <p:txBody>
          <a:bodyPr/>
          <a:lstStyle>
            <a:lvl1pPr>
              <a:defRPr lang="en-US" smtClean="0">
                <a:solidFill>
                  <a:srgbClr val="FFFFFF"/>
                </a:solidFill>
              </a:defRPr>
            </a:lvl1pPr>
            <a:extLst/>
          </a:lstStyle>
          <a:p>
            <a:pPr>
              <a:defRPr/>
            </a:pPr>
            <a:fld id="{21752EA8-5057-4B97-88D7-8B86023E1136}" type="datetimeFigureOut">
              <a:rPr lang="ru-RU"/>
              <a:pPr>
                <a:defRPr/>
              </a:pPr>
              <a:t>22.11.2017</a:t>
            </a:fld>
            <a:endParaRPr lang="ru-RU"/>
          </a:p>
        </p:txBody>
      </p:sp>
      <p:sp>
        <p:nvSpPr>
          <p:cNvPr id="7" name="Нижний колонтитул 17"/>
          <p:cNvSpPr>
            <a:spLocks noGrp="1"/>
          </p:cNvSpPr>
          <p:nvPr>
            <p:ph type="ftr" sz="quarter" idx="11"/>
          </p:nvPr>
        </p:nvSpPr>
        <p:spPr>
          <a:xfrm>
            <a:off x="2819400" y="6557963"/>
            <a:ext cx="2927350" cy="228600"/>
          </a:xfrm>
        </p:spPr>
        <p:txBody>
          <a:bodyPr/>
          <a:lstStyle>
            <a:lvl1pPr>
              <a:defRPr lang="en-US">
                <a:solidFill>
                  <a:srgbClr val="FFFFFF"/>
                </a:solidFill>
              </a:defRPr>
            </a:lvl1pPr>
            <a:extLst/>
          </a:lstStyle>
          <a:p>
            <a:pPr>
              <a:defRPr/>
            </a:pPr>
            <a:endParaRPr lang="ru-RU"/>
          </a:p>
        </p:txBody>
      </p:sp>
      <p:sp>
        <p:nvSpPr>
          <p:cNvPr id="8" name="Номер слайда 28"/>
          <p:cNvSpPr>
            <a:spLocks noGrp="1"/>
          </p:cNvSpPr>
          <p:nvPr>
            <p:ph type="sldNum" sz="quarter" idx="12"/>
          </p:nvPr>
        </p:nvSpPr>
        <p:spPr>
          <a:xfrm>
            <a:off x="7880350" y="6556375"/>
            <a:ext cx="588963" cy="228600"/>
          </a:xfrm>
        </p:spPr>
        <p:txBody>
          <a:bodyPr/>
          <a:lstStyle>
            <a:lvl1pPr>
              <a:defRPr lang="en-US" smtClean="0">
                <a:solidFill>
                  <a:srgbClr val="FFFFFF"/>
                </a:solidFill>
              </a:defRPr>
            </a:lvl1pPr>
            <a:extLst/>
          </a:lstStyle>
          <a:p>
            <a:pPr>
              <a:defRPr/>
            </a:pPr>
            <a:fld id="{229C0779-8023-42B3-8F7C-EBA5E84C51C3}" type="slidenum">
              <a:rPr lang="ru-RU"/>
              <a:pPr>
                <a:defRPr/>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lang="ru-RU" smtClean="0"/>
              <a:t>Образец заголовка</a:t>
            </a:r>
            <a:endParaRPr lang="en-US"/>
          </a:p>
        </p:txBody>
      </p:sp>
      <p:sp>
        <p:nvSpPr>
          <p:cNvPr id="3" name="Вертикальный текст 2"/>
          <p:cNvSpPr>
            <a:spLocks noGrp="1"/>
          </p:cNvSpPr>
          <p:nvPr>
            <p:ph type="body" orient="vert" idx="1"/>
          </p:nvPr>
        </p:nvSpPr>
        <p:spPr/>
        <p:txBody>
          <a:bodyPr vert="eaVert"/>
          <a:lstStyle>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26"/>
          <p:cNvSpPr>
            <a:spLocks noGrp="1"/>
          </p:cNvSpPr>
          <p:nvPr>
            <p:ph type="dt" sz="half" idx="10"/>
          </p:nvPr>
        </p:nvSpPr>
        <p:spPr/>
        <p:txBody>
          <a:bodyPr/>
          <a:lstStyle>
            <a:lvl1pPr>
              <a:defRPr/>
            </a:lvl1pPr>
          </a:lstStyle>
          <a:p>
            <a:pPr>
              <a:defRPr/>
            </a:pPr>
            <a:fld id="{54AB1A6D-EA97-415F-9265-D55E987E8FA1}" type="datetimeFigureOut">
              <a:rPr lang="ru-RU"/>
              <a:pPr>
                <a:defRPr/>
              </a:pPr>
              <a:t>22.11.2017</a:t>
            </a:fld>
            <a:endParaRPr lang="ru-RU"/>
          </a:p>
        </p:txBody>
      </p:sp>
      <p:sp>
        <p:nvSpPr>
          <p:cNvPr id="5" name="Нижний колонтитул 3"/>
          <p:cNvSpPr>
            <a:spLocks noGrp="1"/>
          </p:cNvSpPr>
          <p:nvPr>
            <p:ph type="ftr" sz="quarter" idx="11"/>
          </p:nvPr>
        </p:nvSpPr>
        <p:spPr/>
        <p:txBody>
          <a:bodyPr/>
          <a:lstStyle>
            <a:lvl1pPr>
              <a:defRPr/>
            </a:lvl1pPr>
          </a:lstStyle>
          <a:p>
            <a:pPr>
              <a:defRPr/>
            </a:pPr>
            <a:endParaRPr lang="ru-RU"/>
          </a:p>
        </p:txBody>
      </p:sp>
      <p:sp>
        <p:nvSpPr>
          <p:cNvPr id="6" name="Номер слайда 15"/>
          <p:cNvSpPr>
            <a:spLocks noGrp="1"/>
          </p:cNvSpPr>
          <p:nvPr>
            <p:ph type="sldNum" sz="quarter" idx="12"/>
          </p:nvPr>
        </p:nvSpPr>
        <p:spPr/>
        <p:txBody>
          <a:bodyPr/>
          <a:lstStyle>
            <a:lvl1pPr>
              <a:defRPr/>
            </a:lvl1pPr>
          </a:lstStyle>
          <a:p>
            <a:pPr>
              <a:defRPr/>
            </a:pPr>
            <a:fld id="{C7CFCED0-1A68-4F02-96DF-D159E6E2951B}" type="slidenum">
              <a:rPr lang="ru-RU"/>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553200" y="274955"/>
            <a:ext cx="1524000" cy="5851525"/>
          </a:xfrm>
        </p:spPr>
        <p:txBody>
          <a:bodyPr vert="eaVert" anchor="t"/>
          <a:lstStyle>
            <a:extLst/>
          </a:lstStyle>
          <a:p>
            <a:r>
              <a:rPr lang="ru-RU" smtClean="0"/>
              <a:t>Образец заголовка</a:t>
            </a:r>
            <a:endParaRPr lang="en-US"/>
          </a:p>
        </p:txBody>
      </p:sp>
      <p:sp>
        <p:nvSpPr>
          <p:cNvPr id="3" name="Вертикальный текст 2"/>
          <p:cNvSpPr>
            <a:spLocks noGrp="1"/>
          </p:cNvSpPr>
          <p:nvPr>
            <p:ph type="body" orient="vert" idx="1"/>
          </p:nvPr>
        </p:nvSpPr>
        <p:spPr>
          <a:xfrm>
            <a:off x="457200" y="274642"/>
            <a:ext cx="6019800" cy="5851525"/>
          </a:xfrm>
        </p:spPr>
        <p:txBody>
          <a:bodyPr vert="eaVert"/>
          <a:lstStyle>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3"/>
          <p:cNvSpPr>
            <a:spLocks noGrp="1"/>
          </p:cNvSpPr>
          <p:nvPr>
            <p:ph type="dt" sz="half" idx="10"/>
          </p:nvPr>
        </p:nvSpPr>
        <p:spPr>
          <a:xfrm>
            <a:off x="4243388" y="6557963"/>
            <a:ext cx="2001837" cy="227012"/>
          </a:xfrm>
        </p:spPr>
        <p:txBody>
          <a:bodyPr/>
          <a:lstStyle>
            <a:lvl1pPr>
              <a:defRPr/>
            </a:lvl1pPr>
            <a:extLst/>
          </a:lstStyle>
          <a:p>
            <a:pPr>
              <a:defRPr/>
            </a:pPr>
            <a:fld id="{B502C1C8-7947-4401-8EFA-9852D85C8A2A}" type="datetimeFigureOut">
              <a:rPr lang="ru-RU"/>
              <a:pPr>
                <a:defRPr/>
              </a:pPr>
              <a:t>22.11.2017</a:t>
            </a:fld>
            <a:endParaRPr lang="ru-RU"/>
          </a:p>
        </p:txBody>
      </p:sp>
      <p:sp>
        <p:nvSpPr>
          <p:cNvPr id="5" name="Нижний колонтитул 4"/>
          <p:cNvSpPr>
            <a:spLocks noGrp="1"/>
          </p:cNvSpPr>
          <p:nvPr>
            <p:ph type="ftr" sz="quarter" idx="11"/>
          </p:nvPr>
        </p:nvSpPr>
        <p:spPr>
          <a:xfrm>
            <a:off x="457200" y="6556375"/>
            <a:ext cx="3657600" cy="228600"/>
          </a:xfrm>
        </p:spPr>
        <p:txBody>
          <a:bodyPr/>
          <a:lstStyle>
            <a:lvl1pPr>
              <a:defRPr/>
            </a:lvl1pPr>
            <a:extLst/>
          </a:lstStyle>
          <a:p>
            <a:pPr>
              <a:defRPr/>
            </a:pPr>
            <a:endParaRPr lang="ru-RU"/>
          </a:p>
        </p:txBody>
      </p:sp>
      <p:sp>
        <p:nvSpPr>
          <p:cNvPr id="6" name="Номер слайда 5"/>
          <p:cNvSpPr>
            <a:spLocks noGrp="1"/>
          </p:cNvSpPr>
          <p:nvPr>
            <p:ph type="sldNum" sz="quarter" idx="12"/>
          </p:nvPr>
        </p:nvSpPr>
        <p:spPr>
          <a:xfrm>
            <a:off x="6254750" y="6553200"/>
            <a:ext cx="587375" cy="228600"/>
          </a:xfrm>
        </p:spPr>
        <p:txBody>
          <a:bodyPr/>
          <a:lstStyle>
            <a:lvl1pPr>
              <a:defRPr smtClean="0">
                <a:solidFill>
                  <a:schemeClr val="tx2"/>
                </a:solidFill>
              </a:defRPr>
            </a:lvl1pPr>
            <a:extLst/>
          </a:lstStyle>
          <a:p>
            <a:pPr>
              <a:defRPr/>
            </a:pPr>
            <a:fld id="{9DBCCF6C-D4E6-4CE9-B57A-953619960404}" type="slidenum">
              <a:rPr lang="ru-RU"/>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lang="ru-RU" smtClean="0"/>
              <a:t>Образец заголовка</a:t>
            </a:r>
            <a:endParaRPr lang="en-US"/>
          </a:p>
        </p:txBody>
      </p:sp>
      <p:sp>
        <p:nvSpPr>
          <p:cNvPr id="3" name="Объект 2"/>
          <p:cNvSpPr>
            <a:spLocks noGrp="1"/>
          </p:cNvSpPr>
          <p:nvPr>
            <p:ph idx="1"/>
          </p:nvPr>
        </p:nvSpPr>
        <p:spPr/>
        <p:txBody>
          <a:bodyPr/>
          <a:lstStyle>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26"/>
          <p:cNvSpPr>
            <a:spLocks noGrp="1"/>
          </p:cNvSpPr>
          <p:nvPr>
            <p:ph type="dt" sz="half" idx="10"/>
          </p:nvPr>
        </p:nvSpPr>
        <p:spPr/>
        <p:txBody>
          <a:bodyPr/>
          <a:lstStyle>
            <a:lvl1pPr>
              <a:defRPr/>
            </a:lvl1pPr>
          </a:lstStyle>
          <a:p>
            <a:pPr>
              <a:defRPr/>
            </a:pPr>
            <a:fld id="{A4D977CE-3B59-482E-ACE4-204741F6CB93}" type="datetimeFigureOut">
              <a:rPr lang="ru-RU"/>
              <a:pPr>
                <a:defRPr/>
              </a:pPr>
              <a:t>22.11.2017</a:t>
            </a:fld>
            <a:endParaRPr lang="ru-RU"/>
          </a:p>
        </p:txBody>
      </p:sp>
      <p:sp>
        <p:nvSpPr>
          <p:cNvPr id="5" name="Нижний колонтитул 3"/>
          <p:cNvSpPr>
            <a:spLocks noGrp="1"/>
          </p:cNvSpPr>
          <p:nvPr>
            <p:ph type="ftr" sz="quarter" idx="11"/>
          </p:nvPr>
        </p:nvSpPr>
        <p:spPr/>
        <p:txBody>
          <a:bodyPr/>
          <a:lstStyle>
            <a:lvl1pPr>
              <a:defRPr/>
            </a:lvl1pPr>
          </a:lstStyle>
          <a:p>
            <a:pPr>
              <a:defRPr/>
            </a:pPr>
            <a:endParaRPr lang="ru-RU"/>
          </a:p>
        </p:txBody>
      </p:sp>
      <p:sp>
        <p:nvSpPr>
          <p:cNvPr id="6" name="Номер слайда 15"/>
          <p:cNvSpPr>
            <a:spLocks noGrp="1"/>
          </p:cNvSpPr>
          <p:nvPr>
            <p:ph type="sldNum" sz="quarter" idx="12"/>
          </p:nvPr>
        </p:nvSpPr>
        <p:spPr/>
        <p:txBody>
          <a:bodyPr/>
          <a:lstStyle>
            <a:lvl1pPr>
              <a:defRPr/>
            </a:lvl1pPr>
          </a:lstStyle>
          <a:p>
            <a:pPr>
              <a:defRPr/>
            </a:pPr>
            <a:fld id="{C545222E-FE49-4E4F-A725-6BED1E6946FA}" type="slidenum">
              <a:rPr lang="ru-RU"/>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66800" y="2821837"/>
            <a:ext cx="6255488" cy="1362075"/>
          </a:xfrm>
        </p:spPr>
        <p:txBody>
          <a:bodyPr anchor="t"/>
          <a:lstStyle>
            <a:lvl1pPr algn="r">
              <a:buNone/>
              <a:defRPr sz="4200" b="1" cap="all"/>
            </a:lvl1pPr>
            <a:extLst/>
          </a:lstStyle>
          <a:p>
            <a:r>
              <a:rPr lang="ru-RU" smtClean="0"/>
              <a:t>Образец заголовка</a:t>
            </a:r>
            <a:endParaRPr lang="en-US"/>
          </a:p>
        </p:txBody>
      </p:sp>
      <p:sp>
        <p:nvSpPr>
          <p:cNvPr id="3" name="Текст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ru-RU" smtClean="0"/>
              <a:t>Образец текста</a:t>
            </a:r>
          </a:p>
        </p:txBody>
      </p:sp>
      <p:sp>
        <p:nvSpPr>
          <p:cNvPr id="4" name="Дата 3"/>
          <p:cNvSpPr>
            <a:spLocks noGrp="1"/>
          </p:cNvSpPr>
          <p:nvPr>
            <p:ph type="dt" sz="half" idx="10"/>
          </p:nvPr>
        </p:nvSpPr>
        <p:spPr>
          <a:xfrm>
            <a:off x="4724400" y="6556375"/>
            <a:ext cx="2001838" cy="227013"/>
          </a:xfrm>
        </p:spPr>
        <p:txBody>
          <a:bodyPr/>
          <a:lstStyle>
            <a:lvl1pPr>
              <a:defRPr smtClean="0">
                <a:solidFill>
                  <a:schemeClr val="tx2"/>
                </a:solidFill>
              </a:defRPr>
            </a:lvl1pPr>
            <a:extLst/>
          </a:lstStyle>
          <a:p>
            <a:pPr>
              <a:defRPr/>
            </a:pPr>
            <a:fld id="{432A4E1A-0EAA-4259-AC91-51C5EC93EFC2}" type="datetimeFigureOut">
              <a:rPr lang="ru-RU"/>
              <a:pPr>
                <a:defRPr/>
              </a:pPr>
              <a:t>22.11.2017</a:t>
            </a:fld>
            <a:endParaRPr lang="ru-RU"/>
          </a:p>
        </p:txBody>
      </p:sp>
      <p:sp>
        <p:nvSpPr>
          <p:cNvPr id="5" name="Нижний колонтитул 4"/>
          <p:cNvSpPr>
            <a:spLocks noGrp="1"/>
          </p:cNvSpPr>
          <p:nvPr>
            <p:ph type="ftr" sz="quarter" idx="11"/>
          </p:nvPr>
        </p:nvSpPr>
        <p:spPr>
          <a:xfrm>
            <a:off x="1735138" y="6556375"/>
            <a:ext cx="2895600" cy="228600"/>
          </a:xfrm>
        </p:spPr>
        <p:txBody>
          <a:bodyPr/>
          <a:lstStyle>
            <a:lvl1pPr>
              <a:defRPr>
                <a:solidFill>
                  <a:schemeClr val="tx2"/>
                </a:solidFill>
              </a:defRPr>
            </a:lvl1pPr>
            <a:extLst/>
          </a:lstStyle>
          <a:p>
            <a:pPr>
              <a:defRPr/>
            </a:pPr>
            <a:endParaRPr lang="ru-RU"/>
          </a:p>
        </p:txBody>
      </p:sp>
      <p:sp>
        <p:nvSpPr>
          <p:cNvPr id="6" name="Номер слайда 5"/>
          <p:cNvSpPr>
            <a:spLocks noGrp="1"/>
          </p:cNvSpPr>
          <p:nvPr>
            <p:ph type="sldNum" sz="quarter" idx="12"/>
          </p:nvPr>
        </p:nvSpPr>
        <p:spPr>
          <a:xfrm>
            <a:off x="6734175" y="6554788"/>
            <a:ext cx="587375" cy="228600"/>
          </a:xfrm>
        </p:spPr>
        <p:txBody>
          <a:bodyPr/>
          <a:lstStyle>
            <a:lvl1pPr>
              <a:defRPr/>
            </a:lvl1pPr>
            <a:extLst/>
          </a:lstStyle>
          <a:p>
            <a:pPr>
              <a:defRPr/>
            </a:pPr>
            <a:fld id="{47E326EE-427F-49C6-B62A-6CFB2EAF943D}" type="slidenum">
              <a:rPr lang="ru-RU"/>
              <a:pPr>
                <a:defRPr/>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42048" cy="1143000"/>
          </a:xfrm>
        </p:spPr>
        <p:txBody>
          <a:bodyPr/>
          <a:lstStyle>
            <a:extLst/>
          </a:lstStyle>
          <a:p>
            <a:r>
              <a:rPr lang="ru-RU" smtClean="0"/>
              <a:t>Образец заголовка</a:t>
            </a:r>
            <a:endParaRPr lang="en-US"/>
          </a:p>
        </p:txBody>
      </p:sp>
      <p:sp>
        <p:nvSpPr>
          <p:cNvPr id="3" name="Объект 2"/>
          <p:cNvSpPr>
            <a:spLocks noGrp="1"/>
          </p:cNvSpPr>
          <p:nvPr>
            <p:ph sz="half" idx="1"/>
          </p:nvPr>
        </p:nvSpPr>
        <p:spPr>
          <a:xfrm>
            <a:off x="457200" y="1600200"/>
            <a:ext cx="3520440" cy="4525963"/>
          </a:xfrm>
        </p:spPr>
        <p:txBody>
          <a:bodyPr/>
          <a:lstStyle>
            <a:lvl1pPr>
              <a:defRPr sz="2800"/>
            </a:lvl1pPr>
            <a:lvl2pPr>
              <a:defRPr sz="2400"/>
            </a:lvl2pPr>
            <a:lvl3pPr>
              <a:defRPr sz="2000"/>
            </a:lvl3pPr>
            <a:lvl4pPr>
              <a:defRPr sz="1800"/>
            </a:lvl4pPr>
            <a:lvl5pPr>
              <a:defRPr sz="1800"/>
            </a:lvl5pPr>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Объект 3"/>
          <p:cNvSpPr>
            <a:spLocks noGrp="1"/>
          </p:cNvSpPr>
          <p:nvPr>
            <p:ph sz="half" idx="2"/>
          </p:nvPr>
        </p:nvSpPr>
        <p:spPr>
          <a:xfrm>
            <a:off x="4178808" y="1600200"/>
            <a:ext cx="3520440" cy="4525963"/>
          </a:xfrm>
        </p:spPr>
        <p:txBody>
          <a:bodyPr/>
          <a:lstStyle>
            <a:lvl1pPr>
              <a:defRPr sz="2800"/>
            </a:lvl1pPr>
            <a:lvl2pPr>
              <a:defRPr sz="2400"/>
            </a:lvl2pPr>
            <a:lvl3pPr>
              <a:defRPr sz="2000"/>
            </a:lvl3pPr>
            <a:lvl4pPr>
              <a:defRPr sz="1800"/>
            </a:lvl4pPr>
            <a:lvl5pPr>
              <a:defRPr sz="1800"/>
            </a:lvl5pPr>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26"/>
          <p:cNvSpPr>
            <a:spLocks noGrp="1"/>
          </p:cNvSpPr>
          <p:nvPr>
            <p:ph type="dt" sz="half" idx="10"/>
          </p:nvPr>
        </p:nvSpPr>
        <p:spPr/>
        <p:txBody>
          <a:bodyPr/>
          <a:lstStyle>
            <a:lvl1pPr>
              <a:defRPr/>
            </a:lvl1pPr>
          </a:lstStyle>
          <a:p>
            <a:pPr>
              <a:defRPr/>
            </a:pPr>
            <a:fld id="{0F54320F-652E-4778-A8A5-AC51FB865B48}" type="datetimeFigureOut">
              <a:rPr lang="ru-RU"/>
              <a:pPr>
                <a:defRPr/>
              </a:pPr>
              <a:t>22.11.2017</a:t>
            </a:fld>
            <a:endParaRPr lang="ru-RU"/>
          </a:p>
        </p:txBody>
      </p:sp>
      <p:sp>
        <p:nvSpPr>
          <p:cNvPr id="6" name="Нижний колонтитул 3"/>
          <p:cNvSpPr>
            <a:spLocks noGrp="1"/>
          </p:cNvSpPr>
          <p:nvPr>
            <p:ph type="ftr" sz="quarter" idx="11"/>
          </p:nvPr>
        </p:nvSpPr>
        <p:spPr/>
        <p:txBody>
          <a:bodyPr/>
          <a:lstStyle>
            <a:lvl1pPr>
              <a:defRPr/>
            </a:lvl1pPr>
          </a:lstStyle>
          <a:p>
            <a:pPr>
              <a:defRPr/>
            </a:pPr>
            <a:endParaRPr lang="ru-RU"/>
          </a:p>
        </p:txBody>
      </p:sp>
      <p:sp>
        <p:nvSpPr>
          <p:cNvPr id="7" name="Номер слайда 15"/>
          <p:cNvSpPr>
            <a:spLocks noGrp="1"/>
          </p:cNvSpPr>
          <p:nvPr>
            <p:ph type="sldNum" sz="quarter" idx="12"/>
          </p:nvPr>
        </p:nvSpPr>
        <p:spPr/>
        <p:txBody>
          <a:bodyPr/>
          <a:lstStyle>
            <a:lvl1pPr>
              <a:defRPr/>
            </a:lvl1pPr>
          </a:lstStyle>
          <a:p>
            <a:pPr>
              <a:defRPr/>
            </a:pPr>
            <a:fld id="{AFA21DE5-2194-455F-9DEF-CF1111CCE5F1}" type="slidenum">
              <a:rPr lang="ru-RU"/>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42048" cy="1143000"/>
          </a:xfrm>
        </p:spPr>
        <p:txBody>
          <a:bodyPr/>
          <a:lstStyle>
            <a:lvl1pPr>
              <a:defRPr/>
            </a:lvl1pPr>
            <a:extLst/>
          </a:lstStyle>
          <a:p>
            <a:r>
              <a:rPr lang="ru-RU" smtClean="0"/>
              <a:t>Образец заголовка</a:t>
            </a:r>
            <a:endParaRPr lang="en-US"/>
          </a:p>
        </p:txBody>
      </p:sp>
      <p:sp>
        <p:nvSpPr>
          <p:cNvPr id="3" name="Текст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a:r>
              <a:rPr lang="ru-RU" smtClean="0"/>
              <a:t>Образец текста</a:t>
            </a:r>
          </a:p>
        </p:txBody>
      </p:sp>
      <p:sp>
        <p:nvSpPr>
          <p:cNvPr id="4" name="Текст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a:r>
              <a:rPr lang="ru-RU" smtClean="0"/>
              <a:t>Образец текста</a:t>
            </a:r>
          </a:p>
        </p:txBody>
      </p:sp>
      <p:sp>
        <p:nvSpPr>
          <p:cNvPr id="5" name="Объект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6" name="Объект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Дата 26"/>
          <p:cNvSpPr>
            <a:spLocks noGrp="1"/>
          </p:cNvSpPr>
          <p:nvPr>
            <p:ph type="dt" sz="half" idx="10"/>
          </p:nvPr>
        </p:nvSpPr>
        <p:spPr/>
        <p:txBody>
          <a:bodyPr/>
          <a:lstStyle>
            <a:lvl1pPr>
              <a:defRPr/>
            </a:lvl1pPr>
          </a:lstStyle>
          <a:p>
            <a:pPr>
              <a:defRPr/>
            </a:pPr>
            <a:fld id="{68B17FDD-EDA7-4C2E-8179-9EF20BC70BCA}" type="datetimeFigureOut">
              <a:rPr lang="ru-RU"/>
              <a:pPr>
                <a:defRPr/>
              </a:pPr>
              <a:t>22.11.2017</a:t>
            </a:fld>
            <a:endParaRPr lang="ru-RU"/>
          </a:p>
        </p:txBody>
      </p:sp>
      <p:sp>
        <p:nvSpPr>
          <p:cNvPr id="8" name="Нижний колонтитул 3"/>
          <p:cNvSpPr>
            <a:spLocks noGrp="1"/>
          </p:cNvSpPr>
          <p:nvPr>
            <p:ph type="ftr" sz="quarter" idx="11"/>
          </p:nvPr>
        </p:nvSpPr>
        <p:spPr/>
        <p:txBody>
          <a:bodyPr/>
          <a:lstStyle>
            <a:lvl1pPr>
              <a:defRPr/>
            </a:lvl1pPr>
          </a:lstStyle>
          <a:p>
            <a:pPr>
              <a:defRPr/>
            </a:pPr>
            <a:endParaRPr lang="ru-RU"/>
          </a:p>
        </p:txBody>
      </p:sp>
      <p:sp>
        <p:nvSpPr>
          <p:cNvPr id="9" name="Номер слайда 15"/>
          <p:cNvSpPr>
            <a:spLocks noGrp="1"/>
          </p:cNvSpPr>
          <p:nvPr>
            <p:ph type="sldNum" sz="quarter" idx="12"/>
          </p:nvPr>
        </p:nvSpPr>
        <p:spPr/>
        <p:txBody>
          <a:bodyPr/>
          <a:lstStyle>
            <a:lvl1pPr>
              <a:defRPr/>
            </a:lvl1pPr>
          </a:lstStyle>
          <a:p>
            <a:pPr>
              <a:defRPr/>
            </a:pPr>
            <a:fld id="{2F2C20A2-B538-4B51-9651-BE1DC7BF04ED}" type="slidenum">
              <a:rPr lang="ru-RU"/>
              <a:pPr>
                <a:defRPr/>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42048" cy="1143000"/>
          </a:xfrm>
        </p:spPr>
        <p:txBody>
          <a:bodyPr/>
          <a:lstStyle>
            <a:extLst/>
          </a:lstStyle>
          <a:p>
            <a:r>
              <a:rPr lang="ru-RU" smtClean="0"/>
              <a:t>Образец заголовка</a:t>
            </a:r>
            <a:endParaRPr lang="en-US"/>
          </a:p>
        </p:txBody>
      </p:sp>
      <p:sp>
        <p:nvSpPr>
          <p:cNvPr id="3" name="Дата 26"/>
          <p:cNvSpPr>
            <a:spLocks noGrp="1"/>
          </p:cNvSpPr>
          <p:nvPr>
            <p:ph type="dt" sz="half" idx="10"/>
          </p:nvPr>
        </p:nvSpPr>
        <p:spPr/>
        <p:txBody>
          <a:bodyPr/>
          <a:lstStyle>
            <a:lvl1pPr>
              <a:defRPr/>
            </a:lvl1pPr>
          </a:lstStyle>
          <a:p>
            <a:pPr>
              <a:defRPr/>
            </a:pPr>
            <a:fld id="{A627B335-A11F-4A3D-ADF1-9D0FAF28D4F0}" type="datetimeFigureOut">
              <a:rPr lang="ru-RU"/>
              <a:pPr>
                <a:defRPr/>
              </a:pPr>
              <a:t>22.11.2017</a:t>
            </a:fld>
            <a:endParaRPr lang="ru-RU"/>
          </a:p>
        </p:txBody>
      </p:sp>
      <p:sp>
        <p:nvSpPr>
          <p:cNvPr id="4" name="Нижний колонтитул 3"/>
          <p:cNvSpPr>
            <a:spLocks noGrp="1"/>
          </p:cNvSpPr>
          <p:nvPr>
            <p:ph type="ftr" sz="quarter" idx="11"/>
          </p:nvPr>
        </p:nvSpPr>
        <p:spPr/>
        <p:txBody>
          <a:bodyPr/>
          <a:lstStyle>
            <a:lvl1pPr>
              <a:defRPr/>
            </a:lvl1pPr>
          </a:lstStyle>
          <a:p>
            <a:pPr>
              <a:defRPr/>
            </a:pPr>
            <a:endParaRPr lang="ru-RU"/>
          </a:p>
        </p:txBody>
      </p:sp>
      <p:sp>
        <p:nvSpPr>
          <p:cNvPr id="5" name="Номер слайда 15"/>
          <p:cNvSpPr>
            <a:spLocks noGrp="1"/>
          </p:cNvSpPr>
          <p:nvPr>
            <p:ph type="sldNum" sz="quarter" idx="12"/>
          </p:nvPr>
        </p:nvSpPr>
        <p:spPr/>
        <p:txBody>
          <a:bodyPr/>
          <a:lstStyle>
            <a:lvl1pPr>
              <a:defRPr/>
            </a:lvl1pPr>
          </a:lstStyle>
          <a:p>
            <a:pPr>
              <a:defRPr/>
            </a:pPr>
            <a:fld id="{C444218C-5F29-4D39-856D-00F64B2F35D5}" type="slidenum">
              <a:rPr lang="ru-RU"/>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26"/>
          <p:cNvSpPr>
            <a:spLocks noGrp="1"/>
          </p:cNvSpPr>
          <p:nvPr>
            <p:ph type="dt" sz="half" idx="10"/>
          </p:nvPr>
        </p:nvSpPr>
        <p:spPr/>
        <p:txBody>
          <a:bodyPr/>
          <a:lstStyle>
            <a:lvl1pPr>
              <a:defRPr/>
            </a:lvl1pPr>
          </a:lstStyle>
          <a:p>
            <a:pPr>
              <a:defRPr/>
            </a:pPr>
            <a:fld id="{CCDC9AB1-8A2E-477A-9BFB-9B3018FA9EB1}" type="datetimeFigureOut">
              <a:rPr lang="ru-RU"/>
              <a:pPr>
                <a:defRPr/>
              </a:pPr>
              <a:t>22.11.2017</a:t>
            </a:fld>
            <a:endParaRPr lang="ru-RU"/>
          </a:p>
        </p:txBody>
      </p:sp>
      <p:sp>
        <p:nvSpPr>
          <p:cNvPr id="3" name="Нижний колонтитул 3"/>
          <p:cNvSpPr>
            <a:spLocks noGrp="1"/>
          </p:cNvSpPr>
          <p:nvPr>
            <p:ph type="ftr" sz="quarter" idx="11"/>
          </p:nvPr>
        </p:nvSpPr>
        <p:spPr/>
        <p:txBody>
          <a:bodyPr/>
          <a:lstStyle>
            <a:lvl1pPr>
              <a:defRPr/>
            </a:lvl1pPr>
          </a:lstStyle>
          <a:p>
            <a:pPr>
              <a:defRPr/>
            </a:pPr>
            <a:endParaRPr lang="ru-RU"/>
          </a:p>
        </p:txBody>
      </p:sp>
      <p:sp>
        <p:nvSpPr>
          <p:cNvPr id="4" name="Номер слайда 15"/>
          <p:cNvSpPr>
            <a:spLocks noGrp="1"/>
          </p:cNvSpPr>
          <p:nvPr>
            <p:ph type="sldNum" sz="quarter" idx="12"/>
          </p:nvPr>
        </p:nvSpPr>
        <p:spPr/>
        <p:txBody>
          <a:bodyPr/>
          <a:lstStyle>
            <a:lvl1pPr>
              <a:defRPr/>
            </a:lvl1pPr>
          </a:lstStyle>
          <a:p>
            <a:pPr>
              <a:defRPr/>
            </a:pPr>
            <a:fld id="{F5D20C33-DF03-4599-B438-12CC36A763EB}" type="slidenum">
              <a:rPr lang="ru-RU"/>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28600"/>
            <a:ext cx="5897880" cy="1173480"/>
          </a:xfrm>
        </p:spPr>
        <p:txBody>
          <a:bodyPr wrap="square"/>
          <a:lstStyle>
            <a:lvl1pPr algn="l">
              <a:buNone/>
              <a:defRPr lang="en-US" sz="2400" baseline="0" smtClean="0"/>
            </a:lvl1pPr>
            <a:extLst/>
          </a:lstStyle>
          <a:p>
            <a:r>
              <a:rPr lang="ru-RU" smtClean="0"/>
              <a:t>Образец заголовка</a:t>
            </a:r>
            <a:endParaRPr lang="en-US"/>
          </a:p>
        </p:txBody>
      </p:sp>
      <p:sp>
        <p:nvSpPr>
          <p:cNvPr id="3" name="Текст 2"/>
          <p:cNvSpPr>
            <a:spLocks noGrp="1"/>
          </p:cNvSpPr>
          <p:nvPr>
            <p:ph type="body" idx="2"/>
          </p:nvPr>
        </p:nvSpPr>
        <p:spPr>
          <a:xfrm>
            <a:off x="457200" y="1497416"/>
            <a:ext cx="5897880" cy="602512"/>
          </a:xfrm>
        </p:spPr>
        <p:txBody>
          <a:bodyPr rot="0" spcFirstLastPara="0" vertOverflow="overflow" horzOverflow="overflow" lIns="45720" tIns="0" rIns="0" bIns="0" spcCol="0" rtlCol="0" fromWordArt="0" forceAA="0">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a:r>
              <a:rPr lang="ru-RU" smtClean="0"/>
              <a:t>Образец текста</a:t>
            </a:r>
          </a:p>
        </p:txBody>
      </p:sp>
      <p:sp>
        <p:nvSpPr>
          <p:cNvPr id="4" name="Объект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26"/>
          <p:cNvSpPr>
            <a:spLocks noGrp="1"/>
          </p:cNvSpPr>
          <p:nvPr>
            <p:ph type="dt" sz="half" idx="10"/>
          </p:nvPr>
        </p:nvSpPr>
        <p:spPr/>
        <p:txBody>
          <a:bodyPr/>
          <a:lstStyle>
            <a:lvl1pPr>
              <a:defRPr/>
            </a:lvl1pPr>
          </a:lstStyle>
          <a:p>
            <a:pPr>
              <a:defRPr/>
            </a:pPr>
            <a:fld id="{CD87DC1E-E59E-4BC4-9BD8-8C4F102F88F9}" type="datetimeFigureOut">
              <a:rPr lang="ru-RU"/>
              <a:pPr>
                <a:defRPr/>
              </a:pPr>
              <a:t>22.11.2017</a:t>
            </a:fld>
            <a:endParaRPr lang="ru-RU"/>
          </a:p>
        </p:txBody>
      </p:sp>
      <p:sp>
        <p:nvSpPr>
          <p:cNvPr id="6" name="Нижний колонтитул 3"/>
          <p:cNvSpPr>
            <a:spLocks noGrp="1"/>
          </p:cNvSpPr>
          <p:nvPr>
            <p:ph type="ftr" sz="quarter" idx="11"/>
          </p:nvPr>
        </p:nvSpPr>
        <p:spPr/>
        <p:txBody>
          <a:bodyPr/>
          <a:lstStyle>
            <a:lvl1pPr>
              <a:defRPr/>
            </a:lvl1pPr>
          </a:lstStyle>
          <a:p>
            <a:pPr>
              <a:defRPr/>
            </a:pPr>
            <a:endParaRPr lang="ru-RU"/>
          </a:p>
        </p:txBody>
      </p:sp>
      <p:sp>
        <p:nvSpPr>
          <p:cNvPr id="7" name="Номер слайда 15"/>
          <p:cNvSpPr>
            <a:spLocks noGrp="1"/>
          </p:cNvSpPr>
          <p:nvPr>
            <p:ph type="sldNum" sz="quarter" idx="12"/>
          </p:nvPr>
        </p:nvSpPr>
        <p:spPr/>
        <p:txBody>
          <a:bodyPr/>
          <a:lstStyle>
            <a:lvl1pPr>
              <a:defRPr/>
            </a:lvl1pPr>
          </a:lstStyle>
          <a:p>
            <a:pPr>
              <a:defRPr/>
            </a:pPr>
            <a:fld id="{72338DC9-FD32-4E64-9F92-98643243D89D}" type="slidenum">
              <a:rPr lang="ru-RU"/>
              <a:pPr>
                <a:defRPr/>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5" name="Прямоугольник 4"/>
          <p:cNvSpPr/>
          <p:nvPr/>
        </p:nvSpPr>
        <p:spPr>
          <a:xfrm rot="21240000">
            <a:off x="598488" y="1004888"/>
            <a:ext cx="4319587" cy="4311650"/>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6" name="Прямоугольник 8"/>
          <p:cNvSpPr/>
          <p:nvPr/>
        </p:nvSpPr>
        <p:spPr>
          <a:xfrm rot="21420000">
            <a:off x="596900" y="998538"/>
            <a:ext cx="4319588" cy="4313237"/>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2" name="Заголовок 1"/>
          <p:cNvSpPr>
            <a:spLocks noGrp="1"/>
          </p:cNvSpPr>
          <p:nvPr>
            <p:ph type="title"/>
          </p:nvPr>
        </p:nvSpPr>
        <p:spPr>
          <a:xfrm>
            <a:off x="5389098" y="1143000"/>
            <a:ext cx="3429000" cy="2057400"/>
          </a:xfrm>
        </p:spPr>
        <p:txBody>
          <a:bodyPr/>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lang="ru-RU" smtClean="0"/>
              <a:t>Образец заголовка</a:t>
            </a:r>
            <a:endParaRPr lang="en-US" dirty="0"/>
          </a:p>
        </p:txBody>
      </p:sp>
      <p:sp>
        <p:nvSpPr>
          <p:cNvPr id="4" name="Текст 3"/>
          <p:cNvSpPr>
            <a:spLocks noGrp="1"/>
          </p:cNvSpPr>
          <p:nvPr>
            <p:ph type="body" sz="half" idx="2"/>
          </p:nvPr>
        </p:nvSpPr>
        <p:spPr>
          <a:xfrm>
            <a:off x="5389098" y="3283634"/>
            <a:ext cx="3429000" cy="1920240"/>
          </a:xfrm>
        </p:spPr>
        <p:txBody>
          <a:bodyPr rot="0" spcFirstLastPara="0" vertOverflow="overflow" horzOverflow="overflow" lIns="82296" tIns="0" rIns="0" bIns="0" spcCol="0" rtlCol="0" fromWordArt="0" forceAA="0">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lvl="0"/>
            <a:r>
              <a:rPr lang="ru-RU" smtClean="0"/>
              <a:t>Образец текста</a:t>
            </a:r>
          </a:p>
        </p:txBody>
      </p:sp>
      <p:sp>
        <p:nvSpPr>
          <p:cNvPr id="10" name="Рисунок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normAutofit/>
          </a:bodyPr>
          <a:lstStyle>
            <a:lvl1pPr marL="0" indent="0">
              <a:buNone/>
              <a:defRPr sz="3200"/>
            </a:lvl1pPr>
            <a:extLst/>
          </a:lstStyle>
          <a:p>
            <a:pPr lvl="0"/>
            <a:r>
              <a:rPr lang="ru-RU" noProof="0" smtClean="0"/>
              <a:t>Вставка рисунка</a:t>
            </a:r>
            <a:endParaRPr lang="en-US" noProof="0" dirty="0"/>
          </a:p>
        </p:txBody>
      </p:sp>
      <p:sp>
        <p:nvSpPr>
          <p:cNvPr id="7" name="Дата 4"/>
          <p:cNvSpPr>
            <a:spLocks noGrp="1"/>
          </p:cNvSpPr>
          <p:nvPr>
            <p:ph type="dt" sz="half" idx="10"/>
          </p:nvPr>
        </p:nvSpPr>
        <p:spPr/>
        <p:txBody>
          <a:bodyPr/>
          <a:lstStyle>
            <a:lvl1pPr>
              <a:defRPr/>
            </a:lvl1pPr>
            <a:extLst/>
          </a:lstStyle>
          <a:p>
            <a:pPr>
              <a:defRPr/>
            </a:pPr>
            <a:fld id="{83CDB73D-7296-4ABF-8542-6FCED6D78C55}" type="datetimeFigureOut">
              <a:rPr lang="ru-RU"/>
              <a:pPr>
                <a:defRPr/>
              </a:pPr>
              <a:t>22.11.2017</a:t>
            </a:fld>
            <a:endParaRPr lang="ru-RU"/>
          </a:p>
        </p:txBody>
      </p:sp>
      <p:sp>
        <p:nvSpPr>
          <p:cNvPr id="8" name="Нижний колонтитул 5"/>
          <p:cNvSpPr>
            <a:spLocks noGrp="1"/>
          </p:cNvSpPr>
          <p:nvPr>
            <p:ph type="ftr" sz="quarter" idx="11"/>
          </p:nvPr>
        </p:nvSpPr>
        <p:spPr/>
        <p:txBody>
          <a:bodyPr/>
          <a:lstStyle>
            <a:lvl1pPr>
              <a:defRPr/>
            </a:lvl1pPr>
            <a:extLst/>
          </a:lstStyle>
          <a:p>
            <a:pPr>
              <a:defRPr/>
            </a:pPr>
            <a:endParaRPr lang="ru-RU"/>
          </a:p>
        </p:txBody>
      </p:sp>
      <p:sp>
        <p:nvSpPr>
          <p:cNvPr id="9" name="Номер слайда 6"/>
          <p:cNvSpPr>
            <a:spLocks noGrp="1"/>
          </p:cNvSpPr>
          <p:nvPr>
            <p:ph type="sldNum" sz="quarter" idx="12"/>
          </p:nvPr>
        </p:nvSpPr>
        <p:spPr/>
        <p:txBody>
          <a:bodyPr/>
          <a:lstStyle>
            <a:lvl1pPr>
              <a:defRPr/>
            </a:lvl1pPr>
            <a:extLst/>
          </a:lstStyle>
          <a:p>
            <a:pPr>
              <a:defRPr/>
            </a:pPr>
            <a:fld id="{15FBBBA8-C8A7-4039-8783-0364CFA99B6C}" type="slidenum">
              <a:rPr lang="ru-RU"/>
              <a:pPr>
                <a:defRPr/>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80000"/>
            <a:lum/>
          </a:blip>
          <a:srcRect/>
          <a:stretch>
            <a:fillRect l="-11000" r="-11000"/>
          </a:stretch>
        </a:blipFill>
        <a:effectLst/>
      </p:bgPr>
    </p:bg>
    <p:spTree>
      <p:nvGrpSpPr>
        <p:cNvPr id="1" name=""/>
        <p:cNvGrpSpPr/>
        <p:nvPr/>
      </p:nvGrpSpPr>
      <p:grpSpPr>
        <a:xfrm>
          <a:off x="0" y="0"/>
          <a:ext cx="0" cy="0"/>
          <a:chOff x="0" y="0"/>
          <a:chExt cx="0" cy="0"/>
        </a:xfrm>
      </p:grpSpPr>
      <p:sp>
        <p:nvSpPr>
          <p:cNvPr id="9" name="Прямоугольник 8"/>
          <p:cNvSpPr/>
          <p:nvPr/>
        </p:nvSpPr>
        <p:spPr>
          <a:xfrm flipH="1">
            <a:off x="8153400" y="0"/>
            <a:ext cx="990600" cy="6858000"/>
          </a:xfrm>
          <a:prstGeom prst="rect">
            <a:avLst/>
          </a:prstGeom>
          <a:blipFill>
            <a:blip r:embed="rId14">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3" name="Заголовок 2"/>
          <p:cNvSpPr>
            <a:spLocks noGrp="1"/>
          </p:cNvSpPr>
          <p:nvPr>
            <p:ph type="title"/>
          </p:nvPr>
        </p:nvSpPr>
        <p:spPr>
          <a:xfrm>
            <a:off x="457200" y="320675"/>
            <a:ext cx="7239000" cy="1143000"/>
          </a:xfrm>
          <a:prstGeom prst="rect">
            <a:avLst/>
          </a:prstGeom>
        </p:spPr>
        <p:txBody>
          <a:bodyPr vert="horz" lIns="45720" tIns="0" rIns="45720" bIns="0" anchor="b" anchorCtr="0">
            <a:normAutofit/>
          </a:bodyPr>
          <a:lstStyle>
            <a:extLst/>
          </a:lstStyle>
          <a:p>
            <a:r>
              <a:rPr lang="ru-RU" smtClean="0"/>
              <a:t>Образец заголовка</a:t>
            </a:r>
            <a:endParaRPr lang="en-US"/>
          </a:p>
        </p:txBody>
      </p:sp>
      <p:sp>
        <p:nvSpPr>
          <p:cNvPr id="1030" name="Текст 30"/>
          <p:cNvSpPr>
            <a:spLocks noGrp="1"/>
          </p:cNvSpPr>
          <p:nvPr>
            <p:ph type="body" idx="1"/>
          </p:nvPr>
        </p:nvSpPr>
        <p:spPr bwMode="auto">
          <a:xfrm>
            <a:off x="457200" y="1609725"/>
            <a:ext cx="7239000" cy="48466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27" name="Дата 26"/>
          <p:cNvSpPr>
            <a:spLocks noGrp="1"/>
          </p:cNvSpPr>
          <p:nvPr>
            <p:ph type="dt" sz="half" idx="2"/>
          </p:nvPr>
        </p:nvSpPr>
        <p:spPr>
          <a:xfrm>
            <a:off x="4246563" y="6557963"/>
            <a:ext cx="2001837" cy="227012"/>
          </a:xfrm>
          <a:prstGeom prst="rect">
            <a:avLst/>
          </a:prstGeom>
        </p:spPr>
        <p:txBody>
          <a:bodyPr vert="horz" tIns="0" bIns="0" anchor="b"/>
          <a:lstStyle>
            <a:lvl1pPr algn="l" eaLnBrk="1" fontAlgn="auto" latinLnBrk="0" hangingPunct="1">
              <a:spcBef>
                <a:spcPts val="0"/>
              </a:spcBef>
              <a:spcAft>
                <a:spcPts val="0"/>
              </a:spcAft>
              <a:defRPr kumimoji="0" sz="1000" smtClean="0">
                <a:solidFill>
                  <a:schemeClr val="tx2"/>
                </a:solidFill>
                <a:latin typeface="+mn-lt"/>
              </a:defRPr>
            </a:lvl1pPr>
            <a:extLst/>
          </a:lstStyle>
          <a:p>
            <a:pPr>
              <a:defRPr/>
            </a:pPr>
            <a:fld id="{A8B7D3F0-2BCF-491E-9C56-6A35220598EC}" type="datetimeFigureOut">
              <a:rPr lang="ru-RU"/>
              <a:pPr>
                <a:defRPr/>
              </a:pPr>
              <a:t>22.11.2017</a:t>
            </a:fld>
            <a:endParaRPr lang="ru-RU"/>
          </a:p>
        </p:txBody>
      </p:sp>
      <p:sp>
        <p:nvSpPr>
          <p:cNvPr id="4" name="Нижний колонтитул 3"/>
          <p:cNvSpPr>
            <a:spLocks noGrp="1"/>
          </p:cNvSpPr>
          <p:nvPr>
            <p:ph type="ftr" sz="quarter" idx="3"/>
          </p:nvPr>
        </p:nvSpPr>
        <p:spPr>
          <a:xfrm>
            <a:off x="457200" y="6557963"/>
            <a:ext cx="3657600" cy="228600"/>
          </a:xfrm>
          <a:prstGeom prst="rect">
            <a:avLst/>
          </a:prstGeom>
        </p:spPr>
        <p:txBody>
          <a:bodyPr vert="horz" tIns="0" bIns="0" anchor="b"/>
          <a:lstStyle>
            <a:lvl1pPr algn="r" eaLnBrk="1" fontAlgn="auto" latinLnBrk="0" hangingPunct="1">
              <a:spcBef>
                <a:spcPts val="0"/>
              </a:spcBef>
              <a:spcAft>
                <a:spcPts val="0"/>
              </a:spcAft>
              <a:defRPr kumimoji="0" sz="1000">
                <a:solidFill>
                  <a:schemeClr val="tx2"/>
                </a:solidFill>
                <a:latin typeface="+mn-lt"/>
              </a:defRPr>
            </a:lvl1pPr>
            <a:extLst/>
          </a:lstStyle>
          <a:p>
            <a:pPr>
              <a:defRPr/>
            </a:pPr>
            <a:endParaRPr lang="ru-RU"/>
          </a:p>
        </p:txBody>
      </p:sp>
      <p:sp>
        <p:nvSpPr>
          <p:cNvPr id="16" name="Номер слайда 15"/>
          <p:cNvSpPr>
            <a:spLocks noGrp="1"/>
          </p:cNvSpPr>
          <p:nvPr>
            <p:ph type="sldNum" sz="quarter" idx="4"/>
          </p:nvPr>
        </p:nvSpPr>
        <p:spPr>
          <a:xfrm>
            <a:off x="6251575" y="6556375"/>
            <a:ext cx="588963" cy="228600"/>
          </a:xfrm>
          <a:prstGeom prst="rect">
            <a:avLst/>
          </a:prstGeom>
        </p:spPr>
        <p:txBody>
          <a:bodyPr vert="horz" lIns="0" tIns="0" rIns="0" bIns="0" anchor="b"/>
          <a:lstStyle>
            <a:lvl1pPr algn="r" eaLnBrk="1" fontAlgn="auto" latinLnBrk="0" hangingPunct="1">
              <a:spcBef>
                <a:spcPts val="0"/>
              </a:spcBef>
              <a:spcAft>
                <a:spcPts val="0"/>
              </a:spcAft>
              <a:defRPr kumimoji="0" sz="1100" smtClean="0">
                <a:solidFill>
                  <a:schemeClr val="tx2"/>
                </a:solidFill>
                <a:latin typeface="+mn-lt"/>
              </a:defRPr>
            </a:lvl1pPr>
            <a:extLst/>
          </a:lstStyle>
          <a:p>
            <a:pPr>
              <a:defRPr/>
            </a:pPr>
            <a:fld id="{1A4B8846-442E-4FDF-AFD2-875BB6DD2CF7}"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744" r:id="rId1"/>
    <p:sldLayoutId id="2147483743" r:id="rId2"/>
    <p:sldLayoutId id="2147483745" r:id="rId3"/>
    <p:sldLayoutId id="2147483742" r:id="rId4"/>
    <p:sldLayoutId id="2147483741" r:id="rId5"/>
    <p:sldLayoutId id="2147483740" r:id="rId6"/>
    <p:sldLayoutId id="2147483739" r:id="rId7"/>
    <p:sldLayoutId id="2147483738" r:id="rId8"/>
    <p:sldLayoutId id="2147483746" r:id="rId9"/>
    <p:sldLayoutId id="2147483737" r:id="rId10"/>
    <p:sldLayoutId id="2147483747" r:id="rId11"/>
  </p:sldLayoutIdLst>
  <p:txStyles>
    <p:titleStyle>
      <a:lvl1pPr algn="l" rtl="0" fontAlgn="base">
        <a:spcBef>
          <a:spcPct val="0"/>
        </a:spcBef>
        <a:spcAft>
          <a:spcPct val="0"/>
        </a:spcAft>
        <a:defRPr sz="3800" b="1" kern="1200" cap="all">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latin typeface="+mj-lt"/>
          <a:ea typeface="+mj-ea"/>
          <a:cs typeface="+mj-cs"/>
        </a:defRPr>
      </a:lvl1pPr>
      <a:lvl2pPr algn="l" rtl="0" fontAlgn="base">
        <a:spcBef>
          <a:spcPct val="0"/>
        </a:spcBef>
        <a:spcAft>
          <a:spcPct val="0"/>
        </a:spcAft>
        <a:defRPr sz="3800" b="1">
          <a:solidFill>
            <a:schemeClr val="tx1"/>
          </a:solidFill>
          <a:latin typeface="Trebuchet MS" pitchFamily="34" charset="0"/>
        </a:defRPr>
      </a:lvl2pPr>
      <a:lvl3pPr algn="l" rtl="0" fontAlgn="base">
        <a:spcBef>
          <a:spcPct val="0"/>
        </a:spcBef>
        <a:spcAft>
          <a:spcPct val="0"/>
        </a:spcAft>
        <a:defRPr sz="3800" b="1">
          <a:solidFill>
            <a:schemeClr val="tx1"/>
          </a:solidFill>
          <a:latin typeface="Trebuchet MS" pitchFamily="34" charset="0"/>
        </a:defRPr>
      </a:lvl3pPr>
      <a:lvl4pPr algn="l" rtl="0" fontAlgn="base">
        <a:spcBef>
          <a:spcPct val="0"/>
        </a:spcBef>
        <a:spcAft>
          <a:spcPct val="0"/>
        </a:spcAft>
        <a:defRPr sz="3800" b="1">
          <a:solidFill>
            <a:schemeClr val="tx1"/>
          </a:solidFill>
          <a:latin typeface="Trebuchet MS" pitchFamily="34" charset="0"/>
        </a:defRPr>
      </a:lvl4pPr>
      <a:lvl5pPr algn="l" rtl="0" fontAlgn="base">
        <a:spcBef>
          <a:spcPct val="0"/>
        </a:spcBef>
        <a:spcAft>
          <a:spcPct val="0"/>
        </a:spcAft>
        <a:defRPr sz="3800" b="1">
          <a:solidFill>
            <a:schemeClr val="tx1"/>
          </a:solidFill>
          <a:latin typeface="Trebuchet MS" pitchFamily="34" charset="0"/>
        </a:defRPr>
      </a:lvl5pPr>
      <a:lvl6pPr marL="457200" algn="l" rtl="0" fontAlgn="base">
        <a:spcBef>
          <a:spcPct val="0"/>
        </a:spcBef>
        <a:spcAft>
          <a:spcPct val="0"/>
        </a:spcAft>
        <a:defRPr sz="3800" b="1">
          <a:solidFill>
            <a:schemeClr val="tx1"/>
          </a:solidFill>
          <a:latin typeface="Trebuchet MS" pitchFamily="34" charset="0"/>
        </a:defRPr>
      </a:lvl6pPr>
      <a:lvl7pPr marL="914400" algn="l" rtl="0" fontAlgn="base">
        <a:spcBef>
          <a:spcPct val="0"/>
        </a:spcBef>
        <a:spcAft>
          <a:spcPct val="0"/>
        </a:spcAft>
        <a:defRPr sz="3800" b="1">
          <a:solidFill>
            <a:schemeClr val="tx1"/>
          </a:solidFill>
          <a:latin typeface="Trebuchet MS" pitchFamily="34" charset="0"/>
        </a:defRPr>
      </a:lvl7pPr>
      <a:lvl8pPr marL="1371600" algn="l" rtl="0" fontAlgn="base">
        <a:spcBef>
          <a:spcPct val="0"/>
        </a:spcBef>
        <a:spcAft>
          <a:spcPct val="0"/>
        </a:spcAft>
        <a:defRPr sz="3800" b="1">
          <a:solidFill>
            <a:schemeClr val="tx1"/>
          </a:solidFill>
          <a:latin typeface="Trebuchet MS" pitchFamily="34" charset="0"/>
        </a:defRPr>
      </a:lvl8pPr>
      <a:lvl9pPr marL="1828800" algn="l" rtl="0" fontAlgn="base">
        <a:spcBef>
          <a:spcPct val="0"/>
        </a:spcBef>
        <a:spcAft>
          <a:spcPct val="0"/>
        </a:spcAft>
        <a:defRPr sz="3800" b="1">
          <a:solidFill>
            <a:schemeClr val="tx1"/>
          </a:solidFill>
          <a:latin typeface="Trebuchet MS" pitchFamily="34" charset="0"/>
        </a:defRPr>
      </a:lvl9pPr>
      <a:extLst/>
    </p:titleStyle>
    <p:bodyStyle>
      <a:lvl1pPr marL="273050" indent="-273050" algn="l" rtl="0" fontAlgn="base">
        <a:spcBef>
          <a:spcPts val="600"/>
        </a:spcBef>
        <a:spcAft>
          <a:spcPct val="0"/>
        </a:spcAft>
        <a:buClr>
          <a:schemeClr val="tx2"/>
        </a:buClr>
        <a:buSzPct val="73000"/>
        <a:buFont typeface="Wingdings 2" pitchFamily="18" charset="2"/>
        <a:buChar char=""/>
        <a:defRPr sz="2600" kern="1200">
          <a:solidFill>
            <a:schemeClr val="tx1"/>
          </a:solidFill>
          <a:latin typeface="+mn-lt"/>
          <a:ea typeface="+mn-ea"/>
          <a:cs typeface="+mn-cs"/>
        </a:defRPr>
      </a:lvl1pPr>
      <a:lvl2pPr marL="520700" indent="-228600" algn="l" rtl="0" fontAlgn="base">
        <a:spcBef>
          <a:spcPts val="500"/>
        </a:spcBef>
        <a:spcAft>
          <a:spcPct val="0"/>
        </a:spcAft>
        <a:buClr>
          <a:srgbClr val="FA9038"/>
        </a:buClr>
        <a:buSzPct val="80000"/>
        <a:buFont typeface="Wingdings 2" pitchFamily="18" charset="2"/>
        <a:buChar char=""/>
        <a:defRPr sz="2300" kern="1200">
          <a:solidFill>
            <a:srgbClr val="FB746D"/>
          </a:solidFill>
          <a:latin typeface="+mn-lt"/>
          <a:ea typeface="+mn-ea"/>
          <a:cs typeface="+mn-cs"/>
        </a:defRPr>
      </a:lvl2pPr>
      <a:lvl3pPr marL="758825" indent="-228600" algn="l" rtl="0" fontAlgn="base">
        <a:spcBef>
          <a:spcPts val="400"/>
        </a:spcBef>
        <a:spcAft>
          <a:spcPct val="0"/>
        </a:spcAft>
        <a:buClr>
          <a:srgbClr val="FA9038"/>
        </a:buClr>
        <a:buSzPct val="60000"/>
        <a:buFont typeface="Wingdings" pitchFamily="2" charset="2"/>
        <a:buChar char=""/>
        <a:defRPr sz="2000" kern="1200">
          <a:solidFill>
            <a:schemeClr val="tx1"/>
          </a:solidFill>
          <a:latin typeface="+mn-lt"/>
          <a:ea typeface="+mn-ea"/>
          <a:cs typeface="+mn-cs"/>
        </a:defRPr>
      </a:lvl3pPr>
      <a:lvl4pPr marL="1004888" indent="-228600" algn="l" rtl="0" fontAlgn="base">
        <a:spcBef>
          <a:spcPct val="20000"/>
        </a:spcBef>
        <a:spcAft>
          <a:spcPct val="0"/>
        </a:spcAft>
        <a:buClr>
          <a:srgbClr val="FA9038"/>
        </a:buClr>
        <a:buSzPct val="80000"/>
        <a:buFont typeface="Wingdings 2" pitchFamily="18" charset="2"/>
        <a:buChar char=""/>
        <a:defRPr sz="2000" kern="1200">
          <a:solidFill>
            <a:srgbClr val="FB746D"/>
          </a:solidFill>
          <a:latin typeface="+mn-lt"/>
          <a:ea typeface="+mn-ea"/>
          <a:cs typeface="+mn-cs"/>
        </a:defRPr>
      </a:lvl4pPr>
      <a:lvl5pPr marL="1279525" indent="-228600" algn="l" rtl="0" fontAlgn="base">
        <a:spcBef>
          <a:spcPts val="400"/>
        </a:spcBef>
        <a:spcAft>
          <a:spcPct val="0"/>
        </a:spcAft>
        <a:buClr>
          <a:srgbClr val="FA9038"/>
        </a:buClr>
        <a:buSzPct val="70000"/>
        <a:buFont typeface="Wingdings" pitchFamily="2" charset="2"/>
        <a:buChar char=""/>
        <a:defRPr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8.jpeg"/><Relationship Id="rId1" Type="http://schemas.openxmlformats.org/officeDocument/2006/relationships/slideLayout" Target="../slideLayouts/slideLayout7.xml"/><Relationship Id="rId5" Type="http://schemas.openxmlformats.org/officeDocument/2006/relationships/image" Target="../media/image15.jpeg"/><Relationship Id="rId4" Type="http://schemas.openxmlformats.org/officeDocument/2006/relationships/image" Target="../media/image14.jpeg"/></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 Id="rId4" Type="http://schemas.openxmlformats.org/officeDocument/2006/relationships/image" Target="../media/image18.jpeg"/></Relationships>
</file>

<file path=ppt/slides/_rels/slide1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142976" y="357166"/>
            <a:ext cx="7772400" cy="2448473"/>
          </a:xfrm>
        </p:spPr>
        <p:txBody>
          <a:bodyPr/>
          <a:lstStyle/>
          <a:p>
            <a:pPr fontAlgn="auto">
              <a:spcAft>
                <a:spcPts val="0"/>
              </a:spcAft>
              <a:defRPr/>
            </a:pPr>
            <a:r>
              <a:rPr lang="ru-RU" sz="4000" dirty="0" smtClean="0">
                <a:latin typeface="Arial Black" pitchFamily="34" charset="0"/>
              </a:rPr>
              <a:t>Улицы </a:t>
            </a:r>
            <a:r>
              <a:rPr lang="ru-RU" sz="4000" dirty="0" smtClean="0">
                <a:latin typeface="Arial Black" pitchFamily="34" charset="0"/>
              </a:rPr>
              <a:t>Моего г</a:t>
            </a:r>
            <a:r>
              <a:rPr lang="ru-RU" sz="4000" dirty="0" smtClean="0">
                <a:latin typeface="Arial Black" pitchFamily="34" charset="0"/>
              </a:rPr>
              <a:t>орода</a:t>
            </a:r>
            <a:r>
              <a:rPr lang="ru-RU" sz="4000" dirty="0" smtClean="0">
                <a:latin typeface="Arial Black" pitchFamily="34" charset="0"/>
              </a:rPr>
              <a:t> Сызрани </a:t>
            </a:r>
            <a:endParaRPr lang="ru-RU" sz="4000" dirty="0">
              <a:latin typeface="Arial Black" pitchFamily="34" charset="0"/>
            </a:endParaRPr>
          </a:p>
        </p:txBody>
      </p:sp>
      <p:sp>
        <p:nvSpPr>
          <p:cNvPr id="3" name="Подзаголовок 2"/>
          <p:cNvSpPr>
            <a:spLocks noGrp="1"/>
          </p:cNvSpPr>
          <p:nvPr>
            <p:ph type="subTitle" idx="1"/>
          </p:nvPr>
        </p:nvSpPr>
        <p:spPr>
          <a:xfrm>
            <a:off x="5214938" y="4581525"/>
            <a:ext cx="3670300" cy="704864"/>
          </a:xfrm>
        </p:spPr>
        <p:txBody>
          <a:bodyPr>
            <a:noAutofit/>
          </a:bodyPr>
          <a:lstStyle/>
          <a:p>
            <a:pPr algn="l" fontAlgn="auto">
              <a:spcBef>
                <a:spcPts val="0"/>
              </a:spcBef>
              <a:spcAft>
                <a:spcPts val="0"/>
              </a:spcAft>
              <a:buFont typeface="Wingdings 2"/>
              <a:buNone/>
              <a:defRPr/>
            </a:pPr>
            <a:r>
              <a:rPr lang="ru-RU" sz="1400" dirty="0" smtClean="0">
                <a:solidFill>
                  <a:schemeClr val="bg2">
                    <a:lumMod val="60000"/>
                    <a:lumOff val="40000"/>
                  </a:schemeClr>
                </a:solidFill>
                <a:latin typeface="Arial Black" pitchFamily="34" charset="0"/>
              </a:rPr>
              <a:t>Выполнила: </a:t>
            </a:r>
          </a:p>
          <a:p>
            <a:pPr algn="l" fontAlgn="auto">
              <a:spcBef>
                <a:spcPts val="0"/>
              </a:spcBef>
              <a:spcAft>
                <a:spcPts val="0"/>
              </a:spcAft>
              <a:buFont typeface="Wingdings 2"/>
              <a:buNone/>
              <a:defRPr/>
            </a:pPr>
            <a:r>
              <a:rPr lang="ru-RU" sz="1400" dirty="0" smtClean="0">
                <a:solidFill>
                  <a:schemeClr val="bg2">
                    <a:lumMod val="60000"/>
                    <a:lumOff val="40000"/>
                  </a:schemeClr>
                </a:solidFill>
                <a:latin typeface="Arial Black" pitchFamily="34" charset="0"/>
              </a:rPr>
              <a:t>обучающаяся ГБПОУ «СМГК»  </a:t>
            </a:r>
          </a:p>
          <a:p>
            <a:pPr algn="l" fontAlgn="auto">
              <a:spcBef>
                <a:spcPts val="0"/>
              </a:spcBef>
              <a:spcAft>
                <a:spcPts val="0"/>
              </a:spcAft>
              <a:buFont typeface="Wingdings 2"/>
              <a:buNone/>
              <a:defRPr/>
            </a:pPr>
            <a:r>
              <a:rPr lang="ru-RU" sz="1400" dirty="0" err="1" smtClean="0">
                <a:solidFill>
                  <a:schemeClr val="bg2">
                    <a:lumMod val="60000"/>
                    <a:lumOff val="40000"/>
                  </a:schemeClr>
                </a:solidFill>
                <a:latin typeface="Arial Black" pitchFamily="34" charset="0"/>
              </a:rPr>
              <a:t>Приданова</a:t>
            </a:r>
            <a:r>
              <a:rPr lang="ru-RU" sz="1400" dirty="0" smtClean="0">
                <a:solidFill>
                  <a:schemeClr val="bg2">
                    <a:lumMod val="60000"/>
                    <a:lumOff val="40000"/>
                  </a:schemeClr>
                </a:solidFill>
                <a:latin typeface="Arial Black" pitchFamily="34" charset="0"/>
              </a:rPr>
              <a:t> Юлия</a:t>
            </a: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20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28625" y="214313"/>
            <a:ext cx="3816350" cy="3046412"/>
          </a:xfrm>
          <a:prstGeom prst="rect">
            <a:avLst/>
          </a:prstGeom>
        </p:spPr>
        <p:txBody>
          <a:bodyPr>
            <a:spAutoFit/>
          </a:bodyPr>
          <a:lstStyle/>
          <a:p>
            <a:pPr fontAlgn="auto">
              <a:spcBef>
                <a:spcPts val="0"/>
              </a:spcBef>
              <a:spcAft>
                <a:spcPts val="0"/>
              </a:spcAft>
              <a:defRPr/>
            </a:pPr>
            <a:r>
              <a:rPr lang="ru-RU" sz="1600" dirty="0">
                <a:solidFill>
                  <a:schemeClr val="bg2">
                    <a:lumMod val="60000"/>
                    <a:lumOff val="40000"/>
                  </a:schemeClr>
                </a:solidFill>
                <a:latin typeface="Arial Black" pitchFamily="34" charset="0"/>
              </a:rPr>
              <a:t>В июне 1944 года был представлен к присвоению звания Герой Советского Союза. Награждён орденами Ленина (26.10.1944), двумя орденами Красного Знамени (07.02.1944, 11.06.1944), Отечественной войны 1-й степени (27.10.1943), медалями.</a:t>
            </a:r>
          </a:p>
          <a:p>
            <a:pPr fontAlgn="auto">
              <a:spcBef>
                <a:spcPts val="0"/>
              </a:spcBef>
              <a:spcAft>
                <a:spcPts val="0"/>
              </a:spcAft>
              <a:defRPr/>
            </a:pPr>
            <a:r>
              <a:rPr lang="ru-RU" sz="1600" dirty="0">
                <a:solidFill>
                  <a:schemeClr val="bg2">
                    <a:lumMod val="60000"/>
                    <a:lumOff val="40000"/>
                  </a:schemeClr>
                </a:solidFill>
                <a:latin typeface="Arial Black" pitchFamily="34" charset="0"/>
              </a:rPr>
              <a:t>Его именем названа улица в городе Сызрани. </a:t>
            </a:r>
          </a:p>
        </p:txBody>
      </p:sp>
      <p:pic>
        <p:nvPicPr>
          <p:cNvPr id="3" name="Рисунок 2"/>
          <p:cNvPicPr>
            <a:picLocks noChangeAspect="1"/>
          </p:cNvPicPr>
          <p:nvPr/>
        </p:nvPicPr>
        <p:blipFill>
          <a:blip r:embed="rId2">
            <a:extLst>
              <a:ext uri="{28A0092B-C50C-407E-A947-70E740481C1C}"/>
            </a:extLst>
          </a:blip>
          <a:stretch>
            <a:fillRect/>
          </a:stretch>
        </p:blipFill>
        <p:spPr>
          <a:xfrm>
            <a:off x="4427984" y="332656"/>
            <a:ext cx="3624064" cy="2376264"/>
          </a:xfrm>
          <a:prstGeom prst="rect">
            <a:avLst/>
          </a:prstGeom>
          <a:solidFill>
            <a:srgbClr val="FFFFFF">
              <a:shade val="85000"/>
            </a:srgbClr>
          </a:solidFill>
          <a:ln w="88900" cap="sq">
            <a:solidFill>
              <a:schemeClr val="tx2">
                <a:lumMod val="60000"/>
                <a:lumOff val="4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074" name="Picture 2"/>
          <p:cNvPicPr>
            <a:picLocks noChangeAspect="1" noChangeArrowheads="1"/>
          </p:cNvPicPr>
          <p:nvPr/>
        </p:nvPicPr>
        <p:blipFill>
          <a:blip r:embed="rId3">
            <a:extLst>
              <a:ext uri="{28A0092B-C50C-407E-A947-70E740481C1C}"/>
            </a:extLst>
          </a:blip>
          <a:srcRect/>
          <a:stretch>
            <a:fillRect/>
          </a:stretch>
        </p:blipFill>
        <p:spPr bwMode="auto">
          <a:xfrm>
            <a:off x="4857752" y="3357562"/>
            <a:ext cx="3143272" cy="2857520"/>
          </a:xfrm>
          <a:prstGeom prst="rect">
            <a:avLst/>
          </a:prstGeom>
          <a:solidFill>
            <a:srgbClr val="FFFFFF">
              <a:shade val="85000"/>
            </a:srgbClr>
          </a:solidFill>
          <a:ln w="88900" cap="sq">
            <a:solidFill>
              <a:schemeClr val="tx2">
                <a:lumMod val="60000"/>
                <a:lumOff val="40000"/>
              </a:schemeClr>
            </a:solidFill>
            <a:miter lim="800000"/>
          </a:ln>
          <a:effectLst>
            <a:outerShdw blurRad="55000" dist="18000" dir="5400000" algn="tl" rotWithShape="0">
              <a:srgbClr val="000000">
                <a:alpha val="40000"/>
              </a:srgbClr>
            </a:outerShdw>
            <a:reflection blurRad="6350" stA="50000" endA="300" endPos="55000" dir="5400000" sy="-100000" algn="bl" rotWithShape="0"/>
          </a:effectLst>
          <a:scene3d>
            <a:camera prst="orthographicFront"/>
            <a:lightRig rig="twoPt" dir="t">
              <a:rot lat="0" lon="0" rev="7200000"/>
            </a:lightRig>
          </a:scene3d>
          <a:sp3d>
            <a:bevelT w="25400" h="19050"/>
            <a:contourClr>
              <a:srgbClr val="FFFFFF"/>
            </a:contourClr>
          </a:sp3d>
          <a:extLst>
            <a:ext uri="{909E8E84-426E-40DD-AFC4-6F175D3DCCD1}"/>
            <a:ext uri="{91240B29-F687-4F45-9708-019B960494DF}"/>
            <a:ext uri="{AF507438-7753-43E0-B8FC-AC1667EBCBE1}"/>
          </a:extLst>
        </p:spPr>
      </p:pic>
      <p:pic>
        <p:nvPicPr>
          <p:cNvPr id="4" name="Рисунок 3"/>
          <p:cNvPicPr>
            <a:picLocks noChangeAspect="1"/>
          </p:cNvPicPr>
          <p:nvPr/>
        </p:nvPicPr>
        <p:blipFill>
          <a:blip r:embed="rId4">
            <a:extLst>
              <a:ext uri="{28A0092B-C50C-407E-A947-70E740481C1C}"/>
            </a:extLst>
          </a:blip>
          <a:stretch>
            <a:fillRect/>
          </a:stretch>
        </p:blipFill>
        <p:spPr>
          <a:xfrm>
            <a:off x="2714612" y="4143380"/>
            <a:ext cx="1948004" cy="2066962"/>
          </a:xfrm>
          <a:prstGeom prst="rect">
            <a:avLst/>
          </a:prstGeom>
          <a:solidFill>
            <a:srgbClr val="FFFFFF">
              <a:shade val="85000"/>
            </a:srgbClr>
          </a:solidFill>
          <a:ln w="88900" cap="sq">
            <a:solidFill>
              <a:schemeClr val="tx2">
                <a:lumMod val="60000"/>
                <a:lumOff val="40000"/>
              </a:schemeClr>
            </a:solidFill>
            <a:miter lim="800000"/>
          </a:ln>
          <a:effectLst>
            <a:outerShdw blurRad="55000" dist="18000" dir="5400000" algn="tl" rotWithShape="0">
              <a:srgbClr val="000000">
                <a:alpha val="40000"/>
              </a:srgbClr>
            </a:outerShdw>
            <a:reflection blurRad="6350" stA="50000" endA="300" endPos="55000" dir="5400000" sy="-100000" algn="bl" rotWithShape="0"/>
          </a:effectLst>
          <a:scene3d>
            <a:camera prst="orthographicFront"/>
            <a:lightRig rig="twoPt" dir="t">
              <a:rot lat="0" lon="0" rev="7200000"/>
            </a:lightRig>
          </a:scene3d>
          <a:sp3d>
            <a:bevelT w="25400" h="19050"/>
            <a:contourClr>
              <a:srgbClr val="FFFFFF"/>
            </a:contourClr>
          </a:sp3d>
        </p:spPr>
      </p:pic>
      <p:pic>
        <p:nvPicPr>
          <p:cNvPr id="3075" name="Picture 3"/>
          <p:cNvPicPr>
            <a:picLocks noChangeAspect="1" noChangeArrowheads="1"/>
          </p:cNvPicPr>
          <p:nvPr/>
        </p:nvPicPr>
        <p:blipFill>
          <a:blip r:embed="rId5" cstate="print">
            <a:extLst>
              <a:ext uri="{28A0092B-C50C-407E-A947-70E740481C1C}"/>
            </a:extLst>
          </a:blip>
          <a:srcRect/>
          <a:stretch>
            <a:fillRect/>
          </a:stretch>
        </p:blipFill>
        <p:spPr bwMode="auto">
          <a:xfrm>
            <a:off x="214282" y="3571876"/>
            <a:ext cx="2310004" cy="2598242"/>
          </a:xfrm>
          <a:prstGeom prst="rect">
            <a:avLst/>
          </a:prstGeom>
          <a:solidFill>
            <a:srgbClr val="FFFFFF">
              <a:shade val="85000"/>
            </a:srgbClr>
          </a:solidFill>
          <a:ln w="88900" cap="sq">
            <a:solidFill>
              <a:schemeClr val="tx2">
                <a:lumMod val="60000"/>
                <a:lumOff val="40000"/>
              </a:schemeClr>
            </a:solidFill>
            <a:miter lim="800000"/>
          </a:ln>
          <a:effectLst>
            <a:outerShdw blurRad="55000" dist="18000" dir="5400000" algn="tl" rotWithShape="0">
              <a:srgbClr val="000000">
                <a:alpha val="40000"/>
              </a:srgbClr>
            </a:outerShdw>
            <a:reflection blurRad="6350" stA="50000" endA="300" endPos="55000" dir="5400000" sy="-100000" algn="bl" rotWithShape="0"/>
          </a:effectLst>
          <a:scene3d>
            <a:camera prst="orthographicFront"/>
            <a:lightRig rig="twoPt" dir="t">
              <a:rot lat="0" lon="0" rev="7200000"/>
            </a:lightRig>
          </a:scene3d>
          <a:sp3d>
            <a:bevelT w="25400" h="19050"/>
            <a:contourClr>
              <a:srgbClr val="FFFFFF"/>
            </a:contourClr>
          </a:sp3d>
          <a:extLst>
            <a:ext uri="{909E8E84-426E-40DD-AFC4-6F175D3DCCD1}"/>
            <a:ext uri="{91240B29-F687-4F45-9708-019B960494DF}"/>
          </a:extLst>
        </p:spPr>
      </p:pic>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075"/>
                                        </p:tgtEl>
                                        <p:attrNameLst>
                                          <p:attrName>style.visibility</p:attrName>
                                        </p:attrNameLst>
                                      </p:cBhvr>
                                      <p:to>
                                        <p:strVal val="visible"/>
                                      </p:to>
                                    </p:set>
                                    <p:animEffect transition="in" filter="fade">
                                      <p:cBhvr>
                                        <p:cTn id="14" dur="1000"/>
                                        <p:tgtEl>
                                          <p:spTgt spid="3075"/>
                                        </p:tgtEl>
                                      </p:cBhvr>
                                    </p:animEffect>
                                    <p:anim calcmode="lin" valueType="num">
                                      <p:cBhvr>
                                        <p:cTn id="15" dur="1000" fill="hold"/>
                                        <p:tgtEl>
                                          <p:spTgt spid="3075"/>
                                        </p:tgtEl>
                                        <p:attrNameLst>
                                          <p:attrName>ppt_x</p:attrName>
                                        </p:attrNameLst>
                                      </p:cBhvr>
                                      <p:tavLst>
                                        <p:tav tm="0">
                                          <p:val>
                                            <p:strVal val="#ppt_x"/>
                                          </p:val>
                                        </p:tav>
                                        <p:tav tm="100000">
                                          <p:val>
                                            <p:strVal val="#ppt_x"/>
                                          </p:val>
                                        </p:tav>
                                      </p:tavLst>
                                    </p:anim>
                                    <p:anim calcmode="lin" valueType="num">
                                      <p:cBhvr>
                                        <p:cTn id="16" dur="1000" fill="hold"/>
                                        <p:tgtEl>
                                          <p:spTgt spid="307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074"/>
                                        </p:tgtEl>
                                        <p:attrNameLst>
                                          <p:attrName>style.visibility</p:attrName>
                                        </p:attrNameLst>
                                      </p:cBhvr>
                                      <p:to>
                                        <p:strVal val="visible"/>
                                      </p:to>
                                    </p:set>
                                    <p:animEffect transition="in" filter="fade">
                                      <p:cBhvr>
                                        <p:cTn id="21" dur="1000"/>
                                        <p:tgtEl>
                                          <p:spTgt spid="3074"/>
                                        </p:tgtEl>
                                      </p:cBhvr>
                                    </p:animEffect>
                                    <p:anim calcmode="lin" valueType="num">
                                      <p:cBhvr>
                                        <p:cTn id="22" dur="1000" fill="hold"/>
                                        <p:tgtEl>
                                          <p:spTgt spid="3074"/>
                                        </p:tgtEl>
                                        <p:attrNameLst>
                                          <p:attrName>ppt_x</p:attrName>
                                        </p:attrNameLst>
                                      </p:cBhvr>
                                      <p:tavLst>
                                        <p:tav tm="0">
                                          <p:val>
                                            <p:strVal val="#ppt_x"/>
                                          </p:val>
                                        </p:tav>
                                        <p:tav tm="100000">
                                          <p:val>
                                            <p:strVal val="#ppt_x"/>
                                          </p:val>
                                        </p:tav>
                                      </p:tavLst>
                                    </p:anim>
                                    <p:anim calcmode="lin" valueType="num">
                                      <p:cBhvr>
                                        <p:cTn id="23" dur="1000" fill="hold"/>
                                        <p:tgtEl>
                                          <p:spTgt spid="3074"/>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fade">
                                      <p:cBhvr>
                                        <p:cTn id="28" dur="1000"/>
                                        <p:tgtEl>
                                          <p:spTgt spid="3"/>
                                        </p:tgtEl>
                                      </p:cBhvr>
                                    </p:animEffect>
                                    <p:anim calcmode="lin" valueType="num">
                                      <p:cBhvr>
                                        <p:cTn id="29" dur="1000" fill="hold"/>
                                        <p:tgtEl>
                                          <p:spTgt spid="3"/>
                                        </p:tgtEl>
                                        <p:attrNameLst>
                                          <p:attrName>ppt_x</p:attrName>
                                        </p:attrNameLst>
                                      </p:cBhvr>
                                      <p:tavLst>
                                        <p:tav tm="0">
                                          <p:val>
                                            <p:strVal val="#ppt_x"/>
                                          </p:val>
                                        </p:tav>
                                        <p:tav tm="100000">
                                          <p:val>
                                            <p:strVal val="#ppt_x"/>
                                          </p:val>
                                        </p:tav>
                                      </p:tavLst>
                                    </p:anim>
                                    <p:anim calcmode="lin" valueType="num">
                                      <p:cBhvr>
                                        <p:cTn id="30"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2">
                                            <p:txEl>
                                              <p:pRg st="0" end="0"/>
                                            </p:txEl>
                                          </p:spTgt>
                                        </p:tgtEl>
                                        <p:attrNameLst>
                                          <p:attrName>style.visibility</p:attrName>
                                        </p:attrNameLst>
                                      </p:cBhvr>
                                      <p:to>
                                        <p:strVal val="visible"/>
                                      </p:to>
                                    </p:set>
                                    <p:animEffect transition="in" filter="fade">
                                      <p:cBhvr>
                                        <p:cTn id="35" dur="2000"/>
                                        <p:tgtEl>
                                          <p:spTgt spid="2">
                                            <p:txEl>
                                              <p:pRg st="0" end="0"/>
                                            </p:txEl>
                                          </p:spTgt>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2">
                                            <p:txEl>
                                              <p:pRg st="1" end="1"/>
                                            </p:txEl>
                                          </p:spTgt>
                                        </p:tgtEl>
                                        <p:attrNameLst>
                                          <p:attrName>style.visibility</p:attrName>
                                        </p:attrNameLst>
                                      </p:cBhvr>
                                      <p:to>
                                        <p:strVal val="visible"/>
                                      </p:to>
                                    </p:set>
                                    <p:animEffect transition="in" filter="fade">
                                      <p:cBhvr>
                                        <p:cTn id="38" dur="20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allAtOnce"/>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2225" y="333375"/>
            <a:ext cx="4572000" cy="1076325"/>
          </a:xfrm>
          <a:prstGeom prst="rect">
            <a:avLst/>
          </a:prstGeom>
        </p:spPr>
        <p:txBody>
          <a:bodyPr>
            <a:spAutoFit/>
          </a:bodyPr>
          <a:lstStyle/>
          <a:p>
            <a:pPr fontAlgn="auto">
              <a:spcBef>
                <a:spcPts val="0"/>
              </a:spcBef>
              <a:spcAft>
                <a:spcPts val="0"/>
              </a:spcAft>
              <a:defRPr/>
            </a:pPr>
            <a:r>
              <a:rPr lang="ru-RU" sz="1600" dirty="0">
                <a:solidFill>
                  <a:schemeClr val="bg2">
                    <a:lumMod val="60000"/>
                    <a:lumOff val="40000"/>
                  </a:schemeClr>
                </a:solidFill>
                <a:latin typeface="Arial Black" pitchFamily="34" charset="0"/>
              </a:rPr>
              <a:t>Также в родном селе герою установлены два памятника, в Сызрани его имя носят средняя школа №4</a:t>
            </a:r>
          </a:p>
        </p:txBody>
      </p:sp>
      <p:pic>
        <p:nvPicPr>
          <p:cNvPr id="4098" name="Picture 2"/>
          <p:cNvPicPr>
            <a:picLocks noChangeAspect="1" noChangeArrowheads="1"/>
          </p:cNvPicPr>
          <p:nvPr/>
        </p:nvPicPr>
        <p:blipFill>
          <a:blip r:embed="rId2">
            <a:extLst>
              <a:ext uri="{28A0092B-C50C-407E-A947-70E740481C1C}"/>
            </a:extLst>
          </a:blip>
          <a:srcRect/>
          <a:stretch>
            <a:fillRect/>
          </a:stretch>
        </p:blipFill>
        <p:spPr bwMode="auto">
          <a:xfrm>
            <a:off x="4071934" y="214290"/>
            <a:ext cx="3760812" cy="2500330"/>
          </a:xfrm>
          <a:prstGeom prst="rect">
            <a:avLst/>
          </a:prstGeom>
          <a:solidFill>
            <a:srgbClr val="FFFFFF">
              <a:shade val="85000"/>
            </a:srgbClr>
          </a:solidFill>
          <a:ln w="88900" cap="sq">
            <a:solidFill>
              <a:schemeClr val="tx2">
                <a:lumMod val="60000"/>
                <a:lumOff val="4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909E8E84-426E-40DD-AFC4-6F175D3DCCD1}"/>
            <a:ext uri="{91240B29-F687-4F45-9708-019B960494DF}"/>
          </a:extLst>
        </p:spPr>
      </p:pic>
      <p:pic>
        <p:nvPicPr>
          <p:cNvPr id="4099" name="Picture 3"/>
          <p:cNvPicPr>
            <a:picLocks noChangeAspect="1" noChangeArrowheads="1"/>
          </p:cNvPicPr>
          <p:nvPr/>
        </p:nvPicPr>
        <p:blipFill>
          <a:blip r:embed="rId3">
            <a:extLst>
              <a:ext uri="{28A0092B-C50C-407E-A947-70E740481C1C}"/>
            </a:extLst>
          </a:blip>
          <a:srcRect/>
          <a:stretch>
            <a:fillRect/>
          </a:stretch>
        </p:blipFill>
        <p:spPr bwMode="auto">
          <a:xfrm>
            <a:off x="357158" y="2643182"/>
            <a:ext cx="2872036" cy="3315841"/>
          </a:xfrm>
          <a:prstGeom prst="rect">
            <a:avLst/>
          </a:prstGeom>
          <a:solidFill>
            <a:srgbClr val="FFFFFF">
              <a:shade val="85000"/>
            </a:srgbClr>
          </a:solidFill>
          <a:ln w="88900" cap="sq">
            <a:solidFill>
              <a:schemeClr val="tx2">
                <a:lumMod val="60000"/>
                <a:lumOff val="40000"/>
              </a:schemeClr>
            </a:solidFill>
            <a:miter lim="800000"/>
          </a:ln>
          <a:effectLst>
            <a:outerShdw blurRad="55000" dist="18000" dir="5400000" algn="tl" rotWithShape="0">
              <a:srgbClr val="000000">
                <a:alpha val="40000"/>
              </a:srgbClr>
            </a:outerShdw>
          </a:effectLst>
          <a:scene3d>
            <a:camera prst="perspectiveRight"/>
            <a:lightRig rig="twoPt" dir="t">
              <a:rot lat="0" lon="0" rev="7200000"/>
            </a:lightRig>
          </a:scene3d>
          <a:sp3d>
            <a:bevelT w="25400" h="19050"/>
            <a:contourClr>
              <a:srgbClr val="FFFFFF"/>
            </a:contourClr>
          </a:sp3d>
          <a:extLst>
            <a:ext uri="{909E8E84-426E-40DD-AFC4-6F175D3DCCD1}"/>
            <a:ext uri="{91240B29-F687-4F45-9708-019B960494DF}"/>
          </a:extLst>
        </p:spPr>
      </p:pic>
      <p:pic>
        <p:nvPicPr>
          <p:cNvPr id="4100" name="Picture 4" descr="C:\Users\Студент\Desktop\Рисунок1.jpg"/>
          <p:cNvPicPr>
            <a:picLocks noChangeAspect="1" noChangeArrowheads="1"/>
          </p:cNvPicPr>
          <p:nvPr/>
        </p:nvPicPr>
        <p:blipFill>
          <a:blip r:embed="rId4">
            <a:extLst>
              <a:ext uri="{28A0092B-C50C-407E-A947-70E740481C1C}"/>
            </a:extLst>
          </a:blip>
          <a:srcRect/>
          <a:stretch>
            <a:fillRect/>
          </a:stretch>
        </p:blipFill>
        <p:spPr bwMode="auto">
          <a:xfrm>
            <a:off x="4000496" y="3286124"/>
            <a:ext cx="3114675" cy="3351811"/>
          </a:xfrm>
          <a:prstGeom prst="rect">
            <a:avLst/>
          </a:prstGeom>
          <a:solidFill>
            <a:srgbClr val="FFFFFF">
              <a:shade val="85000"/>
            </a:srgbClr>
          </a:solidFill>
          <a:ln w="88900" cap="sq">
            <a:solidFill>
              <a:schemeClr val="tx2">
                <a:lumMod val="60000"/>
                <a:lumOff val="40000"/>
              </a:schemeClr>
            </a:solidFill>
            <a:miter lim="800000"/>
          </a:ln>
          <a:effectLst>
            <a:outerShdw blurRad="55000" dist="18000" dir="5400000" algn="tl" rotWithShape="0">
              <a:srgbClr val="000000">
                <a:alpha val="40000"/>
              </a:srgbClr>
            </a:outerShdw>
          </a:effectLst>
          <a:scene3d>
            <a:camera prst="perspectiveLeft"/>
            <a:lightRig rig="twoPt" dir="t">
              <a:rot lat="0" lon="0" rev="7200000"/>
            </a:lightRig>
          </a:scene3d>
          <a:sp3d>
            <a:bevelT w="25400" h="19050"/>
            <a:contourClr>
              <a:srgbClr val="FFFFFF"/>
            </a:contourClr>
          </a:sp3d>
          <a:extLst>
            <a:ext uri="{909E8E84-426E-40DD-AFC4-6F175D3DCCD1}"/>
          </a:extLst>
        </p:spPr>
      </p:pic>
      <p:sp>
        <p:nvSpPr>
          <p:cNvPr id="3" name="Прямоугольник 2"/>
          <p:cNvSpPr/>
          <p:nvPr/>
        </p:nvSpPr>
        <p:spPr>
          <a:xfrm>
            <a:off x="285750" y="2143125"/>
            <a:ext cx="3348038" cy="338138"/>
          </a:xfrm>
          <a:prstGeom prst="rect">
            <a:avLst/>
          </a:prstGeom>
        </p:spPr>
        <p:txBody>
          <a:bodyPr wrap="none">
            <a:spAutoFit/>
          </a:bodyPr>
          <a:lstStyle/>
          <a:p>
            <a:pPr fontAlgn="auto">
              <a:spcBef>
                <a:spcPts val="0"/>
              </a:spcBef>
              <a:spcAft>
                <a:spcPts val="0"/>
              </a:spcAft>
              <a:defRPr/>
            </a:pPr>
            <a:r>
              <a:rPr lang="ru-RU" sz="1600" dirty="0">
                <a:solidFill>
                  <a:schemeClr val="bg2">
                    <a:lumMod val="60000"/>
                    <a:lumOff val="40000"/>
                  </a:schemeClr>
                </a:solidFill>
                <a:latin typeface="Arial Black" pitchFamily="34" charset="0"/>
              </a:rPr>
              <a:t>с. Ключи Саратовской обл.</a:t>
            </a:r>
          </a:p>
        </p:txBody>
      </p:sp>
      <p:sp>
        <p:nvSpPr>
          <p:cNvPr id="4" name="Прямоугольник 3"/>
          <p:cNvSpPr/>
          <p:nvPr/>
        </p:nvSpPr>
        <p:spPr>
          <a:xfrm>
            <a:off x="3857625" y="2857500"/>
            <a:ext cx="3348038" cy="338138"/>
          </a:xfrm>
          <a:prstGeom prst="rect">
            <a:avLst/>
          </a:prstGeom>
        </p:spPr>
        <p:txBody>
          <a:bodyPr wrap="none">
            <a:spAutoFit/>
          </a:bodyPr>
          <a:lstStyle/>
          <a:p>
            <a:pPr fontAlgn="auto">
              <a:spcBef>
                <a:spcPts val="0"/>
              </a:spcBef>
              <a:spcAft>
                <a:spcPts val="0"/>
              </a:spcAft>
              <a:defRPr/>
            </a:pPr>
            <a:r>
              <a:rPr lang="ru-RU" sz="1600" dirty="0">
                <a:solidFill>
                  <a:schemeClr val="bg2">
                    <a:lumMod val="60000"/>
                    <a:lumOff val="40000"/>
                  </a:schemeClr>
                </a:solidFill>
                <a:latin typeface="Arial Black" pitchFamily="34" charset="0"/>
              </a:rPr>
              <a:t>с. Ключи Саратовской обл.</a:t>
            </a:r>
          </a:p>
        </p:txBody>
      </p:sp>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099"/>
                                        </p:tgtEl>
                                        <p:attrNameLst>
                                          <p:attrName>style.visibility</p:attrName>
                                        </p:attrNameLst>
                                      </p:cBhvr>
                                      <p:to>
                                        <p:strVal val="visible"/>
                                      </p:to>
                                    </p:set>
                                    <p:animEffect transition="in" filter="randombar(horizontal)">
                                      <p:cBhvr>
                                        <p:cTn id="7" dur="500"/>
                                        <p:tgtEl>
                                          <p:spTgt spid="4099"/>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4098"/>
                                        </p:tgtEl>
                                        <p:attrNameLst>
                                          <p:attrName>style.visibility</p:attrName>
                                        </p:attrNameLst>
                                      </p:cBhvr>
                                      <p:to>
                                        <p:strVal val="visible"/>
                                      </p:to>
                                    </p:set>
                                    <p:animEffect transition="in" filter="randombar(horizontal)">
                                      <p:cBhvr>
                                        <p:cTn id="12" dur="500"/>
                                        <p:tgtEl>
                                          <p:spTgt spid="4098"/>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4100"/>
                                        </p:tgtEl>
                                        <p:attrNameLst>
                                          <p:attrName>style.visibility</p:attrName>
                                        </p:attrNameLst>
                                      </p:cBhvr>
                                      <p:to>
                                        <p:strVal val="visible"/>
                                      </p:to>
                                    </p:set>
                                    <p:animEffect transition="in" filter="randombar(horizontal)">
                                      <p:cBhvr>
                                        <p:cTn id="17" dur="500"/>
                                        <p:tgtEl>
                                          <p:spTgt spid="410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xEl>
                                              <p:pRg st="0" end="0"/>
                                            </p:txEl>
                                          </p:spTgt>
                                        </p:tgtEl>
                                        <p:attrNameLst>
                                          <p:attrName>style.visibility</p:attrName>
                                        </p:attrNameLst>
                                      </p:cBhvr>
                                      <p:to>
                                        <p:strVal val="visible"/>
                                      </p:to>
                                    </p:set>
                                    <p:animEffect transition="in" filter="fade">
                                      <p:cBhvr>
                                        <p:cTn id="22" dur="20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allAtOnce"/>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23850" y="322263"/>
            <a:ext cx="8391525" cy="606425"/>
          </a:xfrm>
        </p:spPr>
        <p:txBody>
          <a:bodyPr>
            <a:noAutofit/>
          </a:bodyPr>
          <a:lstStyle/>
          <a:p>
            <a:pPr marL="274320" indent="-274320" fontAlgn="auto">
              <a:spcAft>
                <a:spcPts val="0"/>
              </a:spcAft>
              <a:buFont typeface="Wingdings 2"/>
              <a:buNone/>
              <a:defRPr/>
            </a:pPr>
            <a:r>
              <a:rPr lang="ru-RU" sz="2800" dirty="0" smtClean="0">
                <a:solidFill>
                  <a:schemeClr val="tx2">
                    <a:lumMod val="60000"/>
                    <a:lumOff val="40000"/>
                  </a:schemeClr>
                </a:solidFill>
                <a:latin typeface="Arial Black" pitchFamily="34" charset="0"/>
              </a:rPr>
              <a:t>Улица Космодемьянская в г. Сызрани</a:t>
            </a:r>
            <a:endParaRPr lang="ru-RU" sz="2800" dirty="0">
              <a:solidFill>
                <a:schemeClr val="tx2">
                  <a:lumMod val="60000"/>
                  <a:lumOff val="40000"/>
                </a:schemeClr>
              </a:solidFill>
              <a:latin typeface="Arial Black" pitchFamily="34" charset="0"/>
            </a:endParaRPr>
          </a:p>
        </p:txBody>
      </p:sp>
      <p:pic>
        <p:nvPicPr>
          <p:cNvPr id="4" name="Рисунок 3"/>
          <p:cNvPicPr>
            <a:picLocks noChangeAspect="1"/>
          </p:cNvPicPr>
          <p:nvPr/>
        </p:nvPicPr>
        <p:blipFill>
          <a:blip r:embed="rId2">
            <a:extLst>
              <a:ext uri="{28A0092B-C50C-407E-A947-70E740481C1C}"/>
            </a:extLst>
          </a:blip>
          <a:stretch>
            <a:fillRect/>
          </a:stretch>
        </p:blipFill>
        <p:spPr>
          <a:xfrm>
            <a:off x="214282" y="1142984"/>
            <a:ext cx="4896544" cy="3573016"/>
          </a:xfrm>
          <a:prstGeom prst="rect">
            <a:avLst/>
          </a:prstGeom>
          <a:solidFill>
            <a:srgbClr val="FFFFFF">
              <a:shade val="85000"/>
            </a:srgbClr>
          </a:solidFill>
          <a:ln w="88900" cap="sq">
            <a:solidFill>
              <a:schemeClr val="tx2">
                <a:lumMod val="60000"/>
                <a:lumOff val="40000"/>
              </a:schemeClr>
            </a:solidFill>
            <a:miter lim="800000"/>
          </a:ln>
          <a:effectLst>
            <a:outerShdw blurRad="55000" dist="18000" dir="5400000" algn="tl" rotWithShape="0">
              <a:srgbClr val="000000">
                <a:alpha val="40000"/>
              </a:srgbClr>
            </a:outerShdw>
          </a:effectLst>
          <a:scene3d>
            <a:camera prst="perspectiveRight"/>
            <a:lightRig rig="twoPt" dir="t">
              <a:rot lat="0" lon="0" rev="7200000"/>
            </a:lightRig>
          </a:scene3d>
          <a:sp3d>
            <a:bevelT w="25400" h="19050"/>
            <a:contourClr>
              <a:srgbClr val="FFFFFF"/>
            </a:contourClr>
          </a:sp3d>
        </p:spPr>
      </p:pic>
      <p:pic>
        <p:nvPicPr>
          <p:cNvPr id="5" name="Рисунок 4"/>
          <p:cNvPicPr>
            <a:picLocks noChangeAspect="1"/>
          </p:cNvPicPr>
          <p:nvPr/>
        </p:nvPicPr>
        <p:blipFill>
          <a:blip r:embed="rId3">
            <a:extLst>
              <a:ext uri="{28A0092B-C50C-407E-A947-70E740481C1C}"/>
            </a:extLst>
          </a:blip>
          <a:stretch>
            <a:fillRect/>
          </a:stretch>
        </p:blipFill>
        <p:spPr>
          <a:xfrm>
            <a:off x="4071934" y="3786190"/>
            <a:ext cx="3857652" cy="2857264"/>
          </a:xfrm>
          <a:prstGeom prst="rect">
            <a:avLst/>
          </a:prstGeom>
          <a:solidFill>
            <a:srgbClr val="FFFFFF">
              <a:shade val="85000"/>
            </a:srgbClr>
          </a:solidFill>
          <a:ln w="88900" cap="sq">
            <a:solidFill>
              <a:schemeClr val="tx2">
                <a:lumMod val="60000"/>
                <a:lumOff val="40000"/>
              </a:schemeClr>
            </a:solidFill>
            <a:miter lim="800000"/>
          </a:ln>
          <a:effectLst>
            <a:outerShdw blurRad="55000" dist="18000" dir="5400000" algn="tl" rotWithShape="0">
              <a:srgbClr val="000000">
                <a:alpha val="40000"/>
              </a:srgbClr>
            </a:outerShdw>
          </a:effectLst>
          <a:scene3d>
            <a:camera prst="perspectiveLeft"/>
            <a:lightRig rig="twoPt" dir="t">
              <a:rot lat="0" lon="0" rev="7200000"/>
            </a:lightRig>
          </a:scene3d>
          <a:sp3d>
            <a:bevelT w="25400" h="19050"/>
            <a:contourClr>
              <a:srgbClr val="FFFFFF"/>
            </a:contourClr>
          </a:sp3d>
        </p:spPr>
      </p:pic>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fade">
                                      <p:cBhvr>
                                        <p:cTn id="1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p:nvPr/>
        </p:nvSpPr>
        <p:spPr>
          <a:xfrm>
            <a:off x="3643313" y="1500188"/>
            <a:ext cx="4357687" cy="4786312"/>
          </a:xfrm>
          <a:prstGeom prst="rect">
            <a:avLst/>
          </a:prstGeom>
          <a:solidFill>
            <a:schemeClr val="bg1">
              <a:lumMod val="5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3" name="Объект 2"/>
          <p:cNvSpPr>
            <a:spLocks noGrp="1"/>
          </p:cNvSpPr>
          <p:nvPr>
            <p:ph idx="1"/>
          </p:nvPr>
        </p:nvSpPr>
        <p:spPr>
          <a:xfrm>
            <a:off x="571500" y="214313"/>
            <a:ext cx="8024813" cy="739775"/>
          </a:xfrm>
        </p:spPr>
        <p:txBody>
          <a:bodyPr>
            <a:noAutofit/>
          </a:bodyPr>
          <a:lstStyle/>
          <a:p>
            <a:pPr marL="274320" indent="-274320" fontAlgn="auto">
              <a:spcAft>
                <a:spcPts val="0"/>
              </a:spcAft>
              <a:buFont typeface="Wingdings 2"/>
              <a:buNone/>
              <a:defRPr/>
            </a:pPr>
            <a:r>
              <a:rPr lang="ru-RU" sz="2800" dirty="0" smtClean="0">
                <a:solidFill>
                  <a:schemeClr val="tx2">
                    <a:lumMod val="60000"/>
                    <a:lumOff val="40000"/>
                  </a:schemeClr>
                </a:solidFill>
                <a:latin typeface="Arial Black" pitchFamily="34" charset="0"/>
              </a:rPr>
              <a:t>Зоя Анатольевна Космодемьянская</a:t>
            </a:r>
            <a:endParaRPr lang="ru-RU" sz="2800" dirty="0">
              <a:solidFill>
                <a:schemeClr val="tx2">
                  <a:lumMod val="60000"/>
                  <a:lumOff val="40000"/>
                </a:schemeClr>
              </a:solidFill>
              <a:latin typeface="Arial Black" pitchFamily="34" charset="0"/>
            </a:endParaRPr>
          </a:p>
        </p:txBody>
      </p:sp>
      <p:pic>
        <p:nvPicPr>
          <p:cNvPr id="5" name="Рисунок 4"/>
          <p:cNvPicPr>
            <a:picLocks noChangeAspect="1"/>
          </p:cNvPicPr>
          <p:nvPr/>
        </p:nvPicPr>
        <p:blipFill>
          <a:blip r:embed="rId2">
            <a:extLst>
              <a:ext uri="{28A0092B-C50C-407E-A947-70E740481C1C}"/>
            </a:extLst>
          </a:blip>
          <a:stretch>
            <a:fillRect/>
          </a:stretch>
        </p:blipFill>
        <p:spPr>
          <a:xfrm>
            <a:off x="214282" y="928670"/>
            <a:ext cx="3170094" cy="3214710"/>
          </a:xfrm>
          <a:prstGeom prst="rect">
            <a:avLst/>
          </a:prstGeom>
          <a:solidFill>
            <a:srgbClr val="FFFFFF">
              <a:shade val="85000"/>
            </a:srgbClr>
          </a:solidFill>
          <a:ln w="88900" cap="sq">
            <a:solidFill>
              <a:schemeClr val="tx2">
                <a:lumMod val="60000"/>
                <a:lumOff val="4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 name="Прямоугольник 1"/>
          <p:cNvSpPr/>
          <p:nvPr/>
        </p:nvSpPr>
        <p:spPr>
          <a:xfrm>
            <a:off x="3643313" y="1500188"/>
            <a:ext cx="4357687" cy="4770437"/>
          </a:xfrm>
          <a:prstGeom prst="rect">
            <a:avLst/>
          </a:prstGeom>
        </p:spPr>
        <p:txBody>
          <a:bodyPr>
            <a:spAutoFit/>
          </a:bodyPr>
          <a:lstStyle/>
          <a:p>
            <a:pPr fontAlgn="auto">
              <a:spcBef>
                <a:spcPts val="0"/>
              </a:spcBef>
              <a:spcAft>
                <a:spcPts val="0"/>
              </a:spcAft>
              <a:defRPr/>
            </a:pPr>
            <a:r>
              <a:rPr lang="ru-RU" sz="1600" dirty="0">
                <a:solidFill>
                  <a:schemeClr val="bg2">
                    <a:lumMod val="60000"/>
                    <a:lumOff val="40000"/>
                  </a:schemeClr>
                </a:solidFill>
                <a:latin typeface="Arial Black" pitchFamily="34" charset="0"/>
              </a:rPr>
              <a:t>Зоя Анатольевна Космодемьянская родилась 13 сентября (по другим данным — 8 сентября[2]) 1923 года в селе Осино-Гай. В школе Зоя училась хорошо, особенно увлекалась историей и литературой, мечтала поступить в Литературный институт. В октябре 1938 года Зоя вступила в ряды Ленинского комсомола[9]. Однако отношения с одноклассниками не всегда складывались самым лучшим образом — в 1938 году её избрали комсомольским </a:t>
            </a:r>
            <a:r>
              <a:rPr lang="ru-RU" sz="1600" dirty="0" err="1">
                <a:solidFill>
                  <a:schemeClr val="bg2">
                    <a:lumMod val="60000"/>
                    <a:lumOff val="40000"/>
                  </a:schemeClr>
                </a:solidFill>
                <a:latin typeface="Arial Black" pitchFamily="34" charset="0"/>
              </a:rPr>
              <a:t>группоргом</a:t>
            </a:r>
            <a:r>
              <a:rPr lang="ru-RU" sz="1600" dirty="0">
                <a:solidFill>
                  <a:schemeClr val="bg2">
                    <a:lumMod val="60000"/>
                    <a:lumOff val="40000"/>
                  </a:schemeClr>
                </a:solidFill>
                <a:latin typeface="Arial Black" pitchFamily="34" charset="0"/>
              </a:rPr>
              <a:t>, но потом не переизбрали. В результате у Зои развилась «нервная болезнь». 29 ноября 1941 года героически погибла Зоя Космодемьянская. </a:t>
            </a:r>
          </a:p>
        </p:txBody>
      </p:sp>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fade">
                                      <p:cBhvr>
                                        <p:cTn id="15"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50825" y="260350"/>
            <a:ext cx="7705725" cy="1816100"/>
          </a:xfrm>
          <a:prstGeom prst="rect">
            <a:avLst/>
          </a:prstGeom>
        </p:spPr>
        <p:txBody>
          <a:bodyPr>
            <a:spAutoFit/>
          </a:bodyPr>
          <a:lstStyle/>
          <a:p>
            <a:pPr fontAlgn="auto">
              <a:spcBef>
                <a:spcPts val="0"/>
              </a:spcBef>
              <a:spcAft>
                <a:spcPts val="0"/>
              </a:spcAft>
              <a:defRPr/>
            </a:pPr>
            <a:r>
              <a:rPr lang="ru-RU" sz="1600" dirty="0">
                <a:solidFill>
                  <a:schemeClr val="bg2">
                    <a:lumMod val="60000"/>
                    <a:lumOff val="40000"/>
                  </a:schemeClr>
                </a:solidFill>
                <a:latin typeface="Arial Black" pitchFamily="34" charset="0"/>
              </a:rPr>
              <a:t>27 ноября в 2 часа утра Борис Крайнев, Василий Клубков и Зоя Космодемьянская подожгли в Петрищеве три дома (жителей </a:t>
            </a:r>
            <a:r>
              <a:rPr lang="ru-RU" sz="1600" dirty="0" err="1">
                <a:solidFill>
                  <a:schemeClr val="bg2">
                    <a:lumMod val="60000"/>
                    <a:lumOff val="40000"/>
                  </a:schemeClr>
                </a:solidFill>
                <a:latin typeface="Arial Black" pitchFamily="34" charset="0"/>
              </a:rPr>
              <a:t>Кареловой</a:t>
            </a:r>
            <a:r>
              <a:rPr lang="ru-RU" sz="1600" dirty="0">
                <a:solidFill>
                  <a:schemeClr val="bg2">
                    <a:lumMod val="60000"/>
                    <a:lumOff val="40000"/>
                  </a:schemeClr>
                </a:solidFill>
                <a:latin typeface="Arial Black" pitchFamily="34" charset="0"/>
              </a:rPr>
              <a:t>, Солнцева и Смирнова), в которых располагались немецкие офицеры и солдаты.</a:t>
            </a:r>
          </a:p>
          <a:p>
            <a:pPr fontAlgn="auto">
              <a:spcBef>
                <a:spcPts val="0"/>
              </a:spcBef>
              <a:spcAft>
                <a:spcPts val="0"/>
              </a:spcAft>
              <a:defRPr/>
            </a:pPr>
            <a:r>
              <a:rPr lang="ru-RU" sz="1600" dirty="0">
                <a:solidFill>
                  <a:schemeClr val="bg2">
                    <a:lumMod val="60000"/>
                    <a:lumOff val="40000"/>
                  </a:schemeClr>
                </a:solidFill>
                <a:latin typeface="Arial Black" pitchFamily="34" charset="0"/>
              </a:rPr>
              <a:t>Ей удалось сжечь немецкий узел связи, </a:t>
            </a:r>
          </a:p>
          <a:p>
            <a:pPr fontAlgn="auto">
              <a:spcBef>
                <a:spcPts val="0"/>
              </a:spcBef>
              <a:spcAft>
                <a:spcPts val="0"/>
              </a:spcAft>
              <a:defRPr/>
            </a:pPr>
            <a:r>
              <a:rPr lang="ru-RU" sz="1600" dirty="0">
                <a:solidFill>
                  <a:schemeClr val="bg2">
                    <a:lumMod val="60000"/>
                    <a:lumOff val="40000"/>
                  </a:schemeClr>
                </a:solidFill>
                <a:latin typeface="Arial Black" pitchFamily="34" charset="0"/>
              </a:rPr>
              <a:t>что затруднило или сделало невозможным взаимодействие некоторых немецких частей, стоящих под Москвой.</a:t>
            </a:r>
          </a:p>
        </p:txBody>
      </p:sp>
      <p:pic>
        <p:nvPicPr>
          <p:cNvPr id="5122" name="Picture 2"/>
          <p:cNvPicPr>
            <a:picLocks noChangeAspect="1" noChangeArrowheads="1"/>
          </p:cNvPicPr>
          <p:nvPr/>
        </p:nvPicPr>
        <p:blipFill>
          <a:blip r:embed="rId2">
            <a:extLst>
              <a:ext uri="{28A0092B-C50C-407E-A947-70E740481C1C}"/>
            </a:extLst>
          </a:blip>
          <a:srcRect/>
          <a:stretch>
            <a:fillRect/>
          </a:stretch>
        </p:blipFill>
        <p:spPr bwMode="auto">
          <a:xfrm>
            <a:off x="928662" y="2428868"/>
            <a:ext cx="6429420" cy="3921905"/>
          </a:xfrm>
          <a:prstGeom prst="rect">
            <a:avLst/>
          </a:prstGeom>
          <a:solidFill>
            <a:srgbClr val="FFFFFF">
              <a:shade val="85000"/>
            </a:srgbClr>
          </a:solidFill>
          <a:ln w="88900" cap="sq">
            <a:solidFill>
              <a:schemeClr val="tx2">
                <a:lumMod val="60000"/>
                <a:lumOff val="40000"/>
              </a:schemeClr>
            </a:solidFill>
            <a:miter lim="800000"/>
          </a:ln>
          <a:effectLst>
            <a:outerShdw blurRad="55000" dist="18000" dir="5400000" algn="tl" rotWithShape="0">
              <a:srgbClr val="000000">
                <a:alpha val="40000"/>
              </a:srgbClr>
            </a:outerShdw>
            <a:reflection blurRad="6350" stA="50000" endA="300" endPos="55000" dir="5400000" sy="-100000" algn="bl" rotWithShape="0"/>
          </a:effectLst>
          <a:scene3d>
            <a:camera prst="orthographicFront"/>
            <a:lightRig rig="twoPt" dir="t">
              <a:rot lat="0" lon="0" rev="7200000"/>
            </a:lightRig>
          </a:scene3d>
          <a:sp3d>
            <a:bevelT w="25400" h="19050"/>
            <a:contourClr>
              <a:srgbClr val="FFFFFF"/>
            </a:contourClr>
          </a:sp3d>
          <a:extLst>
            <a:ext uri="{909E8E84-426E-40DD-AFC4-6F175D3DCCD1}"/>
            <a:ext uri="{91240B29-F687-4F45-9708-019B960494DF}"/>
          </a:extLst>
        </p:spPr>
      </p:pic>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anim calcmode="lin" valueType="num">
                                      <p:cBhvr>
                                        <p:cTn id="7" dur="1000" fill="hold"/>
                                        <p:tgtEl>
                                          <p:spTgt spid="5122"/>
                                        </p:tgtEl>
                                        <p:attrNameLst>
                                          <p:attrName>ppt_w</p:attrName>
                                        </p:attrNameLst>
                                      </p:cBhvr>
                                      <p:tavLst>
                                        <p:tav tm="0">
                                          <p:val>
                                            <p:fltVal val="0"/>
                                          </p:val>
                                        </p:tav>
                                        <p:tav tm="100000">
                                          <p:val>
                                            <p:strVal val="#ppt_w"/>
                                          </p:val>
                                        </p:tav>
                                      </p:tavLst>
                                    </p:anim>
                                    <p:anim calcmode="lin" valueType="num">
                                      <p:cBhvr>
                                        <p:cTn id="8" dur="1000" fill="hold"/>
                                        <p:tgtEl>
                                          <p:spTgt spid="5122"/>
                                        </p:tgtEl>
                                        <p:attrNameLst>
                                          <p:attrName>ppt_h</p:attrName>
                                        </p:attrNameLst>
                                      </p:cBhvr>
                                      <p:tavLst>
                                        <p:tav tm="0">
                                          <p:val>
                                            <p:fltVal val="0"/>
                                          </p:val>
                                        </p:tav>
                                        <p:tav tm="100000">
                                          <p:val>
                                            <p:strVal val="#ppt_h"/>
                                          </p:val>
                                        </p:tav>
                                      </p:tavLst>
                                    </p:anim>
                                    <p:anim calcmode="lin" valueType="num">
                                      <p:cBhvr>
                                        <p:cTn id="9" dur="1000" fill="hold"/>
                                        <p:tgtEl>
                                          <p:spTgt spid="5122"/>
                                        </p:tgtEl>
                                        <p:attrNameLst>
                                          <p:attrName>style.rotation</p:attrName>
                                        </p:attrNameLst>
                                      </p:cBhvr>
                                      <p:tavLst>
                                        <p:tav tm="0">
                                          <p:val>
                                            <p:fltVal val="90"/>
                                          </p:val>
                                        </p:tav>
                                        <p:tav tm="100000">
                                          <p:val>
                                            <p:fltVal val="0"/>
                                          </p:val>
                                        </p:tav>
                                      </p:tavLst>
                                    </p:anim>
                                    <p:animEffect transition="in" filter="fade">
                                      <p:cBhvr>
                                        <p:cTn id="10" dur="1000"/>
                                        <p:tgtEl>
                                          <p:spTgt spid="512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
                                            <p:txEl>
                                              <p:pRg st="0" end="0"/>
                                            </p:txEl>
                                          </p:spTgt>
                                        </p:tgtEl>
                                        <p:attrNameLst>
                                          <p:attrName>style.visibility</p:attrName>
                                        </p:attrNameLst>
                                      </p:cBhvr>
                                      <p:to>
                                        <p:strVal val="visible"/>
                                      </p:to>
                                    </p:set>
                                    <p:animEffect transition="in" filter="fade">
                                      <p:cBhvr>
                                        <p:cTn id="15" dur="2000"/>
                                        <p:tgtEl>
                                          <p:spTgt spid="2">
                                            <p:txEl>
                                              <p:pRg st="0" end="0"/>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
                                            <p:txEl>
                                              <p:pRg st="1" end="1"/>
                                            </p:txEl>
                                          </p:spTgt>
                                        </p:tgtEl>
                                        <p:attrNameLst>
                                          <p:attrName>style.visibility</p:attrName>
                                        </p:attrNameLst>
                                      </p:cBhvr>
                                      <p:to>
                                        <p:strVal val="visible"/>
                                      </p:to>
                                    </p:set>
                                    <p:animEffect transition="in" filter="fade">
                                      <p:cBhvr>
                                        <p:cTn id="18" dur="2000"/>
                                        <p:tgtEl>
                                          <p:spTgt spid="2">
                                            <p:txEl>
                                              <p:pRg st="1" end="1"/>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Effect transition="in" filter="fade">
                                      <p:cBhvr>
                                        <p:cTn id="21" dur="20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allAtOnce"/>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57188" y="214313"/>
            <a:ext cx="7786687" cy="3292475"/>
          </a:xfrm>
          <a:prstGeom prst="rect">
            <a:avLst/>
          </a:prstGeom>
        </p:spPr>
        <p:txBody>
          <a:bodyPr>
            <a:spAutoFit/>
          </a:bodyPr>
          <a:lstStyle/>
          <a:p>
            <a:pPr fontAlgn="auto">
              <a:spcBef>
                <a:spcPts val="0"/>
              </a:spcBef>
              <a:spcAft>
                <a:spcPts val="0"/>
              </a:spcAft>
              <a:defRPr/>
            </a:pPr>
            <a:r>
              <a:rPr lang="ru-RU" sz="1600" dirty="0">
                <a:solidFill>
                  <a:schemeClr val="bg2">
                    <a:lumMod val="60000"/>
                    <a:lumOff val="40000"/>
                  </a:schemeClr>
                </a:solidFill>
                <a:latin typeface="Arial Black" pitchFamily="34" charset="0"/>
              </a:rPr>
              <a:t>До самой виселицы вели её под руки. Шла ровно, с поднятой головой, молча, гордо. Довели до виселицы. Вокруг виселицы было много немцев и гражданских. Подвели к виселице, скомандовали расширить круг вокруг виселицы и стали её фотографировать. В свой смертный час отважная партизанка презрительным взглядом окинула фашистов, толпившихся у виселицы, и поднялась на ящики, поставленные под петлей. Подошёл немец и стал надевать петлю, ящик убрали из-под ног, и она повисла. Она взялась за верёвку рукой, но немец ударил её по рукам. После этого все разошлись. Тело Космодемьянской провисело на виселице около месяца, неоднократно подвергаясь надругательствам со стороны проходивших через деревню немецких солдат.</a:t>
            </a:r>
          </a:p>
        </p:txBody>
      </p:sp>
      <p:pic>
        <p:nvPicPr>
          <p:cNvPr id="6147" name="Picture 3"/>
          <p:cNvPicPr>
            <a:picLocks noChangeAspect="1" noChangeArrowheads="1"/>
          </p:cNvPicPr>
          <p:nvPr/>
        </p:nvPicPr>
        <p:blipFill>
          <a:blip r:embed="rId2">
            <a:extLst>
              <a:ext uri="{28A0092B-C50C-407E-A947-70E740481C1C}"/>
            </a:extLst>
          </a:blip>
          <a:srcRect/>
          <a:stretch>
            <a:fillRect/>
          </a:stretch>
        </p:blipFill>
        <p:spPr bwMode="auto">
          <a:xfrm>
            <a:off x="2428860" y="3571876"/>
            <a:ext cx="4071966" cy="2928958"/>
          </a:xfrm>
          <a:prstGeom prst="rect">
            <a:avLst/>
          </a:prstGeom>
          <a:solidFill>
            <a:srgbClr val="FFFFFF">
              <a:shade val="85000"/>
            </a:srgbClr>
          </a:solidFill>
          <a:ln w="88900" cap="sq">
            <a:solidFill>
              <a:schemeClr val="tx2">
                <a:lumMod val="60000"/>
                <a:lumOff val="40000"/>
              </a:schemeClr>
            </a:solidFill>
            <a:miter lim="800000"/>
          </a:ln>
          <a:effectLst>
            <a:outerShdw blurRad="55000" dist="18000" dir="5400000" algn="tl" rotWithShape="0">
              <a:srgbClr val="000000">
                <a:alpha val="40000"/>
              </a:srgbClr>
            </a:outerShdw>
            <a:reflection blurRad="6350" stA="50000" endA="300" endPos="55000" dir="5400000" sy="-100000" algn="bl" rotWithShape="0"/>
          </a:effectLst>
          <a:scene3d>
            <a:camera prst="orthographicFront"/>
            <a:lightRig rig="twoPt" dir="t">
              <a:rot lat="0" lon="0" rev="7200000"/>
            </a:lightRig>
          </a:scene3d>
          <a:sp3d>
            <a:bevelT w="25400" h="19050"/>
            <a:contourClr>
              <a:srgbClr val="FFFFFF"/>
            </a:contourClr>
          </a:sp3d>
          <a:extLst>
            <a:ext uri="{909E8E84-426E-40DD-AFC4-6F175D3DCCD1}"/>
            <a:ext uri="{91240B29-F687-4F45-9708-019B960494DF}"/>
          </a:extLst>
        </p:spPr>
      </p:pic>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6147"/>
                                        </p:tgtEl>
                                        <p:attrNameLst>
                                          <p:attrName>style.visibility</p:attrName>
                                        </p:attrNameLst>
                                      </p:cBhvr>
                                      <p:to>
                                        <p:strVal val="visible"/>
                                      </p:to>
                                    </p:set>
                                    <p:animEffect transition="in" filter="circle(in)">
                                      <p:cBhvr>
                                        <p:cTn id="7" dur="2000"/>
                                        <p:tgtEl>
                                          <p:spTgt spid="614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20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allAtOnce"/>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extLst>
          </a:blip>
          <a:srcRect/>
          <a:stretch>
            <a:fillRect/>
          </a:stretch>
        </p:blipFill>
        <p:spPr bwMode="auto">
          <a:xfrm>
            <a:off x="5500694" y="1714488"/>
            <a:ext cx="2520280" cy="4176464"/>
          </a:xfrm>
          <a:prstGeom prst="rect">
            <a:avLst/>
          </a:prstGeom>
          <a:solidFill>
            <a:srgbClr val="FFFFFF">
              <a:shade val="85000"/>
            </a:srgbClr>
          </a:solidFill>
          <a:ln w="88900" cap="sq">
            <a:solidFill>
              <a:schemeClr val="tx2">
                <a:lumMod val="60000"/>
                <a:lumOff val="40000"/>
              </a:schemeClr>
            </a:solidFill>
            <a:miter lim="800000"/>
          </a:ln>
          <a:effectLst>
            <a:outerShdw blurRad="55000" dist="18000" dir="5400000" algn="tl" rotWithShape="0">
              <a:srgbClr val="000000">
                <a:alpha val="40000"/>
              </a:srgbClr>
            </a:outerShdw>
            <a:reflection blurRad="6350" stA="50000" endA="300" endPos="55000" dir="5400000" sy="-100000" algn="bl" rotWithShape="0"/>
          </a:effectLst>
          <a:scene3d>
            <a:camera prst="perspectiveLeft"/>
            <a:lightRig rig="twoPt" dir="t">
              <a:rot lat="0" lon="0" rev="7200000"/>
            </a:lightRig>
          </a:scene3d>
          <a:sp3d>
            <a:bevelT w="25400" h="19050"/>
            <a:contourClr>
              <a:srgbClr val="FFFFFF"/>
            </a:contourClr>
          </a:sp3d>
          <a:extLst>
            <a:ext uri="{909E8E84-426E-40DD-AFC4-6F175D3DCCD1}"/>
            <a:ext uri="{91240B29-F687-4F45-9708-019B960494DF}"/>
          </a:extLst>
        </p:spPr>
      </p:pic>
      <p:sp>
        <p:nvSpPr>
          <p:cNvPr id="10" name="Прямоугольник 9"/>
          <p:cNvSpPr/>
          <p:nvPr/>
        </p:nvSpPr>
        <p:spPr>
          <a:xfrm>
            <a:off x="323850" y="549275"/>
            <a:ext cx="4572000" cy="830263"/>
          </a:xfrm>
          <a:prstGeom prst="rect">
            <a:avLst/>
          </a:prstGeom>
        </p:spPr>
        <p:txBody>
          <a:bodyPr>
            <a:spAutoFit/>
          </a:bodyPr>
          <a:lstStyle/>
          <a:p>
            <a:pPr fontAlgn="auto">
              <a:spcBef>
                <a:spcPts val="0"/>
              </a:spcBef>
              <a:spcAft>
                <a:spcPts val="0"/>
              </a:spcAft>
              <a:defRPr/>
            </a:pPr>
            <a:r>
              <a:rPr lang="ru-RU" sz="1600" dirty="0">
                <a:solidFill>
                  <a:schemeClr val="bg2">
                    <a:lumMod val="60000"/>
                    <a:lumOff val="40000"/>
                  </a:schemeClr>
                </a:solidFill>
                <a:latin typeface="Arial Black" pitchFamily="34" charset="0"/>
              </a:rPr>
              <a:t>Зои Космодемьянской поставлен памятник и присвоено звание Героя Советского Союза</a:t>
            </a:r>
          </a:p>
        </p:txBody>
      </p:sp>
      <p:pic>
        <p:nvPicPr>
          <p:cNvPr id="7171" name="Picture 3"/>
          <p:cNvPicPr>
            <a:picLocks noChangeAspect="1" noChangeArrowheads="1"/>
          </p:cNvPicPr>
          <p:nvPr/>
        </p:nvPicPr>
        <p:blipFill>
          <a:blip r:embed="rId3">
            <a:extLst>
              <a:ext uri="{28A0092B-C50C-407E-A947-70E740481C1C}"/>
            </a:extLst>
          </a:blip>
          <a:srcRect/>
          <a:stretch>
            <a:fillRect/>
          </a:stretch>
        </p:blipFill>
        <p:spPr bwMode="auto">
          <a:xfrm>
            <a:off x="428596" y="1928802"/>
            <a:ext cx="4389437" cy="3962400"/>
          </a:xfrm>
          <a:prstGeom prst="rect">
            <a:avLst/>
          </a:prstGeom>
          <a:solidFill>
            <a:srgbClr val="FFFFFF">
              <a:shade val="85000"/>
            </a:srgbClr>
          </a:solidFill>
          <a:ln w="88900" cap="sq">
            <a:solidFill>
              <a:schemeClr val="tx2">
                <a:lumMod val="60000"/>
                <a:lumOff val="40000"/>
              </a:schemeClr>
            </a:solidFill>
            <a:miter lim="800000"/>
          </a:ln>
          <a:effectLst>
            <a:outerShdw blurRad="55000" dist="18000" dir="5400000" algn="tl" rotWithShape="0">
              <a:srgbClr val="000000">
                <a:alpha val="40000"/>
              </a:srgbClr>
            </a:outerShdw>
            <a:reflection blurRad="6350" stA="50000" endA="300" endPos="55000" dir="5400000" sy="-100000" algn="bl" rotWithShape="0"/>
          </a:effectLst>
          <a:scene3d>
            <a:camera prst="perspectiveRight"/>
            <a:lightRig rig="twoPt" dir="t">
              <a:rot lat="0" lon="0" rev="7200000"/>
            </a:lightRig>
          </a:scene3d>
          <a:sp3d>
            <a:bevelT w="25400" h="19050"/>
            <a:contourClr>
              <a:srgbClr val="FFFFFF"/>
            </a:contourClr>
          </a:sp3d>
          <a:extLst>
            <a:ext uri="{909E8E84-426E-40DD-AFC4-6F175D3DCCD1}"/>
            <a:ext uri="{91240B29-F687-4F45-9708-019B960494DF}"/>
            <a:ext uri="{AF507438-7753-43E0-B8FC-AC1667EBCBE1}"/>
          </a:extLst>
        </p:spPr>
      </p:pic>
      <p:sp>
        <p:nvSpPr>
          <p:cNvPr id="2" name="Прямоугольник 1"/>
          <p:cNvSpPr/>
          <p:nvPr/>
        </p:nvSpPr>
        <p:spPr>
          <a:xfrm>
            <a:off x="5500688" y="1143000"/>
            <a:ext cx="2392362" cy="338138"/>
          </a:xfrm>
          <a:prstGeom prst="rect">
            <a:avLst/>
          </a:prstGeom>
        </p:spPr>
        <p:txBody>
          <a:bodyPr wrap="none">
            <a:spAutoFit/>
          </a:bodyPr>
          <a:lstStyle/>
          <a:p>
            <a:pPr fontAlgn="auto">
              <a:spcBef>
                <a:spcPts val="0"/>
              </a:spcBef>
              <a:spcAft>
                <a:spcPts val="0"/>
              </a:spcAft>
              <a:defRPr/>
            </a:pPr>
            <a:r>
              <a:rPr lang="ru-RU" sz="1600" dirty="0">
                <a:solidFill>
                  <a:schemeClr val="bg2">
                    <a:lumMod val="60000"/>
                    <a:lumOff val="40000"/>
                  </a:schemeClr>
                </a:solidFill>
                <a:latin typeface="Arial Black" pitchFamily="34" charset="0"/>
              </a:rPr>
              <a:t>Г. Санкт-Петербург</a:t>
            </a:r>
          </a:p>
        </p:txBody>
      </p:sp>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171"/>
                                        </p:tgtEl>
                                        <p:attrNameLst>
                                          <p:attrName>style.visibility</p:attrName>
                                        </p:attrNameLst>
                                      </p:cBhvr>
                                      <p:to>
                                        <p:strVal val="visible"/>
                                      </p:to>
                                    </p:set>
                                    <p:anim calcmode="lin" valueType="num">
                                      <p:cBhvr additive="base">
                                        <p:cTn id="7" dur="500" fill="hold"/>
                                        <p:tgtEl>
                                          <p:spTgt spid="7171"/>
                                        </p:tgtEl>
                                        <p:attrNameLst>
                                          <p:attrName>ppt_x</p:attrName>
                                        </p:attrNameLst>
                                      </p:cBhvr>
                                      <p:tavLst>
                                        <p:tav tm="0">
                                          <p:val>
                                            <p:strVal val="#ppt_x"/>
                                          </p:val>
                                        </p:tav>
                                        <p:tav tm="100000">
                                          <p:val>
                                            <p:strVal val="#ppt_x"/>
                                          </p:val>
                                        </p:tav>
                                      </p:tavLst>
                                    </p:anim>
                                    <p:anim calcmode="lin" valueType="num">
                                      <p:cBhvr additive="base">
                                        <p:cTn id="8" dur="500" fill="hold"/>
                                        <p:tgtEl>
                                          <p:spTgt spid="717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170"/>
                                        </p:tgtEl>
                                        <p:attrNameLst>
                                          <p:attrName>style.visibility</p:attrName>
                                        </p:attrNameLst>
                                      </p:cBhvr>
                                      <p:to>
                                        <p:strVal val="visible"/>
                                      </p:to>
                                    </p:set>
                                    <p:anim calcmode="lin" valueType="num">
                                      <p:cBhvr additive="base">
                                        <p:cTn id="13" dur="500" fill="hold"/>
                                        <p:tgtEl>
                                          <p:spTgt spid="7170"/>
                                        </p:tgtEl>
                                        <p:attrNameLst>
                                          <p:attrName>ppt_x</p:attrName>
                                        </p:attrNameLst>
                                      </p:cBhvr>
                                      <p:tavLst>
                                        <p:tav tm="0">
                                          <p:val>
                                            <p:strVal val="#ppt_x"/>
                                          </p:val>
                                        </p:tav>
                                        <p:tav tm="100000">
                                          <p:val>
                                            <p:strVal val="#ppt_x"/>
                                          </p:val>
                                        </p:tav>
                                      </p:tavLst>
                                    </p:anim>
                                    <p:anim calcmode="lin" valueType="num">
                                      <p:cBhvr additive="base">
                                        <p:cTn id="14" dur="500" fill="hold"/>
                                        <p:tgtEl>
                                          <p:spTgt spid="717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10">
                                            <p:txEl>
                                              <p:pRg st="0" end="0"/>
                                            </p:txEl>
                                          </p:spTgt>
                                        </p:tgtEl>
                                        <p:attrNameLst>
                                          <p:attrName>style.visibility</p:attrName>
                                        </p:attrNameLst>
                                      </p:cBhvr>
                                      <p:to>
                                        <p:strVal val="visible"/>
                                      </p:to>
                                    </p:set>
                                    <p:animEffect transition="in" filter="fade">
                                      <p:cBhvr>
                                        <p:cTn id="19" dur="20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allAtOnce"/>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214313" y="214313"/>
            <a:ext cx="3857625" cy="4429125"/>
          </a:xfrm>
          <a:prstGeom prst="rect">
            <a:avLst/>
          </a:prstGeom>
          <a:solidFill>
            <a:schemeClr val="bg1">
              <a:lumMod val="5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2" name="Прямоугольник 1"/>
          <p:cNvSpPr/>
          <p:nvPr/>
        </p:nvSpPr>
        <p:spPr>
          <a:xfrm>
            <a:off x="214313" y="285750"/>
            <a:ext cx="3962400" cy="4278313"/>
          </a:xfrm>
          <a:prstGeom prst="rect">
            <a:avLst/>
          </a:prstGeom>
        </p:spPr>
        <p:txBody>
          <a:bodyPr>
            <a:spAutoFit/>
          </a:bodyPr>
          <a:lstStyle/>
          <a:p>
            <a:pPr fontAlgn="auto">
              <a:spcBef>
                <a:spcPts val="0"/>
              </a:spcBef>
              <a:spcAft>
                <a:spcPts val="0"/>
              </a:spcAft>
              <a:defRPr/>
            </a:pPr>
            <a:r>
              <a:rPr lang="ru-RU" sz="1600" dirty="0">
                <a:solidFill>
                  <a:schemeClr val="bg2">
                    <a:lumMod val="60000"/>
                    <a:lumOff val="40000"/>
                  </a:schemeClr>
                </a:solidFill>
                <a:latin typeface="Arial Black" pitchFamily="34" charset="0"/>
              </a:rPr>
              <a:t>Мы помним!</a:t>
            </a:r>
            <a:br>
              <a:rPr lang="ru-RU" sz="1600" dirty="0">
                <a:solidFill>
                  <a:schemeClr val="bg2">
                    <a:lumMod val="60000"/>
                    <a:lumOff val="40000"/>
                  </a:schemeClr>
                </a:solidFill>
                <a:latin typeface="Arial Black" pitchFamily="34" charset="0"/>
              </a:rPr>
            </a:br>
            <a:r>
              <a:rPr lang="ru-RU" sz="1600" dirty="0">
                <a:solidFill>
                  <a:schemeClr val="bg2">
                    <a:lumMod val="60000"/>
                    <a:lumOff val="40000"/>
                  </a:schemeClr>
                </a:solidFill>
                <a:latin typeface="Arial Black" pitchFamily="34" charset="0"/>
              </a:rPr>
              <a:t>Мы не забыли слёзы стариков!</a:t>
            </a:r>
            <a:br>
              <a:rPr lang="ru-RU" sz="1600" dirty="0">
                <a:solidFill>
                  <a:schemeClr val="bg2">
                    <a:lumMod val="60000"/>
                    <a:lumOff val="40000"/>
                  </a:schemeClr>
                </a:solidFill>
                <a:latin typeface="Arial Black" pitchFamily="34" charset="0"/>
              </a:rPr>
            </a:br>
            <a:r>
              <a:rPr lang="ru-RU" sz="1600" dirty="0">
                <a:solidFill>
                  <a:schemeClr val="bg2">
                    <a:lumMod val="60000"/>
                    <a:lumOff val="40000"/>
                  </a:schemeClr>
                </a:solidFill>
                <a:latin typeface="Arial Black" pitchFamily="34" charset="0"/>
              </a:rPr>
              <a:t>Мы помним подвиги народа!</a:t>
            </a:r>
            <a:br>
              <a:rPr lang="ru-RU" sz="1600" dirty="0">
                <a:solidFill>
                  <a:schemeClr val="bg2">
                    <a:lumMod val="60000"/>
                    <a:lumOff val="40000"/>
                  </a:schemeClr>
                </a:solidFill>
                <a:latin typeface="Arial Black" pitchFamily="34" charset="0"/>
              </a:rPr>
            </a:br>
            <a:r>
              <a:rPr lang="ru-RU" sz="1600" dirty="0">
                <a:solidFill>
                  <a:schemeClr val="bg2">
                    <a:lumMod val="60000"/>
                    <a:lumOff val="40000"/>
                  </a:schemeClr>
                </a:solidFill>
                <a:latin typeface="Arial Black" pitchFamily="34" charset="0"/>
              </a:rPr>
              <a:t>Мы уважаем всех живых!</a:t>
            </a:r>
            <a:br>
              <a:rPr lang="ru-RU" sz="1600" dirty="0">
                <a:solidFill>
                  <a:schemeClr val="bg2">
                    <a:lumMod val="60000"/>
                    <a:lumOff val="40000"/>
                  </a:schemeClr>
                </a:solidFill>
                <a:latin typeface="Arial Black" pitchFamily="34" charset="0"/>
              </a:rPr>
            </a:br>
            <a:r>
              <a:rPr lang="ru-RU" sz="1600" dirty="0">
                <a:solidFill>
                  <a:schemeClr val="bg2">
                    <a:lumMod val="60000"/>
                    <a:lumOff val="40000"/>
                  </a:schemeClr>
                </a:solidFill>
                <a:latin typeface="Arial Black" pitchFamily="34" charset="0"/>
              </a:rPr>
              <a:t>Мы чтим погибших за свободу!</a:t>
            </a:r>
            <a:br>
              <a:rPr lang="ru-RU" sz="1600" dirty="0">
                <a:solidFill>
                  <a:schemeClr val="bg2">
                    <a:lumMod val="60000"/>
                    <a:lumOff val="40000"/>
                  </a:schemeClr>
                </a:solidFill>
                <a:latin typeface="Arial Black" pitchFamily="34" charset="0"/>
              </a:rPr>
            </a:br>
            <a:r>
              <a:rPr lang="ru-RU" sz="1600" dirty="0">
                <a:solidFill>
                  <a:schemeClr val="bg2">
                    <a:lumMod val="60000"/>
                    <a:lumOff val="40000"/>
                  </a:schemeClr>
                </a:solidFill>
                <a:latin typeface="Arial Black" pitchFamily="34" charset="0"/>
              </a:rPr>
              <a:t>Гордимся Мы прошедшими</a:t>
            </a:r>
            <a:br>
              <a:rPr lang="ru-RU" sz="1600" dirty="0">
                <a:solidFill>
                  <a:schemeClr val="bg2">
                    <a:lumMod val="60000"/>
                    <a:lumOff val="40000"/>
                  </a:schemeClr>
                </a:solidFill>
                <a:latin typeface="Arial Black" pitchFamily="34" charset="0"/>
              </a:rPr>
            </a:br>
            <a:r>
              <a:rPr lang="ru-RU" sz="1600" dirty="0">
                <a:solidFill>
                  <a:schemeClr val="bg2">
                    <a:lumMod val="60000"/>
                    <a:lumOff val="40000"/>
                  </a:schemeClr>
                </a:solidFill>
                <a:latin typeface="Arial Black" pitchFamily="34" charset="0"/>
              </a:rPr>
              <a:t>годами,</a:t>
            </a:r>
            <a:br>
              <a:rPr lang="ru-RU" sz="1600" dirty="0">
                <a:solidFill>
                  <a:schemeClr val="bg2">
                    <a:lumMod val="60000"/>
                    <a:lumOff val="40000"/>
                  </a:schemeClr>
                </a:solidFill>
                <a:latin typeface="Arial Black" pitchFamily="34" charset="0"/>
              </a:rPr>
            </a:br>
            <a:r>
              <a:rPr lang="ru-RU" sz="1600" dirty="0">
                <a:solidFill>
                  <a:schemeClr val="bg2">
                    <a:lumMod val="60000"/>
                    <a:lumOff val="40000"/>
                  </a:schemeClr>
                </a:solidFill>
                <a:latin typeface="Arial Black" pitchFamily="34" charset="0"/>
              </a:rPr>
              <a:t>Мы благодарны за покой!</a:t>
            </a:r>
            <a:br>
              <a:rPr lang="ru-RU" sz="1600" dirty="0">
                <a:solidFill>
                  <a:schemeClr val="bg2">
                    <a:lumMod val="60000"/>
                    <a:lumOff val="40000"/>
                  </a:schemeClr>
                </a:solidFill>
                <a:latin typeface="Arial Black" pitchFamily="34" charset="0"/>
              </a:rPr>
            </a:br>
            <a:r>
              <a:rPr lang="ru-RU" sz="1600" dirty="0">
                <a:solidFill>
                  <a:schemeClr val="bg2">
                    <a:lumMod val="60000"/>
                    <a:lumOff val="40000"/>
                  </a:schemeClr>
                </a:solidFill>
                <a:latin typeface="Arial Black" pitchFamily="34" charset="0"/>
              </a:rPr>
              <a:t>Мы не разрушим Мир,</a:t>
            </a:r>
            <a:br>
              <a:rPr lang="ru-RU" sz="1600" dirty="0">
                <a:solidFill>
                  <a:schemeClr val="bg2">
                    <a:lumMod val="60000"/>
                    <a:lumOff val="40000"/>
                  </a:schemeClr>
                </a:solidFill>
                <a:latin typeface="Arial Black" pitchFamily="34" charset="0"/>
              </a:rPr>
            </a:br>
            <a:r>
              <a:rPr lang="ru-RU" sz="1600" dirty="0">
                <a:solidFill>
                  <a:schemeClr val="bg2">
                    <a:lumMod val="60000"/>
                    <a:lumOff val="40000"/>
                  </a:schemeClr>
                </a:solidFill>
                <a:latin typeface="Arial Black" pitchFamily="34" charset="0"/>
              </a:rPr>
              <a:t>подаренный Нам Вами,</a:t>
            </a:r>
            <a:br>
              <a:rPr lang="ru-RU" sz="1600" dirty="0">
                <a:solidFill>
                  <a:schemeClr val="bg2">
                    <a:lumMod val="60000"/>
                    <a:lumOff val="40000"/>
                  </a:schemeClr>
                </a:solidFill>
                <a:latin typeface="Arial Black" pitchFamily="34" charset="0"/>
              </a:rPr>
            </a:br>
            <a:r>
              <a:rPr lang="ru-RU" sz="1600" dirty="0">
                <a:solidFill>
                  <a:schemeClr val="bg2">
                    <a:lumMod val="60000"/>
                    <a:lumOff val="40000"/>
                  </a:schemeClr>
                </a:solidFill>
                <a:latin typeface="Arial Black" pitchFamily="34" charset="0"/>
              </a:rPr>
              <a:t>Мы сохраним цвет неба</a:t>
            </a:r>
            <a:br>
              <a:rPr lang="ru-RU" sz="1600" dirty="0">
                <a:solidFill>
                  <a:schemeClr val="bg2">
                    <a:lumMod val="60000"/>
                    <a:lumOff val="40000"/>
                  </a:schemeClr>
                </a:solidFill>
                <a:latin typeface="Arial Black" pitchFamily="34" charset="0"/>
              </a:rPr>
            </a:br>
            <a:r>
              <a:rPr lang="ru-RU" sz="1600" dirty="0">
                <a:solidFill>
                  <a:schemeClr val="bg2">
                    <a:lumMod val="60000"/>
                    <a:lumOff val="40000"/>
                  </a:schemeClr>
                </a:solidFill>
                <a:latin typeface="Arial Black" pitchFamily="34" charset="0"/>
              </a:rPr>
              <a:t>голубой!</a:t>
            </a:r>
            <a:br>
              <a:rPr lang="ru-RU" sz="1600" dirty="0">
                <a:solidFill>
                  <a:schemeClr val="bg2">
                    <a:lumMod val="60000"/>
                    <a:lumOff val="40000"/>
                  </a:schemeClr>
                </a:solidFill>
                <a:latin typeface="Arial Black" pitchFamily="34" charset="0"/>
              </a:rPr>
            </a:br>
            <a:r>
              <a:rPr lang="ru-RU" sz="1600" dirty="0">
                <a:solidFill>
                  <a:schemeClr val="bg2">
                    <a:lumMod val="60000"/>
                    <a:lumOff val="40000"/>
                  </a:schemeClr>
                </a:solidFill>
                <a:latin typeface="Arial Black" pitchFamily="34" charset="0"/>
              </a:rPr>
              <a:t>Мы не забудем жертв войны,</a:t>
            </a:r>
            <a:br>
              <a:rPr lang="ru-RU" sz="1600" dirty="0">
                <a:solidFill>
                  <a:schemeClr val="bg2">
                    <a:lumMod val="60000"/>
                    <a:lumOff val="40000"/>
                  </a:schemeClr>
                </a:solidFill>
                <a:latin typeface="Arial Black" pitchFamily="34" charset="0"/>
              </a:rPr>
            </a:br>
            <a:r>
              <a:rPr lang="ru-RU" sz="1600" dirty="0">
                <a:solidFill>
                  <a:schemeClr val="bg2">
                    <a:lumMod val="60000"/>
                    <a:lumOff val="40000"/>
                  </a:schemeClr>
                </a:solidFill>
                <a:latin typeface="Arial Black" pitchFamily="34" charset="0"/>
              </a:rPr>
              <a:t>Отваги Вашей не забудем!</a:t>
            </a:r>
            <a:br>
              <a:rPr lang="ru-RU" sz="1600" dirty="0">
                <a:solidFill>
                  <a:schemeClr val="bg2">
                    <a:lumMod val="60000"/>
                    <a:lumOff val="40000"/>
                  </a:schemeClr>
                </a:solidFill>
                <a:latin typeface="Arial Black" pitchFamily="34" charset="0"/>
              </a:rPr>
            </a:br>
            <a:r>
              <a:rPr lang="ru-RU" sz="1600" dirty="0">
                <a:solidFill>
                  <a:schemeClr val="bg2">
                    <a:lumMod val="60000"/>
                    <a:lumOff val="40000"/>
                  </a:schemeClr>
                </a:solidFill>
                <a:latin typeface="Arial Black" pitchFamily="34" charset="0"/>
              </a:rPr>
              <a:t>Мы дети все одной страны!</a:t>
            </a:r>
            <a:br>
              <a:rPr lang="ru-RU" sz="1600" dirty="0">
                <a:solidFill>
                  <a:schemeClr val="bg2">
                    <a:lumMod val="60000"/>
                    <a:lumOff val="40000"/>
                  </a:schemeClr>
                </a:solidFill>
                <a:latin typeface="Arial Black" pitchFamily="34" charset="0"/>
              </a:rPr>
            </a:br>
            <a:r>
              <a:rPr lang="ru-RU" sz="1600" dirty="0">
                <a:solidFill>
                  <a:schemeClr val="bg2">
                    <a:lumMod val="60000"/>
                    <a:lumOff val="40000"/>
                  </a:schemeClr>
                </a:solidFill>
                <a:latin typeface="Arial Black" pitchFamily="34" charset="0"/>
              </a:rPr>
              <a:t>Мы помнить, вечно помнить</a:t>
            </a:r>
            <a:br>
              <a:rPr lang="ru-RU" sz="1600" dirty="0">
                <a:solidFill>
                  <a:schemeClr val="bg2">
                    <a:lumMod val="60000"/>
                    <a:lumOff val="40000"/>
                  </a:schemeClr>
                </a:solidFill>
                <a:latin typeface="Arial Black" pitchFamily="34" charset="0"/>
              </a:rPr>
            </a:br>
            <a:r>
              <a:rPr lang="ru-RU" sz="1600" dirty="0">
                <a:solidFill>
                  <a:schemeClr val="bg2">
                    <a:lumMod val="60000"/>
                    <a:lumOff val="40000"/>
                  </a:schemeClr>
                </a:solidFill>
                <a:latin typeface="Arial Black" pitchFamily="34" charset="0"/>
              </a:rPr>
              <a:t>будем!</a:t>
            </a:r>
          </a:p>
        </p:txBody>
      </p:sp>
      <p:pic>
        <p:nvPicPr>
          <p:cNvPr id="8194" name="Picture 2"/>
          <p:cNvPicPr>
            <a:picLocks noChangeAspect="1" noChangeArrowheads="1"/>
          </p:cNvPicPr>
          <p:nvPr/>
        </p:nvPicPr>
        <p:blipFill>
          <a:blip r:embed="rId2">
            <a:extLst>
              <a:ext uri="{28A0092B-C50C-407E-A947-70E740481C1C}"/>
            </a:extLst>
          </a:blip>
          <a:srcRect/>
          <a:stretch>
            <a:fillRect/>
          </a:stretch>
        </p:blipFill>
        <p:spPr bwMode="auto">
          <a:xfrm>
            <a:off x="4286248" y="785794"/>
            <a:ext cx="4320480" cy="2567895"/>
          </a:xfrm>
          <a:prstGeom prst="rect">
            <a:avLst/>
          </a:prstGeom>
          <a:solidFill>
            <a:srgbClr val="FFFFFF">
              <a:shade val="85000"/>
            </a:srgbClr>
          </a:solidFill>
          <a:ln w="88900" cap="sq">
            <a:solidFill>
              <a:schemeClr val="tx2">
                <a:lumMod val="60000"/>
                <a:lumOff val="40000"/>
              </a:schemeClr>
            </a:solidFill>
            <a:miter lim="800000"/>
          </a:ln>
          <a:effectLst>
            <a:glow rad="139700">
              <a:schemeClr val="accent4">
                <a:satMod val="175000"/>
                <a:alpha val="40000"/>
              </a:schemeClr>
            </a:glow>
            <a:outerShdw blurRad="55000" dist="18000" dir="5400000" algn="tl" rotWithShape="0">
              <a:srgbClr val="000000">
                <a:alpha val="40000"/>
              </a:srgbClr>
            </a:outerShdw>
          </a:effectLst>
          <a:scene3d>
            <a:camera prst="perspectiveLeft"/>
            <a:lightRig rig="twoPt" dir="t">
              <a:rot lat="0" lon="0" rev="7200000"/>
            </a:lightRig>
          </a:scene3d>
          <a:sp3d>
            <a:bevelT w="25400" h="19050"/>
            <a:contourClr>
              <a:srgbClr val="FFFFFF"/>
            </a:contourClr>
          </a:sp3d>
          <a:extLst>
            <a:ext uri="{909E8E84-426E-40DD-AFC4-6F175D3DCCD1}"/>
            <a:ext uri="{91240B29-F687-4F45-9708-019B960494DF}"/>
          </a:extLst>
        </p:spPr>
      </p:pic>
      <p:pic>
        <p:nvPicPr>
          <p:cNvPr id="1026" name="Picture 2"/>
          <p:cNvPicPr>
            <a:picLocks noChangeAspect="1" noChangeArrowheads="1"/>
          </p:cNvPicPr>
          <p:nvPr/>
        </p:nvPicPr>
        <p:blipFill>
          <a:blip r:embed="rId3">
            <a:extLst>
              <a:ext uri="{28A0092B-C50C-407E-A947-70E740481C1C}"/>
            </a:extLst>
          </a:blip>
          <a:srcRect/>
          <a:stretch>
            <a:fillRect/>
          </a:stretch>
        </p:blipFill>
        <p:spPr bwMode="auto">
          <a:xfrm>
            <a:off x="3857620" y="4000504"/>
            <a:ext cx="4000528" cy="2643186"/>
          </a:xfrm>
          <a:prstGeom prst="rect">
            <a:avLst/>
          </a:prstGeom>
          <a:solidFill>
            <a:srgbClr val="FFFFFF">
              <a:shade val="85000"/>
            </a:srgbClr>
          </a:solidFill>
          <a:ln w="88900" cap="sq">
            <a:solidFill>
              <a:schemeClr val="tx2">
                <a:lumMod val="60000"/>
                <a:lumOff val="40000"/>
              </a:schemeClr>
            </a:solidFill>
            <a:miter lim="800000"/>
          </a:ln>
          <a:effectLst>
            <a:outerShdw blurRad="55000" dist="18000" dir="5400000" algn="tl" rotWithShape="0">
              <a:srgbClr val="000000">
                <a:alpha val="40000"/>
              </a:srgbClr>
            </a:outerShdw>
            <a:reflection blurRad="6350" stA="50000" endA="300" endPos="55000" dir="5400000" sy="-100000" algn="bl" rotWithShape="0"/>
          </a:effectLst>
          <a:scene3d>
            <a:camera prst="orthographicFront"/>
            <a:lightRig rig="twoPt" dir="t">
              <a:rot lat="0" lon="0" rev="7200000"/>
            </a:lightRig>
          </a:scene3d>
          <a:sp3d>
            <a:bevelT w="25400" h="19050"/>
            <a:contourClr>
              <a:srgbClr val="FFFFFF"/>
            </a:contourClr>
          </a:sp3d>
          <a:extLst>
            <a:ext uri="{909E8E84-426E-40DD-AFC4-6F175D3DCCD1}"/>
            <a:ext uri="{91240B29-F687-4F45-9708-019B960494DF}"/>
          </a:extLst>
        </p:spPr>
      </p:pic>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194"/>
                                        </p:tgtEl>
                                        <p:attrNameLst>
                                          <p:attrName>style.visibility</p:attrName>
                                        </p:attrNameLst>
                                      </p:cBhvr>
                                      <p:to>
                                        <p:strVal val="visible"/>
                                      </p:to>
                                    </p:set>
                                    <p:animEffect transition="in" filter="fade">
                                      <p:cBhvr>
                                        <p:cTn id="7" dur="2000"/>
                                        <p:tgtEl>
                                          <p:spTgt spid="819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fade">
                                      <p:cBhvr>
                                        <p:cTn id="12" dur="2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428728" y="714356"/>
            <a:ext cx="5786478" cy="523220"/>
          </a:xfrm>
          <a:prstGeom prst="rect">
            <a:avLst/>
          </a:prstGeom>
          <a:noFill/>
          <a:effectLst>
            <a:reflection blurRad="6350" stA="50000" endA="300" endPos="90000" dir="5400000" sy="-100000" algn="bl" rotWithShape="0"/>
          </a:effectLst>
        </p:spPr>
        <p:txBody>
          <a:bodyPr>
            <a:spAutoFit/>
          </a:bodyPr>
          <a:lstStyle/>
          <a:p>
            <a:pPr fontAlgn="auto">
              <a:spcBef>
                <a:spcPts val="0"/>
              </a:spcBef>
              <a:spcAft>
                <a:spcPts val="0"/>
              </a:spcAft>
              <a:defRPr/>
            </a:pPr>
            <a:r>
              <a:rPr lang="ru-RU" sz="2800" dirty="0">
                <a:solidFill>
                  <a:schemeClr val="bg2">
                    <a:lumMod val="60000"/>
                    <a:lumOff val="40000"/>
                  </a:schemeClr>
                </a:solidFill>
                <a:latin typeface="Arial Black" pitchFamily="34" charset="0"/>
              </a:rPr>
              <a:t>Благодарим за внимание</a:t>
            </a: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28625" y="357188"/>
            <a:ext cx="8258175" cy="766762"/>
          </a:xfrm>
        </p:spPr>
        <p:txBody>
          <a:bodyPr>
            <a:normAutofit/>
          </a:bodyPr>
          <a:lstStyle/>
          <a:p>
            <a:pPr marL="274320" indent="-274320" fontAlgn="auto">
              <a:spcAft>
                <a:spcPts val="0"/>
              </a:spcAft>
              <a:buFont typeface="Wingdings 2"/>
              <a:buNone/>
              <a:defRPr/>
            </a:pPr>
            <a:r>
              <a:rPr lang="ru-RU" sz="3200" dirty="0" smtClean="0">
                <a:solidFill>
                  <a:schemeClr val="tx2">
                    <a:lumMod val="60000"/>
                    <a:lumOff val="40000"/>
                  </a:schemeClr>
                </a:solidFill>
                <a:latin typeface="Arial Black" pitchFamily="34" charset="0"/>
              </a:rPr>
              <a:t>Улица Герасимова в г. Сызрани</a:t>
            </a:r>
          </a:p>
          <a:p>
            <a:pPr marL="45720" indent="0" fontAlgn="auto">
              <a:spcAft>
                <a:spcPts val="0"/>
              </a:spcAft>
              <a:buFont typeface="Wingdings 2"/>
              <a:buNone/>
              <a:defRPr/>
            </a:pPr>
            <a:endParaRPr lang="ru-RU" dirty="0">
              <a:solidFill>
                <a:schemeClr val="tx2">
                  <a:lumMod val="60000"/>
                  <a:lumOff val="40000"/>
                </a:schemeClr>
              </a:solidFill>
            </a:endParaRPr>
          </a:p>
        </p:txBody>
      </p:sp>
      <p:pic>
        <p:nvPicPr>
          <p:cNvPr id="2050" name="Picture 2"/>
          <p:cNvPicPr>
            <a:picLocks noChangeAspect="1" noChangeArrowheads="1"/>
          </p:cNvPicPr>
          <p:nvPr/>
        </p:nvPicPr>
        <p:blipFill>
          <a:blip r:embed="rId2">
            <a:extLst>
              <a:ext uri="{28A0092B-C50C-407E-A947-70E740481C1C}"/>
            </a:extLst>
          </a:blip>
          <a:srcRect/>
          <a:stretch>
            <a:fillRect/>
          </a:stretch>
        </p:blipFill>
        <p:spPr bwMode="auto">
          <a:xfrm>
            <a:off x="500034" y="1214422"/>
            <a:ext cx="4608512" cy="2945488"/>
          </a:xfrm>
          <a:prstGeom prst="rect">
            <a:avLst/>
          </a:prstGeom>
          <a:solidFill>
            <a:srgbClr val="FFFFFF">
              <a:shade val="85000"/>
            </a:srgbClr>
          </a:solidFill>
          <a:ln w="88900" cap="sq">
            <a:solidFill>
              <a:schemeClr val="tx2">
                <a:lumMod val="60000"/>
                <a:lumOff val="40000"/>
              </a:schemeClr>
            </a:solidFill>
            <a:miter lim="800000"/>
          </a:ln>
          <a:effectLst>
            <a:outerShdw blurRad="55000" dist="18000" dir="5400000" algn="tl" rotWithShape="0">
              <a:srgbClr val="000000">
                <a:alpha val="40000"/>
              </a:srgbClr>
            </a:outerShdw>
          </a:effectLst>
          <a:scene3d>
            <a:camera prst="perspectiveRight"/>
            <a:lightRig rig="twoPt" dir="t">
              <a:rot lat="0" lon="0" rev="7200000"/>
            </a:lightRig>
          </a:scene3d>
          <a:sp3d>
            <a:bevelT w="25400" h="19050"/>
            <a:contourClr>
              <a:srgbClr val="FFFFFF"/>
            </a:contourClr>
          </a:sp3d>
          <a:extLst>
            <a:ext uri="{909E8E84-426E-40DD-AFC4-6F175D3DCCD1}"/>
            <a:ext uri="{91240B29-F687-4F45-9708-019B960494DF}"/>
            <a:ext uri="{AF507438-7753-43E0-B8FC-AC1667EBCBE1}"/>
          </a:extLst>
        </p:spPr>
      </p:pic>
      <p:pic>
        <p:nvPicPr>
          <p:cNvPr id="2051" name="Picture 3"/>
          <p:cNvPicPr>
            <a:picLocks noChangeAspect="1" noChangeArrowheads="1"/>
          </p:cNvPicPr>
          <p:nvPr/>
        </p:nvPicPr>
        <p:blipFill>
          <a:blip r:embed="rId3">
            <a:extLst>
              <a:ext uri="{28A0092B-C50C-407E-A947-70E740481C1C}"/>
            </a:extLst>
          </a:blip>
          <a:srcRect/>
          <a:stretch>
            <a:fillRect/>
          </a:stretch>
        </p:blipFill>
        <p:spPr bwMode="auto">
          <a:xfrm>
            <a:off x="3643306" y="3857628"/>
            <a:ext cx="4295603" cy="2594366"/>
          </a:xfrm>
          <a:prstGeom prst="rect">
            <a:avLst/>
          </a:prstGeom>
          <a:solidFill>
            <a:srgbClr val="FFFFFF">
              <a:shade val="85000"/>
            </a:srgbClr>
          </a:solidFill>
          <a:ln w="88900" cap="sq">
            <a:solidFill>
              <a:schemeClr val="tx2">
                <a:lumMod val="60000"/>
                <a:lumOff val="40000"/>
              </a:schemeClr>
            </a:solidFill>
            <a:miter lim="800000"/>
          </a:ln>
          <a:effectLst>
            <a:outerShdw blurRad="55000" dist="18000" dir="5400000" algn="tl" rotWithShape="0">
              <a:srgbClr val="000000">
                <a:alpha val="40000"/>
              </a:srgbClr>
            </a:outerShdw>
          </a:effectLst>
          <a:scene3d>
            <a:camera prst="perspectiveLeft"/>
            <a:lightRig rig="twoPt" dir="t">
              <a:rot lat="0" lon="0" rev="7200000"/>
            </a:lightRig>
          </a:scene3d>
          <a:sp3d>
            <a:bevelT w="25400" h="19050"/>
            <a:contourClr>
              <a:srgbClr val="FFFFFF"/>
            </a:contourClr>
          </a:sp3d>
          <a:extLst>
            <a:ext uri="{909E8E84-426E-40DD-AFC4-6F175D3DCCD1}"/>
            <a:ext uri="{91240B29-F687-4F45-9708-019B960494DF}"/>
            <a:ext uri="{AF507438-7753-43E0-B8FC-AC1667EBCBE1}"/>
          </a:extLst>
        </p:spPr>
      </p:pic>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wipe(down)">
                                      <p:cBhvr>
                                        <p:cTn id="7" dur="500"/>
                                        <p:tgtEl>
                                          <p:spTgt spid="205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051"/>
                                        </p:tgtEl>
                                        <p:attrNameLst>
                                          <p:attrName>style.visibility</p:attrName>
                                        </p:attrNameLst>
                                      </p:cBhvr>
                                      <p:to>
                                        <p:strVal val="visible"/>
                                      </p:to>
                                    </p:set>
                                    <p:animEffect transition="in" filter="wipe(down)">
                                      <p:cBhvr>
                                        <p:cTn id="12" dur="500"/>
                                        <p:tgtEl>
                                          <p:spTgt spid="205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fade">
                                      <p:cBhvr>
                                        <p:cTn id="1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3571875" y="1285875"/>
            <a:ext cx="4429125" cy="4500563"/>
          </a:xfrm>
          <a:prstGeom prst="rect">
            <a:avLst/>
          </a:prstGeom>
          <a:solidFill>
            <a:schemeClr val="bg1">
              <a:lumMod val="5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3" name="Объект 2"/>
          <p:cNvSpPr>
            <a:spLocks noGrp="1"/>
          </p:cNvSpPr>
          <p:nvPr>
            <p:ph idx="1"/>
          </p:nvPr>
        </p:nvSpPr>
        <p:spPr>
          <a:xfrm>
            <a:off x="0" y="333375"/>
            <a:ext cx="8358188" cy="881063"/>
          </a:xfrm>
        </p:spPr>
        <p:txBody>
          <a:bodyPr>
            <a:normAutofit/>
          </a:bodyPr>
          <a:lstStyle/>
          <a:p>
            <a:pPr marL="274320" indent="-274320" algn="ctr" fontAlgn="auto">
              <a:spcAft>
                <a:spcPts val="0"/>
              </a:spcAft>
              <a:buFont typeface="Wingdings 2"/>
              <a:buNone/>
              <a:defRPr/>
            </a:pPr>
            <a:r>
              <a:rPr lang="ru-RU" sz="3200" dirty="0" smtClean="0">
                <a:solidFill>
                  <a:schemeClr val="tx2">
                    <a:lumMod val="60000"/>
                    <a:lumOff val="40000"/>
                  </a:schemeClr>
                </a:solidFill>
                <a:latin typeface="Arial Black" pitchFamily="34" charset="0"/>
              </a:rPr>
              <a:t>Герасимов Вадим Анатольевич</a:t>
            </a:r>
          </a:p>
          <a:p>
            <a:pPr marL="45720" indent="0" fontAlgn="auto">
              <a:spcAft>
                <a:spcPts val="0"/>
              </a:spcAft>
              <a:buFont typeface="Wingdings 2"/>
              <a:buNone/>
              <a:defRPr/>
            </a:pPr>
            <a:endParaRPr lang="ru-RU" dirty="0"/>
          </a:p>
        </p:txBody>
      </p:sp>
      <p:pic>
        <p:nvPicPr>
          <p:cNvPr id="1026" name="Picture 2"/>
          <p:cNvPicPr>
            <a:picLocks noChangeAspect="1" noChangeArrowheads="1"/>
          </p:cNvPicPr>
          <p:nvPr/>
        </p:nvPicPr>
        <p:blipFill>
          <a:blip r:embed="rId2">
            <a:extLst>
              <a:ext uri="{28A0092B-C50C-407E-A947-70E740481C1C}"/>
            </a:extLst>
          </a:blip>
          <a:srcRect/>
          <a:stretch>
            <a:fillRect/>
          </a:stretch>
        </p:blipFill>
        <p:spPr bwMode="auto">
          <a:xfrm>
            <a:off x="285720" y="1428736"/>
            <a:ext cx="3111599" cy="4210473"/>
          </a:xfrm>
          <a:prstGeom prst="rect">
            <a:avLst/>
          </a:prstGeom>
          <a:solidFill>
            <a:srgbClr val="FFFFFF">
              <a:shade val="85000"/>
            </a:srgbClr>
          </a:solidFill>
          <a:ln w="88900" cap="sq">
            <a:solidFill>
              <a:schemeClr val="tx2">
                <a:lumMod val="60000"/>
                <a:lumOff val="4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909E8E84-426E-40DD-AFC4-6F175D3DCCD1}"/>
            <a:ext uri="{91240B29-F687-4F45-9708-019B960494DF}"/>
            <a:ext uri="{AF507438-7753-43E0-B8FC-AC1667EBCBE1}"/>
          </a:extLst>
        </p:spPr>
      </p:pic>
      <p:sp>
        <p:nvSpPr>
          <p:cNvPr id="2" name="Прямоугольник 1"/>
          <p:cNvSpPr/>
          <p:nvPr/>
        </p:nvSpPr>
        <p:spPr>
          <a:xfrm>
            <a:off x="3643313" y="1357313"/>
            <a:ext cx="4286250" cy="4278312"/>
          </a:xfrm>
          <a:prstGeom prst="rect">
            <a:avLst/>
          </a:prstGeom>
        </p:spPr>
        <p:txBody>
          <a:bodyPr>
            <a:spAutoFit/>
          </a:bodyPr>
          <a:lstStyle/>
          <a:p>
            <a:pPr fontAlgn="auto">
              <a:spcBef>
                <a:spcPts val="0"/>
              </a:spcBef>
              <a:spcAft>
                <a:spcPts val="0"/>
              </a:spcAft>
              <a:defRPr/>
            </a:pPr>
            <a:r>
              <a:rPr lang="ru-RU" sz="1600" b="1" dirty="0">
                <a:solidFill>
                  <a:schemeClr val="bg2">
                    <a:lumMod val="40000"/>
                    <a:lumOff val="60000"/>
                  </a:schemeClr>
                </a:solidFill>
                <a:latin typeface="Arial Black" pitchFamily="34" charset="0"/>
              </a:rPr>
              <a:t>Герасимов Вадим Анатольевич – старший телефонист взвода связи 4-го гвардейского воздушно-десантного полка (2-я гвардейская воздушно-десантная дивизия, 60-я армия, Воронежский фронт), гвардии старший сержант.</a:t>
            </a:r>
          </a:p>
          <a:p>
            <a:pPr fontAlgn="auto">
              <a:spcBef>
                <a:spcPts val="0"/>
              </a:spcBef>
              <a:spcAft>
                <a:spcPts val="0"/>
              </a:spcAft>
              <a:defRPr/>
            </a:pPr>
            <a:r>
              <a:rPr lang="ru-RU" sz="1600" b="1" dirty="0">
                <a:solidFill>
                  <a:schemeClr val="bg2">
                    <a:lumMod val="40000"/>
                    <a:lumOff val="60000"/>
                  </a:schemeClr>
                </a:solidFill>
                <a:latin typeface="Arial Black" pitchFamily="34" charset="0"/>
              </a:rPr>
              <a:t>Родился 16 февраля 1921 года в Ижевске (Удмуртская республика) в семье рабочего. </a:t>
            </a:r>
          </a:p>
          <a:p>
            <a:pPr fontAlgn="auto">
              <a:spcBef>
                <a:spcPts val="0"/>
              </a:spcBef>
              <a:spcAft>
                <a:spcPts val="0"/>
              </a:spcAft>
              <a:defRPr/>
            </a:pPr>
            <a:r>
              <a:rPr lang="ru-RU" sz="1600" b="1" dirty="0">
                <a:solidFill>
                  <a:schemeClr val="bg2">
                    <a:lumMod val="40000"/>
                    <a:lumOff val="60000"/>
                  </a:schemeClr>
                </a:solidFill>
                <a:latin typeface="Arial Black" pitchFamily="34" charset="0"/>
              </a:rPr>
              <a:t>В 1924 году семья переехала в город Сызрань Куйбышевской (ныне Самарской) области. </a:t>
            </a:r>
          </a:p>
          <a:p>
            <a:pPr fontAlgn="auto">
              <a:spcBef>
                <a:spcPts val="0"/>
              </a:spcBef>
              <a:spcAft>
                <a:spcPts val="0"/>
              </a:spcAft>
              <a:defRPr/>
            </a:pPr>
            <a:r>
              <a:rPr lang="ru-RU" sz="1600" b="1" dirty="0">
                <a:solidFill>
                  <a:schemeClr val="bg2">
                    <a:lumMod val="40000"/>
                    <a:lumOff val="60000"/>
                  </a:schemeClr>
                </a:solidFill>
                <a:latin typeface="Arial Black" pitchFamily="34" charset="0"/>
              </a:rPr>
              <a:t>Здесь окончил семь классов школы рабочей молодежи, стал квалифицированным слесарем-инструментальщиком.</a:t>
            </a:r>
          </a:p>
        </p:txBody>
      </p:sp>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1000"/>
                                        <p:tgtEl>
                                          <p:spTgt spid="1026"/>
                                        </p:tgtEl>
                                      </p:cBhvr>
                                    </p:animEffect>
                                    <p:anim calcmode="lin" valueType="num">
                                      <p:cBhvr>
                                        <p:cTn id="8" dur="1000" fill="hold"/>
                                        <p:tgtEl>
                                          <p:spTgt spid="1026"/>
                                        </p:tgtEl>
                                        <p:attrNameLst>
                                          <p:attrName>ppt_x</p:attrName>
                                        </p:attrNameLst>
                                      </p:cBhvr>
                                      <p:tavLst>
                                        <p:tav tm="0">
                                          <p:val>
                                            <p:strVal val="#ppt_x"/>
                                          </p:val>
                                        </p:tav>
                                        <p:tav tm="100000">
                                          <p:val>
                                            <p:strVal val="#ppt_x"/>
                                          </p:val>
                                        </p:tav>
                                      </p:tavLst>
                                    </p:anim>
                                    <p:anim calcmode="lin" valueType="num">
                                      <p:cBhvr>
                                        <p:cTn id="9"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14313" y="0"/>
            <a:ext cx="8035925" cy="2062163"/>
          </a:xfrm>
          <a:prstGeom prst="rect">
            <a:avLst/>
          </a:prstGeom>
        </p:spPr>
        <p:txBody>
          <a:bodyPr>
            <a:spAutoFit/>
          </a:bodyPr>
          <a:lstStyle/>
          <a:p>
            <a:pPr fontAlgn="auto">
              <a:spcBef>
                <a:spcPts val="0"/>
              </a:spcBef>
              <a:spcAft>
                <a:spcPts val="0"/>
              </a:spcAft>
              <a:defRPr/>
            </a:pPr>
            <a:endParaRPr lang="ru-RU" sz="1600" dirty="0">
              <a:solidFill>
                <a:schemeClr val="bg2">
                  <a:lumMod val="40000"/>
                  <a:lumOff val="60000"/>
                </a:schemeClr>
              </a:solidFill>
              <a:latin typeface="Arial Black" pitchFamily="34" charset="0"/>
            </a:endParaRPr>
          </a:p>
          <a:p>
            <a:pPr fontAlgn="auto">
              <a:spcBef>
                <a:spcPts val="0"/>
              </a:spcBef>
              <a:spcAft>
                <a:spcPts val="0"/>
              </a:spcAft>
              <a:defRPr/>
            </a:pPr>
            <a:r>
              <a:rPr lang="ru-RU" sz="1600" dirty="0">
                <a:solidFill>
                  <a:schemeClr val="bg2">
                    <a:lumMod val="40000"/>
                    <a:lumOff val="60000"/>
                  </a:schemeClr>
                </a:solidFill>
                <a:latin typeface="Arial Black" pitchFamily="34" charset="0"/>
              </a:rPr>
              <a:t>Война застала его в июле 1940 г. сержантом, командиром отделения связи. В первых же боях волжанин отличился смелостью и мастерством. Рискуя жизнью, неоднократно исправлял связь, за что был удостоен ордена Красной Звезды. Но главный свой подвиг наш земляк совершил на правом берегу Днепра. В районе деревни Губино он дважды прокладывал телефонные линии и пять раз устранял повреждения связи.</a:t>
            </a:r>
          </a:p>
        </p:txBody>
      </p:sp>
      <p:pic>
        <p:nvPicPr>
          <p:cNvPr id="1026" name="Picture 2" descr="C:\Users\Студент\Desktop\92efbd856029ef96d360dd395c831353573150.jpg"/>
          <p:cNvPicPr>
            <a:picLocks noChangeAspect="1" noChangeArrowheads="1"/>
          </p:cNvPicPr>
          <p:nvPr/>
        </p:nvPicPr>
        <p:blipFill>
          <a:blip r:embed="rId2">
            <a:extLst>
              <a:ext uri="{28A0092B-C50C-407E-A947-70E740481C1C}"/>
            </a:extLst>
          </a:blip>
          <a:srcRect/>
          <a:stretch>
            <a:fillRect/>
          </a:stretch>
        </p:blipFill>
        <p:spPr bwMode="auto">
          <a:xfrm>
            <a:off x="1071538" y="2428868"/>
            <a:ext cx="6429420" cy="3857652"/>
          </a:xfrm>
          <a:prstGeom prst="rect">
            <a:avLst/>
          </a:prstGeom>
          <a:solidFill>
            <a:srgbClr val="FFFFFF">
              <a:shade val="85000"/>
            </a:srgbClr>
          </a:solidFill>
          <a:ln w="88900" cap="sq">
            <a:solidFill>
              <a:schemeClr val="tx2">
                <a:lumMod val="60000"/>
                <a:lumOff val="4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909E8E84-426E-40DD-AFC4-6F175D3DCCD1}"/>
          </a:extLst>
        </p:spPr>
      </p:pic>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p:cTn id="7" dur="1000" fill="hold"/>
                                        <p:tgtEl>
                                          <p:spTgt spid="1026"/>
                                        </p:tgtEl>
                                        <p:attrNameLst>
                                          <p:attrName>ppt_w</p:attrName>
                                        </p:attrNameLst>
                                      </p:cBhvr>
                                      <p:tavLst>
                                        <p:tav tm="0">
                                          <p:val>
                                            <p:fltVal val="0"/>
                                          </p:val>
                                        </p:tav>
                                        <p:tav tm="100000">
                                          <p:val>
                                            <p:strVal val="#ppt_w"/>
                                          </p:val>
                                        </p:tav>
                                      </p:tavLst>
                                    </p:anim>
                                    <p:anim calcmode="lin" valueType="num">
                                      <p:cBhvr>
                                        <p:cTn id="8" dur="1000" fill="hold"/>
                                        <p:tgtEl>
                                          <p:spTgt spid="1026"/>
                                        </p:tgtEl>
                                        <p:attrNameLst>
                                          <p:attrName>ppt_h</p:attrName>
                                        </p:attrNameLst>
                                      </p:cBhvr>
                                      <p:tavLst>
                                        <p:tav tm="0">
                                          <p:val>
                                            <p:fltVal val="0"/>
                                          </p:val>
                                        </p:tav>
                                        <p:tav tm="100000">
                                          <p:val>
                                            <p:strVal val="#ppt_h"/>
                                          </p:val>
                                        </p:tav>
                                      </p:tavLst>
                                    </p:anim>
                                    <p:anim calcmode="lin" valueType="num">
                                      <p:cBhvr>
                                        <p:cTn id="9" dur="1000" fill="hold"/>
                                        <p:tgtEl>
                                          <p:spTgt spid="1026"/>
                                        </p:tgtEl>
                                        <p:attrNameLst>
                                          <p:attrName>style.rotation</p:attrName>
                                        </p:attrNameLst>
                                      </p:cBhvr>
                                      <p:tavLst>
                                        <p:tav tm="0">
                                          <p:val>
                                            <p:fltVal val="90"/>
                                          </p:val>
                                        </p:tav>
                                        <p:tav tm="100000">
                                          <p:val>
                                            <p:fltVal val="0"/>
                                          </p:val>
                                        </p:tav>
                                      </p:tavLst>
                                    </p:anim>
                                    <p:animEffect transition="in" filter="fade">
                                      <p:cBhvr>
                                        <p:cTn id="10" dur="1000"/>
                                        <p:tgtEl>
                                          <p:spTgt spid="102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
                                            <p:txEl>
                                              <p:pRg st="1" end="1"/>
                                            </p:txEl>
                                          </p:spTgt>
                                        </p:tgtEl>
                                        <p:attrNameLst>
                                          <p:attrName>style.visibility</p:attrName>
                                        </p:attrNameLst>
                                      </p:cBhvr>
                                      <p:to>
                                        <p:strVal val="visible"/>
                                      </p:to>
                                    </p:set>
                                    <p:animEffect transition="in" filter="fade">
                                      <p:cBhvr>
                                        <p:cTn id="15" dur="20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allAtOnce"/>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14313" y="214313"/>
            <a:ext cx="4071937" cy="4500562"/>
          </a:xfrm>
          <a:prstGeom prst="rect">
            <a:avLst/>
          </a:prstGeom>
          <a:solidFill>
            <a:schemeClr val="bg1">
              <a:lumMod val="5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2" name="Прямоугольник 1"/>
          <p:cNvSpPr/>
          <p:nvPr/>
        </p:nvSpPr>
        <p:spPr>
          <a:xfrm>
            <a:off x="285750" y="357188"/>
            <a:ext cx="4071938" cy="4278312"/>
          </a:xfrm>
          <a:prstGeom prst="rect">
            <a:avLst/>
          </a:prstGeom>
        </p:spPr>
        <p:txBody>
          <a:bodyPr>
            <a:spAutoFit/>
          </a:bodyPr>
          <a:lstStyle/>
          <a:p>
            <a:pPr fontAlgn="auto">
              <a:spcBef>
                <a:spcPts val="0"/>
              </a:spcBef>
              <a:spcAft>
                <a:spcPts val="0"/>
              </a:spcAft>
              <a:defRPr/>
            </a:pPr>
            <a:r>
              <a:rPr lang="ru-RU" sz="1600" dirty="0">
                <a:solidFill>
                  <a:schemeClr val="bg2">
                    <a:lumMod val="40000"/>
                    <a:lumOff val="60000"/>
                  </a:schemeClr>
                </a:solidFill>
                <a:latin typeface="Arial Black" pitchFamily="34" charset="0"/>
              </a:rPr>
              <a:t>Возвращаясь на командный пункт, связист обнаружил пулеметный расчет, все бойцы которого были убиты. Герасимов взял пулемет, две коробки с лентами патронов и начал расстреливать наседавших фашистов. Дважды раненый, истекая кровью, он продолжал неравную схватку до прихода подмоги. Заметив приближение советских автоматчиков, фашисты скрылись в лесу. На поляне осталось 112 немецких трупов. У раскаленного пулемета истекал кровью Вадим Герасимов.</a:t>
            </a:r>
          </a:p>
        </p:txBody>
      </p:sp>
      <p:pic>
        <p:nvPicPr>
          <p:cNvPr id="3" name="Рисунок 2"/>
          <p:cNvPicPr>
            <a:picLocks noChangeAspect="1"/>
          </p:cNvPicPr>
          <p:nvPr/>
        </p:nvPicPr>
        <p:blipFill>
          <a:blip r:embed="rId2">
            <a:extLst>
              <a:ext uri="{28A0092B-C50C-407E-A947-70E740481C1C}"/>
            </a:extLst>
          </a:blip>
          <a:stretch>
            <a:fillRect/>
          </a:stretch>
        </p:blipFill>
        <p:spPr>
          <a:xfrm>
            <a:off x="4286248" y="1785926"/>
            <a:ext cx="4096681" cy="4698599"/>
          </a:xfrm>
          <a:prstGeom prst="rect">
            <a:avLst/>
          </a:prstGeom>
          <a:solidFill>
            <a:srgbClr val="FFFFFF">
              <a:shade val="85000"/>
            </a:srgbClr>
          </a:solidFill>
          <a:ln w="88900" cap="sq">
            <a:solidFill>
              <a:schemeClr val="tx2">
                <a:lumMod val="60000"/>
                <a:lumOff val="40000"/>
              </a:schemeClr>
            </a:solidFill>
            <a:miter lim="800000"/>
          </a:ln>
          <a:effectLst>
            <a:outerShdw blurRad="55000" dist="18000" dir="5400000" algn="tl" rotWithShape="0">
              <a:srgbClr val="000000">
                <a:alpha val="40000"/>
              </a:srgbClr>
            </a:outerShdw>
          </a:effectLst>
          <a:scene3d>
            <a:camera prst="perspectiveLeft"/>
            <a:lightRig rig="twoPt" dir="t">
              <a:rot lat="0" lon="0" rev="7200000"/>
            </a:lightRig>
          </a:scene3d>
          <a:sp3d>
            <a:bevelT w="25400" h="19050"/>
            <a:contourClr>
              <a:srgbClr val="FFFFFF"/>
            </a:contourClr>
          </a:sp3d>
        </p:spPr>
      </p:pic>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23850" y="333375"/>
            <a:ext cx="7488238" cy="1322388"/>
          </a:xfrm>
          <a:prstGeom prst="rect">
            <a:avLst/>
          </a:prstGeom>
        </p:spPr>
        <p:txBody>
          <a:bodyPr>
            <a:spAutoFit/>
          </a:bodyPr>
          <a:lstStyle/>
          <a:p>
            <a:pPr fontAlgn="auto">
              <a:spcBef>
                <a:spcPts val="0"/>
              </a:spcBef>
              <a:spcAft>
                <a:spcPts val="0"/>
              </a:spcAft>
              <a:defRPr/>
            </a:pPr>
            <a:r>
              <a:rPr lang="ru-RU" sz="1600" dirty="0">
                <a:solidFill>
                  <a:schemeClr val="bg2">
                    <a:lumMod val="40000"/>
                    <a:lumOff val="60000"/>
                  </a:schemeClr>
                </a:solidFill>
                <a:latin typeface="Arial Black" pitchFamily="34" charset="0"/>
              </a:rPr>
              <a:t>Указом Президиума Верховного Совета от 10 января 1944 года за проявленное геройство и стойкость в бою за Родину старшему сержанту Вадиму Анатольевичу Герасимову посмертно присвоено звание Героя Советского Союза и удостоен медали «Красной Звезды»</a:t>
            </a:r>
          </a:p>
        </p:txBody>
      </p:sp>
      <p:pic>
        <p:nvPicPr>
          <p:cNvPr id="3" name="Рисунок 2"/>
          <p:cNvPicPr>
            <a:picLocks noChangeAspect="1"/>
          </p:cNvPicPr>
          <p:nvPr/>
        </p:nvPicPr>
        <p:blipFill>
          <a:blip r:embed="rId2">
            <a:extLst>
              <a:ext uri="{28A0092B-C50C-407E-A947-70E740481C1C}"/>
            </a:extLst>
          </a:blip>
          <a:stretch>
            <a:fillRect/>
          </a:stretch>
        </p:blipFill>
        <p:spPr>
          <a:xfrm>
            <a:off x="1979712" y="2132856"/>
            <a:ext cx="4392488" cy="3960440"/>
          </a:xfrm>
          <a:prstGeom prst="rect">
            <a:avLst/>
          </a:prstGeom>
          <a:solidFill>
            <a:srgbClr val="FFFFFF">
              <a:shade val="85000"/>
            </a:srgbClr>
          </a:solidFill>
          <a:ln w="88900" cap="sq">
            <a:solidFill>
              <a:schemeClr val="tx2">
                <a:lumMod val="60000"/>
                <a:lumOff val="40000"/>
              </a:schemeClr>
            </a:solidFill>
            <a:miter lim="800000"/>
          </a:ln>
          <a:effectLst>
            <a:outerShdw blurRad="55000" dist="18000" dir="5400000" algn="tl" rotWithShape="0">
              <a:srgbClr val="000000">
                <a:alpha val="40000"/>
              </a:srgbClr>
            </a:outerShdw>
            <a:reflection blurRad="6350" stA="50000" endA="300" endPos="90000" dir="5400000" sy="-100000" algn="bl" rotWithShape="0"/>
          </a:effectLst>
          <a:scene3d>
            <a:camera prst="orthographicFront"/>
            <a:lightRig rig="twoPt" dir="t">
              <a:rot lat="0" lon="0" rev="7200000"/>
            </a:lightRig>
          </a:scene3d>
          <a:sp3d>
            <a:bevelT w="25400" h="19050"/>
            <a:contourClr>
              <a:srgbClr val="FFFFFF"/>
            </a:contourClr>
          </a:sp3d>
        </p:spPr>
      </p:pic>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20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allAtOnce"/>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95288" y="354013"/>
            <a:ext cx="7239000" cy="931862"/>
          </a:xfrm>
        </p:spPr>
        <p:txBody>
          <a:bodyPr>
            <a:normAutofit/>
          </a:bodyPr>
          <a:lstStyle/>
          <a:p>
            <a:pPr marL="274320" indent="-274320" algn="ctr" fontAlgn="auto">
              <a:spcAft>
                <a:spcPts val="0"/>
              </a:spcAft>
              <a:buFont typeface="Wingdings 2"/>
              <a:buNone/>
              <a:defRPr/>
            </a:pPr>
            <a:r>
              <a:rPr lang="ru-RU" sz="2800" dirty="0" smtClean="0">
                <a:solidFill>
                  <a:schemeClr val="tx2">
                    <a:lumMod val="60000"/>
                    <a:lumOff val="40000"/>
                  </a:schemeClr>
                </a:solidFill>
                <a:latin typeface="Arial Black" pitchFamily="34" charset="0"/>
              </a:rPr>
              <a:t>Улица Соловьёва в г. Сызрани</a:t>
            </a:r>
          </a:p>
          <a:p>
            <a:pPr marL="45720" indent="0" fontAlgn="auto">
              <a:spcAft>
                <a:spcPts val="0"/>
              </a:spcAft>
              <a:buFont typeface="Wingdings 2"/>
              <a:buNone/>
              <a:defRPr/>
            </a:pPr>
            <a:endParaRPr lang="ru-RU" dirty="0"/>
          </a:p>
        </p:txBody>
      </p:sp>
      <p:pic>
        <p:nvPicPr>
          <p:cNvPr id="5" name="Рисунок 4"/>
          <p:cNvPicPr>
            <a:picLocks noChangeAspect="1"/>
          </p:cNvPicPr>
          <p:nvPr/>
        </p:nvPicPr>
        <p:blipFill>
          <a:blip r:embed="rId2">
            <a:extLst>
              <a:ext uri="{28A0092B-C50C-407E-A947-70E740481C1C}"/>
            </a:extLst>
          </a:blip>
          <a:stretch>
            <a:fillRect/>
          </a:stretch>
        </p:blipFill>
        <p:spPr>
          <a:xfrm>
            <a:off x="642910" y="1214422"/>
            <a:ext cx="3888432" cy="3380099"/>
          </a:xfrm>
          <a:prstGeom prst="rect">
            <a:avLst/>
          </a:prstGeom>
          <a:solidFill>
            <a:srgbClr val="FFFFFF">
              <a:shade val="85000"/>
            </a:srgbClr>
          </a:solidFill>
          <a:ln w="88900" cap="sq">
            <a:solidFill>
              <a:schemeClr val="tx2">
                <a:lumMod val="60000"/>
                <a:lumOff val="40000"/>
              </a:schemeClr>
            </a:solidFill>
            <a:miter lim="800000"/>
          </a:ln>
          <a:effectLst>
            <a:outerShdw blurRad="55000" dist="18000" dir="5400000" algn="tl" rotWithShape="0">
              <a:srgbClr val="000000">
                <a:alpha val="40000"/>
              </a:srgbClr>
            </a:outerShdw>
          </a:effectLst>
          <a:scene3d>
            <a:camera prst="perspectiveRight"/>
            <a:lightRig rig="twoPt" dir="t">
              <a:rot lat="0" lon="0" rev="7200000"/>
            </a:lightRig>
          </a:scene3d>
          <a:sp3d>
            <a:bevelT w="25400" h="19050"/>
            <a:contourClr>
              <a:srgbClr val="FFFFFF"/>
            </a:contourClr>
          </a:sp3d>
        </p:spPr>
      </p:pic>
      <p:pic>
        <p:nvPicPr>
          <p:cNvPr id="6" name="Рисунок 5"/>
          <p:cNvPicPr>
            <a:picLocks noChangeAspect="1"/>
          </p:cNvPicPr>
          <p:nvPr/>
        </p:nvPicPr>
        <p:blipFill>
          <a:blip r:embed="rId3">
            <a:extLst>
              <a:ext uri="{28A0092B-C50C-407E-A947-70E740481C1C}"/>
            </a:extLst>
          </a:blip>
          <a:stretch>
            <a:fillRect/>
          </a:stretch>
        </p:blipFill>
        <p:spPr>
          <a:xfrm>
            <a:off x="3643306" y="4143380"/>
            <a:ext cx="4360568" cy="2469087"/>
          </a:xfrm>
          <a:prstGeom prst="rect">
            <a:avLst/>
          </a:prstGeom>
          <a:solidFill>
            <a:srgbClr val="FFFFFF">
              <a:shade val="85000"/>
            </a:srgbClr>
          </a:solidFill>
          <a:ln w="88900" cap="sq">
            <a:solidFill>
              <a:schemeClr val="tx2">
                <a:lumMod val="60000"/>
                <a:lumOff val="40000"/>
              </a:schemeClr>
            </a:solidFill>
            <a:miter lim="800000"/>
          </a:ln>
          <a:effectLst>
            <a:outerShdw blurRad="55000" dist="18000" dir="5400000" algn="tl" rotWithShape="0">
              <a:srgbClr val="000000">
                <a:alpha val="40000"/>
              </a:srgbClr>
            </a:outerShdw>
          </a:effectLst>
          <a:scene3d>
            <a:camera prst="perspectiveLeft"/>
            <a:lightRig rig="twoPt" dir="t">
              <a:rot lat="0" lon="0" rev="7200000"/>
            </a:lightRig>
          </a:scene3d>
          <a:sp3d>
            <a:bevelT w="25400" h="19050"/>
            <a:contourClr>
              <a:srgbClr val="FFFFFF"/>
            </a:contourClr>
          </a:sp3d>
        </p:spPr>
      </p:pic>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barn(inVertical)">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fade">
                                      <p:cBhvr>
                                        <p:cTn id="19"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3643313" y="1643063"/>
            <a:ext cx="4286250" cy="3643312"/>
          </a:xfrm>
          <a:prstGeom prst="rect">
            <a:avLst/>
          </a:prstGeom>
          <a:solidFill>
            <a:schemeClr val="bg1">
              <a:lumMod val="5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3" name="Объект 2"/>
          <p:cNvSpPr>
            <a:spLocks noGrp="1"/>
          </p:cNvSpPr>
          <p:nvPr>
            <p:ph idx="1"/>
          </p:nvPr>
        </p:nvSpPr>
        <p:spPr>
          <a:xfrm>
            <a:off x="857250" y="285750"/>
            <a:ext cx="7239000" cy="588963"/>
          </a:xfrm>
        </p:spPr>
        <p:txBody>
          <a:bodyPr>
            <a:normAutofit/>
          </a:bodyPr>
          <a:lstStyle/>
          <a:p>
            <a:pPr marL="274320" indent="-274320" fontAlgn="auto">
              <a:spcAft>
                <a:spcPts val="0"/>
              </a:spcAft>
              <a:buFont typeface="Wingdings 2"/>
              <a:buNone/>
              <a:defRPr/>
            </a:pPr>
            <a:r>
              <a:rPr lang="ru-RU" sz="2800" dirty="0" smtClean="0">
                <a:solidFill>
                  <a:schemeClr val="tx2">
                    <a:lumMod val="60000"/>
                    <a:lumOff val="40000"/>
                  </a:schemeClr>
                </a:solidFill>
                <a:latin typeface="Arial Black" pitchFamily="34" charset="0"/>
              </a:rPr>
              <a:t>Соловьёв Михаил Георгиевич</a:t>
            </a:r>
            <a:endParaRPr lang="ru-RU" sz="2800" dirty="0">
              <a:solidFill>
                <a:schemeClr val="tx2">
                  <a:lumMod val="60000"/>
                  <a:lumOff val="40000"/>
                </a:schemeClr>
              </a:solidFill>
              <a:latin typeface="Arial Black" pitchFamily="34" charset="0"/>
            </a:endParaRPr>
          </a:p>
        </p:txBody>
      </p:sp>
      <p:pic>
        <p:nvPicPr>
          <p:cNvPr id="3075" name="Picture 3"/>
          <p:cNvPicPr>
            <a:picLocks noChangeAspect="1" noChangeArrowheads="1"/>
          </p:cNvPicPr>
          <p:nvPr/>
        </p:nvPicPr>
        <p:blipFill>
          <a:blip r:embed="rId2">
            <a:extLst>
              <a:ext uri="{28A0092B-C50C-407E-A947-70E740481C1C}"/>
            </a:extLst>
          </a:blip>
          <a:srcRect/>
          <a:stretch>
            <a:fillRect/>
          </a:stretch>
        </p:blipFill>
        <p:spPr bwMode="auto">
          <a:xfrm>
            <a:off x="214282" y="1285860"/>
            <a:ext cx="3286148" cy="4286280"/>
          </a:xfrm>
          <a:prstGeom prst="rect">
            <a:avLst/>
          </a:prstGeom>
          <a:solidFill>
            <a:srgbClr val="FFFFFF">
              <a:shade val="85000"/>
            </a:srgbClr>
          </a:solidFill>
          <a:ln w="88900" cap="sq">
            <a:solidFill>
              <a:schemeClr val="tx2">
                <a:lumMod val="60000"/>
                <a:lumOff val="4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909E8E84-426E-40DD-AFC4-6F175D3DCCD1}"/>
            <a:ext uri="{91240B29-F687-4F45-9708-019B960494DF}"/>
            <a:ext uri="{AF507438-7753-43E0-B8FC-AC1667EBCBE1}"/>
          </a:extLst>
        </p:spPr>
      </p:pic>
      <p:sp>
        <p:nvSpPr>
          <p:cNvPr id="2" name="Прямоугольник 1"/>
          <p:cNvSpPr/>
          <p:nvPr/>
        </p:nvSpPr>
        <p:spPr>
          <a:xfrm>
            <a:off x="3714750" y="1785938"/>
            <a:ext cx="4214813" cy="3292475"/>
          </a:xfrm>
          <a:prstGeom prst="rect">
            <a:avLst/>
          </a:prstGeom>
        </p:spPr>
        <p:txBody>
          <a:bodyPr>
            <a:spAutoFit/>
          </a:bodyPr>
          <a:lstStyle/>
          <a:p>
            <a:pPr fontAlgn="auto">
              <a:spcBef>
                <a:spcPts val="0"/>
              </a:spcBef>
              <a:spcAft>
                <a:spcPts val="0"/>
              </a:spcAft>
              <a:defRPr/>
            </a:pPr>
            <a:r>
              <a:rPr lang="ru-RU" sz="1600" dirty="0">
                <a:solidFill>
                  <a:schemeClr val="bg2">
                    <a:lumMod val="60000"/>
                    <a:lumOff val="40000"/>
                  </a:schemeClr>
                </a:solidFill>
                <a:latin typeface="Arial Black" pitchFamily="34" charset="0"/>
              </a:rPr>
              <a:t>Соловьёв Михаил Георгиевич - командир звена 50-го отдельного разведывательного авиационного Краснознаменного полка, лейтенант.</a:t>
            </a:r>
          </a:p>
          <a:p>
            <a:pPr fontAlgn="auto">
              <a:spcBef>
                <a:spcPts val="0"/>
              </a:spcBef>
              <a:spcAft>
                <a:spcPts val="0"/>
              </a:spcAft>
              <a:defRPr/>
            </a:pPr>
            <a:r>
              <a:rPr lang="ru-RU" sz="1600" dirty="0">
                <a:solidFill>
                  <a:schemeClr val="bg2">
                    <a:lumMod val="60000"/>
                    <a:lumOff val="40000"/>
                  </a:schemeClr>
                </a:solidFill>
                <a:latin typeface="Arial Black" pitchFamily="34" charset="0"/>
              </a:rPr>
              <a:t>Родился в ноябре 1923 года в селе Ключи ныне </a:t>
            </a:r>
            <a:r>
              <a:rPr lang="ru-RU" sz="1600" dirty="0" err="1">
                <a:solidFill>
                  <a:schemeClr val="bg2">
                    <a:lumMod val="60000"/>
                    <a:lumOff val="40000"/>
                  </a:schemeClr>
                </a:solidFill>
                <a:latin typeface="Arial Black" pitchFamily="34" charset="0"/>
              </a:rPr>
              <a:t>Вольского</a:t>
            </a:r>
            <a:r>
              <a:rPr lang="ru-RU" sz="1600" dirty="0">
                <a:solidFill>
                  <a:schemeClr val="bg2">
                    <a:lumMod val="60000"/>
                    <a:lumOff val="40000"/>
                  </a:schemeClr>
                </a:solidFill>
                <a:latin typeface="Arial Black" pitchFamily="34" charset="0"/>
              </a:rPr>
              <a:t> района Саратовской области. Русский. Окончил среднюю школу в город Сызрани и военное авиационное училище летчиков. В Красной Армии служил с июня 1941 года до дня гибели.</a:t>
            </a:r>
          </a:p>
        </p:txBody>
      </p:sp>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075"/>
                                        </p:tgtEl>
                                        <p:attrNameLst>
                                          <p:attrName>style.visibility</p:attrName>
                                        </p:attrNameLst>
                                      </p:cBhvr>
                                      <p:to>
                                        <p:strVal val="visible"/>
                                      </p:to>
                                    </p:set>
                                    <p:animEffect transition="in" filter="circle(in)">
                                      <p:cBhvr>
                                        <p:cTn id="7" dur="2000"/>
                                        <p:tgtEl>
                                          <p:spTgt spid="307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23850" y="115888"/>
            <a:ext cx="7891463" cy="3032125"/>
          </a:xfrm>
          <a:prstGeom prst="rect">
            <a:avLst/>
          </a:prstGeom>
        </p:spPr>
        <p:txBody>
          <a:bodyPr>
            <a:spAutoFit/>
          </a:bodyPr>
          <a:lstStyle/>
          <a:p>
            <a:pPr fontAlgn="auto">
              <a:spcBef>
                <a:spcPts val="0"/>
              </a:spcBef>
              <a:spcAft>
                <a:spcPts val="0"/>
              </a:spcAft>
              <a:defRPr/>
            </a:pPr>
            <a:r>
              <a:rPr lang="ru-RU" sz="1600" dirty="0">
                <a:solidFill>
                  <a:schemeClr val="bg2">
                    <a:lumMod val="60000"/>
                    <a:lumOff val="40000"/>
                  </a:schemeClr>
                </a:solidFill>
                <a:latin typeface="Arial Black" pitchFamily="34" charset="0"/>
              </a:rPr>
              <a:t>С июля 1943 года - на фронте, сражался в составе 2-й воздушной армии на Воронежском и 1-м Украинском фронтах. Весь боевой путь прошел в составе 50-го (с августа 1944 года – отдельного гвардейского) авиационного полка. Принимал участие в Курской битве, освобождении Украины и юго-восточных районов Польши. В октябре 1943 года, за отличное выполнение 31 боевого вылета и вскрытие крупных и группировок передвижений противника награжден первым боевым орденом – Отечественной войны 1-й степени. 23 ноября 1944 года экипаж гвардии лейтенанта Соловьёв не вернулся с боевого задания. Считается пропавши без вести.</a:t>
            </a:r>
          </a:p>
          <a:p>
            <a:pPr fontAlgn="auto">
              <a:spcBef>
                <a:spcPts val="0"/>
              </a:spcBef>
              <a:spcAft>
                <a:spcPts val="0"/>
              </a:spcAft>
              <a:defRPr/>
            </a:pPr>
            <a:endParaRPr lang="ru-RU" sz="1500" dirty="0">
              <a:latin typeface="+mn-lt"/>
            </a:endParaRPr>
          </a:p>
        </p:txBody>
      </p:sp>
      <p:pic>
        <p:nvPicPr>
          <p:cNvPr id="3" name="Рисунок 2"/>
          <p:cNvPicPr>
            <a:picLocks noChangeAspect="1"/>
          </p:cNvPicPr>
          <p:nvPr/>
        </p:nvPicPr>
        <p:blipFill>
          <a:blip r:embed="rId2" cstate="print">
            <a:extLst>
              <a:ext uri="{28A0092B-C50C-407E-A947-70E740481C1C}"/>
            </a:extLst>
          </a:blip>
          <a:stretch>
            <a:fillRect/>
          </a:stretch>
        </p:blipFill>
        <p:spPr>
          <a:xfrm>
            <a:off x="1214414" y="3000372"/>
            <a:ext cx="6481860" cy="3603460"/>
          </a:xfrm>
          <a:prstGeom prst="rect">
            <a:avLst/>
          </a:prstGeom>
          <a:solidFill>
            <a:srgbClr val="FFFFFF">
              <a:shade val="85000"/>
            </a:srgbClr>
          </a:solidFill>
          <a:ln w="88900" cap="sq">
            <a:solidFill>
              <a:schemeClr val="tx2">
                <a:lumMod val="60000"/>
                <a:lumOff val="40000"/>
              </a:schemeClr>
            </a:solidFill>
            <a:miter lim="800000"/>
          </a:ln>
          <a:effectLst>
            <a:outerShdw blurRad="55000" dist="18000" dir="5400000" algn="tl" rotWithShape="0">
              <a:srgbClr val="000000">
                <a:alpha val="40000"/>
              </a:srgbClr>
            </a:outerShdw>
            <a:reflection blurRad="6350" stA="50000" endA="300" endPos="55000" dir="5400000" sy="-100000" algn="bl" rotWithShape="0"/>
          </a:effectLst>
          <a:scene3d>
            <a:camera prst="orthographicFront"/>
            <a:lightRig rig="twoPt" dir="t">
              <a:rot lat="0" lon="0" rev="7200000"/>
            </a:lightRig>
          </a:scene3d>
          <a:sp3d>
            <a:bevelT w="25400" h="19050"/>
            <a:contourClr>
              <a:srgbClr val="FFFFFF"/>
            </a:contourClr>
          </a:sp3d>
        </p:spPr>
      </p:pic>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
                                            <p:txEl>
                                              <p:pRg st="0" end="0"/>
                                            </p:txEl>
                                          </p:spTgt>
                                        </p:tgtEl>
                                        <p:attrNameLst>
                                          <p:attrName>style.visibility</p:attrName>
                                        </p:attrNameLst>
                                      </p:cBhvr>
                                      <p:to>
                                        <p:strVal val="visible"/>
                                      </p:to>
                                    </p:set>
                                    <p:animEffect transition="in" filter="fade">
                                      <p:cBhvr>
                                        <p:cTn id="15" dur="20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allAtOnce"/>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Изящная">
  <a:themeElements>
    <a:clrScheme name="Другая 4">
      <a:dk1>
        <a:srgbClr val="FA2F06"/>
      </a:dk1>
      <a:lt1>
        <a:srgbClr val="F74919"/>
      </a:lt1>
      <a:dk2>
        <a:srgbClr val="EC4D0E"/>
      </a:dk2>
      <a:lt2>
        <a:srgbClr val="FA9038"/>
      </a:lt2>
      <a:accent1>
        <a:srgbClr val="FFEBA3"/>
      </a:accent1>
      <a:accent2>
        <a:srgbClr val="E36305"/>
      </a:accent2>
      <a:accent3>
        <a:srgbClr val="EC4D0E"/>
      </a:accent3>
      <a:accent4>
        <a:srgbClr val="FA9038"/>
      </a:accent4>
      <a:accent5>
        <a:srgbClr val="FA2F06"/>
      </a:accent5>
      <a:accent6>
        <a:srgbClr val="FA8D3D"/>
      </a:accent6>
      <a:hlink>
        <a:srgbClr val="FFDE66"/>
      </a:hlink>
      <a:folHlink>
        <a:srgbClr val="F74919"/>
      </a:folHlink>
    </a:clrScheme>
    <a:fontScheme name="Изящная">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Изящная">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Opulent</Template>
  <TotalTime>182</TotalTime>
  <Words>801</Words>
  <Application>Microsoft Office PowerPoint</Application>
  <PresentationFormat>Экран (4:3)</PresentationFormat>
  <Paragraphs>35</Paragraphs>
  <Slides>18</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18</vt:i4>
      </vt:variant>
    </vt:vector>
  </HeadingPairs>
  <TitlesOfParts>
    <vt:vector size="19" baseType="lpstr">
      <vt:lpstr>Изящная</vt:lpstr>
      <vt:lpstr>Улицы Моего города Сызрани </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Улицы г. Сызрани, названные в честь героев ВОВ</dc:title>
  <dc:creator>Студент</dc:creator>
  <cp:lastModifiedBy>Работа</cp:lastModifiedBy>
  <cp:revision>23</cp:revision>
  <dcterms:created xsi:type="dcterms:W3CDTF">2015-03-17T05:36:58Z</dcterms:created>
  <dcterms:modified xsi:type="dcterms:W3CDTF">2017-11-22T05:41:58Z</dcterms:modified>
</cp:coreProperties>
</file>