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1" r:id="rId3"/>
    <p:sldId id="277" r:id="rId4"/>
    <p:sldId id="258" r:id="rId5"/>
    <p:sldId id="284" r:id="rId6"/>
    <p:sldId id="283" r:id="rId7"/>
    <p:sldId id="279" r:id="rId8"/>
    <p:sldId id="266" r:id="rId9"/>
    <p:sldId id="280" r:id="rId10"/>
    <p:sldId id="260" r:id="rId11"/>
    <p:sldId id="274" r:id="rId12"/>
    <p:sldId id="272" r:id="rId13"/>
    <p:sldId id="281" r:id="rId14"/>
    <p:sldId id="285" r:id="rId15"/>
    <p:sldId id="286" r:id="rId16"/>
    <p:sldId id="28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D6352-1CB0-494B-85DF-A611ACCE6A92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1B01-DBDB-40F7-9339-8254832D2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7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062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1611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61024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546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1914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692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4672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3994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3416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1013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3714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1E571-BD2D-4E6E-BCFA-E22D8B2C67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8A00-5603-4662-8AB6-AAFFA904D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65618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Леваков Владимир Иванович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31.05.1925-20.01.1945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448272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«Герои Великой войны»,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70-летие Победы в Великой Отечественной войне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1941 – 1945гг.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16530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Комкова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Галина Васильевна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Ученица: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Кондарева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Ольга, 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класса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33258"/>
      </p:ext>
    </p:extLst>
  </p:cSld>
  <p:clrMapOvr>
    <a:masterClrMapping/>
  </p:clrMapOvr>
  <p:transition advTm="3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Висло-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операция была одной из крупнейших стратегических наступательных операций Великой Отечественной и Второй мировой войн. Начатая на две недели раньше планируемого срока по просьбе англо-американских союзников, войска которых отступали под немецкими ударами в Арденнах, эта операция проходила с 12 января по 3 февраля 1945 года. Она была проведена войсками 1-го Белорусского и 1-го Украинского фронтов при содействии войск левого крыла 2-го Белорусского и правого крыла 4-го Украинского фронтов. Важнейшую роль в разгроме немецкой группировки сыграли войска 1-го Белорусского фронта, блестяще реализовавшие замысел советского командования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Варшавско-Познанской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фронтовой наступательной операции.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4432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60649"/>
            <a:ext cx="828092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20 </a:t>
            </a:r>
            <a:r>
              <a:rPr lang="ru-RU" sz="2400" dirty="0"/>
              <a:t>января 1945 года в бой з</a:t>
            </a:r>
            <a:r>
              <a:rPr lang="ru-RU" sz="2400" dirty="0" smtClean="0"/>
              <a:t>а </a:t>
            </a:r>
            <a:r>
              <a:rPr lang="ru-RU" sz="2400" dirty="0"/>
              <a:t>освобождение польского города Коло выступил взвод 1006-го стрелкового полка 266-й стрелковой дивизии под командованием лейтенанта </a:t>
            </a:r>
            <a:r>
              <a:rPr lang="ru-RU" sz="2400" dirty="0" err="1"/>
              <a:t>Левакова</a:t>
            </a:r>
            <a:r>
              <a:rPr lang="ru-RU" sz="2400" dirty="0"/>
              <a:t>. </a:t>
            </a:r>
          </a:p>
        </p:txBody>
      </p:sp>
      <p:pic>
        <p:nvPicPr>
          <p:cNvPr id="5122" name="Picture 2" descr="C:\Users\1\Desktop\ко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0" r="11169"/>
          <a:stretch>
            <a:fillRect/>
          </a:stretch>
        </p:blipFill>
        <p:spPr bwMode="auto">
          <a:xfrm>
            <a:off x="971600" y="1988840"/>
            <a:ext cx="3168352" cy="28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880320" cy="295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://upload.wikimedia.org/wikipedia/commons/thumb/d/d1/Ko%C5%82o_-_Panorama_Star%C3%B3wki.jpg/500px-Ko%C5%82o_-_Panorama_Star%C3%B3w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20492"/>
            <a:ext cx="5328592" cy="18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35825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Комсомолец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лейтенант Леваков отличился 20.01.1945 в бою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г.Коло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(Польша). В ходе атаки отважный офицер закрыл своим телом амбразуру вражеского дзота, который огнем препятствовал наступлению роты. Ценою жизни содействовал выполнению боевой задачи.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4414"/>
            <a:ext cx="5136571" cy="38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106038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Совинформбюро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Город Коло освобожден 20 января 1945 г. войсками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Беларуского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Фронта в ходе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Варшавско-Познанской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Войскам, участвовавшим в боях за освобождение Коло и других городов, приказом ВГК от 20 января 1945 г. объявлена благодарность и в Москве дан салют 20 артиллерийскими залпами из 224 орудий.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Звание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Героя Советского Союза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Левакову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Владимиру Ивановичу присвоено 24.03.1945г. посмертно.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Награжден орденом Ленина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Похоронен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кладбище советских воинов №3 в Варшаве.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91" y="3356992"/>
            <a:ext cx="2602106" cy="275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7858"/>
            <a:ext cx="1800200" cy="34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36877"/>
      </p:ext>
    </p:extLst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488832" cy="1756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Приказом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Министра Обороны СССР Герой Советского Союза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В.И.Леваков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навечно зачислен в списки воинской части. </a:t>
            </a:r>
          </a:p>
        </p:txBody>
      </p:sp>
      <p:pic>
        <p:nvPicPr>
          <p:cNvPr id="5" name="Picture 2" descr="C:\Users\1\Desktop\4ypyAtzQ5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4"/>
          <a:stretch/>
        </p:blipFill>
        <p:spPr bwMode="auto">
          <a:xfrm>
            <a:off x="2444104" y="1977791"/>
            <a:ext cx="4288136" cy="43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4414"/>
      </p:ext>
    </p:extLst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293096"/>
            <a:ext cx="8229600" cy="230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Сталинградская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битва, ожесточенные бои за освобождение Донбасса, форсирование реки Днепр и освобождение правобережной Украины, форсирование реки Днестр, Ясско-Кишиневская операция, форсирование реки Одер. Войну 1008-й полк закончил в Берлине, остановившись в каких-то 300-х метрах от Рейхстага.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Всего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 при 266 стрелковой дивизии 1008 стрелковый полк прошел от Куйбышевской области до Берлина, расстояние почти в пять тысяч километров.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7" y="260648"/>
            <a:ext cx="5544616" cy="39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91520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8352928" cy="23042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доме у железнодорожной станции Хреновая (Бобровский район), где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 Леваков, установлена мемориальная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доска. МКОУ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Хреновская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СОШ № 2  носит имя Героя Советского Союза Владимира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Левакова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повторившего подвиг Александра Матросова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городе Боброве на аллее славы установлен бюст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Героя Советского Союза Владимира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Левакова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6543" t="24503" r="16557" b="32450"/>
          <a:stretch/>
        </p:blipFill>
        <p:spPr bwMode="auto">
          <a:xfrm>
            <a:off x="1910241" y="2708920"/>
            <a:ext cx="5254047" cy="378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80920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Владимир Иванович родился 31 мая 1925 года на железнодорожной станции Хреновая Бобровского уезда  Воронежской губернии (ныне Бобровского района, Воронежской области).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r1.my1.ru/_si/0/s82609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12" y="2060848"/>
            <a:ext cx="5760640" cy="34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657375" y="5589240"/>
            <a:ext cx="6371009" cy="76470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Хреновое, Воронежская губерния.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 государственного конного завода и слободки. </a:t>
            </a:r>
          </a:p>
        </p:txBody>
      </p:sp>
    </p:spTree>
    <p:extLst>
      <p:ext uri="{BB962C8B-B14F-4D97-AF65-F5344CB8AC3E}">
        <p14:creationId xmlns:p14="http://schemas.microsoft.com/office/powerpoint/2010/main" val="4193547153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5733256"/>
            <a:ext cx="5904656" cy="79208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"старое" здание начальной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школы с. Хреновое,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которой учился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В.И.Леваков.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r="7325"/>
          <a:stretch>
            <a:fillRect/>
          </a:stretch>
        </p:blipFill>
        <p:spPr bwMode="auto">
          <a:xfrm>
            <a:off x="1763688" y="1988840"/>
            <a:ext cx="57606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Родился он в семье рабочего. Окончил 8 классов. По окончании школы работал на мебельной фабрике. «по другим сведениям работал помощником машиниста». </a:t>
            </a:r>
          </a:p>
        </p:txBody>
      </p:sp>
    </p:spTree>
    <p:extLst>
      <p:ext uri="{BB962C8B-B14F-4D97-AF65-F5344CB8AC3E}">
        <p14:creationId xmlns:p14="http://schemas.microsoft.com/office/powerpoint/2010/main" val="2255719006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8002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  Владимир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Иванович был призван в РККА (</a:t>
            </a:r>
            <a:r>
              <a:rPr lang="vi-VN" sz="2400" dirty="0">
                <a:latin typeface="Times New Roman" pitchFamily="18" charset="0"/>
                <a:ea typeface="+mn-ea"/>
                <a:cs typeface="Times New Roman" pitchFamily="18" charset="0"/>
              </a:rPr>
              <a:t>Рабо́че-крестья́нская Кра́сная а́рмия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)14 марта 1943 года В 1944 году окончил офицерские пехотные курсы. На фронте в Великую Отечественную войну с февраля 1944 года.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831711" cy="397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35098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72819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Операции и сражения Великой Отечественной войны,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которых принимал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участие </a:t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Леваков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Владимир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Иванович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64940" y="6165304"/>
            <a:ext cx="7128792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Участвовал в освобождении Одесской области и Молдавии.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13844"/>
              </p:ext>
            </p:extLst>
          </p:nvPr>
        </p:nvGraphicFramePr>
        <p:xfrm>
          <a:off x="5364088" y="2024844"/>
          <a:ext cx="3168352" cy="4038470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</a:tblGrid>
              <a:tr h="53204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марта — 14 апреля 1944 года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676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Место: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северо-западного побережья Чёрного моря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763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Итог: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Освободили Николаев, освобождён Очаков, Одесса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91881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Одесская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операция 1944 года — военная операция войск 3-го Украинского фронта под командованием генерала армии Р. Я. Малиновского (при содействии сил Черноморского флота под командованием адмирала Ф. С. Октябрьского), проходившая 26 марта — 14 апреля 1944 года в рамках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Днепровско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-Карпатской стратегической наступательной операции (24 декабря 1943 — 17 апреля 1944). Целью операции являлся разгром приморской группировки противника между реками Южный Буг и Днестр, освобождение северо-западного побережья Чёрного моря, включая город-порт Одессу и выход к линии государственной границы СССР с Румынией.</a:t>
            </a:r>
          </a:p>
        </p:txBody>
      </p:sp>
    </p:spTree>
    <p:extLst>
      <p:ext uri="{BB962C8B-B14F-4D97-AF65-F5344CB8AC3E}">
        <p14:creationId xmlns:p14="http://schemas.microsoft.com/office/powerpoint/2010/main" val="1962593970"/>
      </p:ext>
    </p:extLst>
  </p:cSld>
  <p:clrMapOvr>
    <a:masterClrMapping/>
  </p:clrMapOvr>
  <p:transition advTm="1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p-site.narod.ru/iasskokishinevsksn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26" y="1988840"/>
            <a:ext cx="3760390" cy="439206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42234"/>
              </p:ext>
            </p:extLst>
          </p:nvPr>
        </p:nvGraphicFramePr>
        <p:xfrm>
          <a:off x="4860032" y="1988840"/>
          <a:ext cx="3456384" cy="4370609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</a:tblGrid>
              <a:tr h="59521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— 29 августа 1944 года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92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Место: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Молдавия, Восточная Румыния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534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Итог: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Решительная победа СССР, Уничтожение немецко-румынской группировки войск, освобождение территории Молдавии, выход Румынии из войны</a:t>
                      </a:r>
                    </a:p>
                  </a:txBody>
                  <a:tcPr marL="58899" marR="58899" marT="29449" marB="2944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13681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Операции и сражения Великой Отечественной войны,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которых принимал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участие </a:t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Леваков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Владимир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Иванович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63809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Участвовал в </a:t>
            </a:r>
            <a:r>
              <a:rPr lang="ru-RU" sz="1600" dirty="0"/>
              <a:t>Ясско-Кишинёвской </a:t>
            </a:r>
            <a:r>
              <a:rPr lang="ru-RU" sz="1600" dirty="0" smtClean="0"/>
              <a:t>операции.</a:t>
            </a:r>
            <a:endParaRPr lang="ru-RU" sz="1600" dirty="0"/>
          </a:p>
        </p:txBody>
      </p:sp>
    </p:spTree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0891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Я́сско-Кишинёвская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опера́ция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также известна как Ясско-Кишинёвские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Ка́нны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(20 — 29 августа 1944 года) — стратегическая военная операция Вооружённых сил СССР против Нацистской Германии и Румынии во время Великой Отечественной войны, с целью разгрома крупной немецко-румынской группировки, прикрывавшей балканское направление, освобождения Молдавии и вывода Румынии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47390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ap-site.narod.ru/visloodersn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4320480" cy="432048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70514"/>
              </p:ext>
            </p:extLst>
          </p:nvPr>
        </p:nvGraphicFramePr>
        <p:xfrm>
          <a:off x="5364088" y="1988840"/>
          <a:ext cx="3240360" cy="4248473"/>
        </p:xfrm>
        <a:graphic>
          <a:graphicData uri="http://schemas.openxmlformats.org/drawingml/2006/table">
            <a:tbl>
              <a:tblPr/>
              <a:tblGrid>
                <a:gridCol w="1620180"/>
                <a:gridCol w="1620180"/>
              </a:tblGrid>
              <a:tr h="153417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января 1945 — 3 февраля 1945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417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Междуречье Одера и Вислы, Германия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013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Победа Красной Армии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65618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Операции и сражения Великой Отечественной войны,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которых принимал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участие </a:t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Леваков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Владимир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Иванович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354742"/>
            <a:ext cx="3686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Участвовал в Висло-</a:t>
            </a:r>
            <a:r>
              <a:rPr lang="ru-RU" sz="1600" dirty="0" err="1" smtClean="0"/>
              <a:t>Одерской</a:t>
            </a:r>
            <a:r>
              <a:rPr lang="ru-RU" sz="1600" dirty="0" smtClean="0"/>
              <a:t> операции</a:t>
            </a:r>
            <a:endParaRPr lang="ru-RU" sz="1600" dirty="0"/>
          </a:p>
        </p:txBody>
      </p:sp>
    </p:spTree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605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Герой Советского Союза  Леваков Владимир Иванович 31.05.1925-20.01.1945 </vt:lpstr>
      <vt:lpstr>Хреновое, Воронежская губерния.  Общий вид государственного конного завода и слободки. </vt:lpstr>
      <vt:lpstr>Это "старое" здание начальной школы с. Хреновое,  в которой учился В.И.Леваков. </vt:lpstr>
      <vt:lpstr>   Владимир Иванович был призван в РККА (Рабо́че-крестья́нская Кра́сная а́рмия )14 марта 1943 года В 1944 году окончил офицерские пехотные курсы. На фронте в Великую Отечественную войну с февраля 1944 года.</vt:lpstr>
      <vt:lpstr>Операции и сражения Великой Отечественной войны,  в которых принимал участие  Леваков Владимир Иванович </vt:lpstr>
      <vt:lpstr>Презентация PowerPoint</vt:lpstr>
      <vt:lpstr>Операции и сражения Великой Отечественной войны,  в которых принимал участие  Леваков Владимир Иванович </vt:lpstr>
      <vt:lpstr>Презентация PowerPoint</vt:lpstr>
      <vt:lpstr>Операции и сражения Великой Отечественной войны,  в которых принимал участие  Леваков Владимир Иванович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КВП</dc:creator>
  <cp:lastModifiedBy>KVP</cp:lastModifiedBy>
  <cp:revision>84</cp:revision>
  <dcterms:created xsi:type="dcterms:W3CDTF">2014-02-10T14:48:23Z</dcterms:created>
  <dcterms:modified xsi:type="dcterms:W3CDTF">2016-01-17T15:01:33Z</dcterms:modified>
</cp:coreProperties>
</file>