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304" r:id="rId3"/>
    <p:sldId id="257" r:id="rId4"/>
    <p:sldId id="305" r:id="rId5"/>
    <p:sldId id="303" r:id="rId6"/>
    <p:sldId id="288" r:id="rId7"/>
    <p:sldId id="289" r:id="rId8"/>
    <p:sldId id="291" r:id="rId9"/>
    <p:sldId id="292" r:id="rId10"/>
    <p:sldId id="298" r:id="rId11"/>
    <p:sldId id="302" r:id="rId12"/>
    <p:sldId id="285" r:id="rId13"/>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Garamond" pitchFamily="18" charset="0"/>
        <a:ea typeface="+mn-ea"/>
        <a:cs typeface="+mn-cs"/>
      </a:defRPr>
    </a:lvl1pPr>
    <a:lvl2pPr marL="457200" algn="l" rtl="0" fontAlgn="base">
      <a:spcBef>
        <a:spcPct val="0"/>
      </a:spcBef>
      <a:spcAft>
        <a:spcPct val="0"/>
      </a:spcAft>
      <a:defRPr sz="2000" kern="1200">
        <a:solidFill>
          <a:schemeClr val="tx1"/>
        </a:solidFill>
        <a:latin typeface="Garamond" pitchFamily="18" charset="0"/>
        <a:ea typeface="+mn-ea"/>
        <a:cs typeface="+mn-cs"/>
      </a:defRPr>
    </a:lvl2pPr>
    <a:lvl3pPr marL="914400" algn="l" rtl="0" fontAlgn="base">
      <a:spcBef>
        <a:spcPct val="0"/>
      </a:spcBef>
      <a:spcAft>
        <a:spcPct val="0"/>
      </a:spcAft>
      <a:defRPr sz="2000" kern="1200">
        <a:solidFill>
          <a:schemeClr val="tx1"/>
        </a:solidFill>
        <a:latin typeface="Garamond" pitchFamily="18" charset="0"/>
        <a:ea typeface="+mn-ea"/>
        <a:cs typeface="+mn-cs"/>
      </a:defRPr>
    </a:lvl3pPr>
    <a:lvl4pPr marL="1371600" algn="l" rtl="0" fontAlgn="base">
      <a:spcBef>
        <a:spcPct val="0"/>
      </a:spcBef>
      <a:spcAft>
        <a:spcPct val="0"/>
      </a:spcAft>
      <a:defRPr sz="2000" kern="1200">
        <a:solidFill>
          <a:schemeClr val="tx1"/>
        </a:solidFill>
        <a:latin typeface="Garamond" pitchFamily="18" charset="0"/>
        <a:ea typeface="+mn-ea"/>
        <a:cs typeface="+mn-cs"/>
      </a:defRPr>
    </a:lvl4pPr>
    <a:lvl5pPr marL="1828800" algn="l" rtl="0" fontAlgn="base">
      <a:spcBef>
        <a:spcPct val="0"/>
      </a:spcBef>
      <a:spcAft>
        <a:spcPct val="0"/>
      </a:spcAft>
      <a:defRPr sz="2000" kern="1200">
        <a:solidFill>
          <a:schemeClr val="tx1"/>
        </a:solidFill>
        <a:latin typeface="Garamond" pitchFamily="18" charset="0"/>
        <a:ea typeface="+mn-ea"/>
        <a:cs typeface="+mn-cs"/>
      </a:defRPr>
    </a:lvl5pPr>
    <a:lvl6pPr marL="2286000" algn="l" defTabSz="914400" rtl="0" eaLnBrk="1" latinLnBrk="0" hangingPunct="1">
      <a:defRPr sz="2000" kern="1200">
        <a:solidFill>
          <a:schemeClr val="tx1"/>
        </a:solidFill>
        <a:latin typeface="Garamond" pitchFamily="18" charset="0"/>
        <a:ea typeface="+mn-ea"/>
        <a:cs typeface="+mn-cs"/>
      </a:defRPr>
    </a:lvl6pPr>
    <a:lvl7pPr marL="2743200" algn="l" defTabSz="914400" rtl="0" eaLnBrk="1" latinLnBrk="0" hangingPunct="1">
      <a:defRPr sz="2000" kern="1200">
        <a:solidFill>
          <a:schemeClr val="tx1"/>
        </a:solidFill>
        <a:latin typeface="Garamond" pitchFamily="18" charset="0"/>
        <a:ea typeface="+mn-ea"/>
        <a:cs typeface="+mn-cs"/>
      </a:defRPr>
    </a:lvl7pPr>
    <a:lvl8pPr marL="3200400" algn="l" defTabSz="914400" rtl="0" eaLnBrk="1" latinLnBrk="0" hangingPunct="1">
      <a:defRPr sz="2000" kern="1200">
        <a:solidFill>
          <a:schemeClr val="tx1"/>
        </a:solidFill>
        <a:latin typeface="Garamond" pitchFamily="18" charset="0"/>
        <a:ea typeface="+mn-ea"/>
        <a:cs typeface="+mn-cs"/>
      </a:defRPr>
    </a:lvl8pPr>
    <a:lvl9pPr marL="3657600" algn="l" defTabSz="914400" rtl="0" eaLnBrk="1" latinLnBrk="0" hangingPunct="1">
      <a:defRPr sz="20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210"/>
    <a:srgbClr val="33CCCC"/>
    <a:srgbClr val="F8F8F8"/>
    <a:srgbClr val="000514"/>
    <a:srgbClr val="000000"/>
    <a:srgbClr val="00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bg>
      <p:bgPr>
        <a:solidFill>
          <a:schemeClr val="hlink"/>
        </a:solidFill>
        <a:effectLst/>
      </p:bgPr>
    </p:bg>
    <p:spTree>
      <p:nvGrpSpPr>
        <p:cNvPr id="1" name=""/>
        <p:cNvGrpSpPr/>
        <p:nvPr/>
      </p:nvGrpSpPr>
      <p:grpSpPr>
        <a:xfrm>
          <a:off x="0" y="0"/>
          <a:ext cx="0" cy="0"/>
          <a:chOff x="0" y="0"/>
          <a:chExt cx="0" cy="0"/>
        </a:xfrm>
      </p:grpSpPr>
      <p:sp>
        <p:nvSpPr>
          <p:cNvPr id="4" name="Freeform 32" descr="1"/>
          <p:cNvSpPr>
            <a:spLocks/>
          </p:cNvSpPr>
          <p:nvPr/>
        </p:nvSpPr>
        <p:spPr bwMode="ltGray">
          <a:xfrm>
            <a:off x="-22225" y="0"/>
            <a:ext cx="9191625" cy="6156325"/>
          </a:xfrm>
          <a:custGeom>
            <a:avLst/>
            <a:gdLst/>
            <a:ahLst/>
            <a:cxnLst>
              <a:cxn ang="0">
                <a:pos x="22" y="3783"/>
              </a:cxn>
              <a:cxn ang="0">
                <a:pos x="1792" y="3857"/>
              </a:cxn>
              <a:cxn ang="0">
                <a:pos x="5774" y="3089"/>
              </a:cxn>
              <a:cxn ang="0">
                <a:pos x="5790" y="0"/>
              </a:cxn>
              <a:cxn ang="0">
                <a:pos x="0" y="0"/>
              </a:cxn>
              <a:cxn ang="0">
                <a:pos x="14" y="3791"/>
              </a:cxn>
            </a:cxnLst>
            <a:rect l="0" t="0" r="r" b="b"/>
            <a:pathLst>
              <a:path w="5790" h="3878">
                <a:moveTo>
                  <a:pt x="22" y="3783"/>
                </a:moveTo>
                <a:cubicBezTo>
                  <a:pt x="316" y="3795"/>
                  <a:pt x="788" y="3878"/>
                  <a:pt x="1792" y="3857"/>
                </a:cubicBezTo>
                <a:cubicBezTo>
                  <a:pt x="2796" y="3838"/>
                  <a:pt x="5112" y="3299"/>
                  <a:pt x="5774" y="3089"/>
                </a:cubicBezTo>
                <a:lnTo>
                  <a:pt x="5790" y="0"/>
                </a:lnTo>
                <a:lnTo>
                  <a:pt x="0" y="0"/>
                </a:lnTo>
                <a:lnTo>
                  <a:pt x="14" y="3791"/>
                </a:lnTo>
              </a:path>
            </a:pathLst>
          </a:custGeom>
          <a:blipFill dpi="0" rotWithShape="1">
            <a:blip r:embed="rId2" cstate="print"/>
            <a:srcRect/>
            <a:stretch>
              <a:fillRect/>
            </a:stretch>
          </a:blipFill>
          <a:ln w="9525" cap="flat" cmpd="sng">
            <a:noFill/>
            <a:prstDash val="solid"/>
            <a:round/>
            <a:headEnd/>
            <a:tailEnd/>
          </a:ln>
          <a:effectLst/>
        </p:spPr>
        <p:txBody>
          <a:bodyPr/>
          <a:lstStyle/>
          <a:p>
            <a:pPr eaLnBrk="0" hangingPunct="0">
              <a:defRPr/>
            </a:pPr>
            <a:endParaRPr lang="ru-RU" sz="1800"/>
          </a:p>
        </p:txBody>
      </p:sp>
      <p:sp>
        <p:nvSpPr>
          <p:cNvPr id="5" name="Freeform 34"/>
          <p:cNvSpPr>
            <a:spLocks/>
          </p:cNvSpPr>
          <p:nvPr/>
        </p:nvSpPr>
        <p:spPr bwMode="ltGray">
          <a:xfrm>
            <a:off x="0" y="4419600"/>
            <a:ext cx="9153525" cy="1733550"/>
          </a:xfrm>
          <a:custGeom>
            <a:avLst/>
            <a:gdLst/>
            <a:ahLst/>
            <a:cxnLst>
              <a:cxn ang="0">
                <a:pos x="8" y="1000"/>
              </a:cxn>
              <a:cxn ang="0">
                <a:pos x="1778" y="1072"/>
              </a:cxn>
              <a:cxn ang="0">
                <a:pos x="5760" y="324"/>
              </a:cxn>
              <a:cxn ang="0">
                <a:pos x="5766" y="0"/>
              </a:cxn>
              <a:cxn ang="0">
                <a:pos x="1764" y="1032"/>
              </a:cxn>
              <a:cxn ang="0">
                <a:pos x="0" y="720"/>
              </a:cxn>
              <a:cxn ang="0">
                <a:pos x="0" y="1008"/>
              </a:cxn>
            </a:cxnLst>
            <a:rect l="0" t="0" r="r" b="b"/>
            <a:pathLst>
              <a:path w="5766" h="1092">
                <a:moveTo>
                  <a:pt x="8" y="1000"/>
                </a:moveTo>
                <a:cubicBezTo>
                  <a:pt x="302" y="1012"/>
                  <a:pt x="774" y="1092"/>
                  <a:pt x="1778" y="1072"/>
                </a:cubicBezTo>
                <a:cubicBezTo>
                  <a:pt x="2782" y="1052"/>
                  <a:pt x="5098" y="529"/>
                  <a:pt x="5760" y="324"/>
                </a:cubicBezTo>
                <a:lnTo>
                  <a:pt x="5766" y="0"/>
                </a:lnTo>
                <a:cubicBezTo>
                  <a:pt x="5264" y="296"/>
                  <a:pt x="2820" y="1038"/>
                  <a:pt x="1764" y="1032"/>
                </a:cubicBezTo>
                <a:cubicBezTo>
                  <a:pt x="708" y="1026"/>
                  <a:pt x="116" y="744"/>
                  <a:pt x="0" y="720"/>
                </a:cubicBezTo>
                <a:lnTo>
                  <a:pt x="0" y="1008"/>
                </a:lnTo>
              </a:path>
            </a:pathLst>
          </a:custGeom>
          <a:solidFill>
            <a:srgbClr val="FFFFFF">
              <a:alpha val="89999"/>
            </a:srgbClr>
          </a:solidFill>
          <a:ln w="9525" cap="flat" cmpd="sng">
            <a:noFill/>
            <a:prstDash val="solid"/>
            <a:round/>
            <a:headEnd/>
            <a:tailEnd/>
          </a:ln>
          <a:effectLst/>
        </p:spPr>
        <p:txBody>
          <a:bodyPr/>
          <a:lstStyle/>
          <a:p>
            <a:pPr eaLnBrk="0" hangingPunct="0">
              <a:defRPr/>
            </a:pPr>
            <a:endParaRPr lang="ru-RU" sz="1800"/>
          </a:p>
        </p:txBody>
      </p:sp>
      <p:sp>
        <p:nvSpPr>
          <p:cNvPr id="6" name="Freeform 35"/>
          <p:cNvSpPr>
            <a:spLocks/>
          </p:cNvSpPr>
          <p:nvPr/>
        </p:nvSpPr>
        <p:spPr bwMode="gray">
          <a:xfrm>
            <a:off x="0" y="5181600"/>
            <a:ext cx="9169400" cy="977900"/>
          </a:xfrm>
          <a:custGeom>
            <a:avLst/>
            <a:gdLst/>
            <a:ahLst/>
            <a:cxnLst>
              <a:cxn ang="0">
                <a:pos x="0" y="58"/>
              </a:cxn>
              <a:cxn ang="0">
                <a:pos x="1584" y="586"/>
              </a:cxn>
              <a:cxn ang="0">
                <a:pos x="5768" y="0"/>
              </a:cxn>
              <a:cxn ang="0">
                <a:pos x="5776" y="32"/>
              </a:cxn>
              <a:cxn ang="0">
                <a:pos x="1584" y="598"/>
              </a:cxn>
              <a:cxn ang="0">
                <a:pos x="4" y="92"/>
              </a:cxn>
              <a:cxn ang="0">
                <a:pos x="0" y="58"/>
              </a:cxn>
            </a:cxnLst>
            <a:rect l="0" t="0" r="r" b="b"/>
            <a:pathLst>
              <a:path w="5776" h="616">
                <a:moveTo>
                  <a:pt x="0" y="58"/>
                </a:moveTo>
                <a:cubicBezTo>
                  <a:pt x="116" y="98"/>
                  <a:pt x="606" y="574"/>
                  <a:pt x="1584" y="586"/>
                </a:cubicBezTo>
                <a:cubicBezTo>
                  <a:pt x="2562" y="598"/>
                  <a:pt x="4364" y="324"/>
                  <a:pt x="5768" y="0"/>
                </a:cubicBezTo>
                <a:lnTo>
                  <a:pt x="5776" y="32"/>
                </a:lnTo>
                <a:cubicBezTo>
                  <a:pt x="4336" y="356"/>
                  <a:pt x="2550" y="616"/>
                  <a:pt x="1584" y="598"/>
                </a:cubicBezTo>
                <a:cubicBezTo>
                  <a:pt x="618" y="580"/>
                  <a:pt x="152" y="157"/>
                  <a:pt x="4" y="92"/>
                </a:cubicBezTo>
                <a:lnTo>
                  <a:pt x="0" y="58"/>
                </a:lnTo>
                <a:close/>
              </a:path>
            </a:pathLst>
          </a:custGeom>
          <a:solidFill>
            <a:schemeClr val="tx1">
              <a:alpha val="50000"/>
            </a:schemeClr>
          </a:solidFill>
          <a:ln w="9525" cap="flat" cmpd="sng">
            <a:noFill/>
            <a:prstDash val="solid"/>
            <a:round/>
            <a:headEnd/>
            <a:tailEnd/>
          </a:ln>
          <a:effectLst/>
        </p:spPr>
        <p:txBody>
          <a:bodyPr/>
          <a:lstStyle/>
          <a:p>
            <a:pPr eaLnBrk="0" hangingPunct="0">
              <a:defRPr/>
            </a:pPr>
            <a:endParaRPr lang="ru-RU" sz="1800"/>
          </a:p>
        </p:txBody>
      </p:sp>
      <p:pic>
        <p:nvPicPr>
          <p:cNvPr id="7" name="Picture 30"/>
          <p:cNvPicPr>
            <a:picLocks noChangeAspect="1" noChangeArrowheads="1"/>
          </p:cNvPicPr>
          <p:nvPr/>
        </p:nvPicPr>
        <p:blipFill>
          <a:blip r:embed="rId3"/>
          <a:srcRect/>
          <a:stretch>
            <a:fillRect/>
          </a:stretch>
        </p:blipFill>
        <p:spPr bwMode="gray">
          <a:xfrm rot="853024">
            <a:off x="1062038" y="1265238"/>
            <a:ext cx="685800" cy="411162"/>
          </a:xfrm>
          <a:prstGeom prst="rect">
            <a:avLst/>
          </a:prstGeom>
          <a:noFill/>
          <a:ln w="9525">
            <a:noFill/>
            <a:miter lim="800000"/>
            <a:headEnd/>
            <a:tailEnd/>
          </a:ln>
        </p:spPr>
      </p:pic>
      <p:pic>
        <p:nvPicPr>
          <p:cNvPr id="8" name="Picture 25"/>
          <p:cNvPicPr>
            <a:picLocks noChangeAspect="1" noChangeArrowheads="1"/>
          </p:cNvPicPr>
          <p:nvPr/>
        </p:nvPicPr>
        <p:blipFill>
          <a:blip r:embed="rId4"/>
          <a:srcRect/>
          <a:stretch>
            <a:fillRect/>
          </a:stretch>
        </p:blipFill>
        <p:spPr bwMode="gray">
          <a:xfrm>
            <a:off x="4267200" y="4379913"/>
            <a:ext cx="3962400" cy="2478087"/>
          </a:xfrm>
          <a:prstGeom prst="rect">
            <a:avLst/>
          </a:prstGeom>
          <a:noFill/>
          <a:ln w="9525">
            <a:noFill/>
            <a:miter lim="800000"/>
            <a:headEnd/>
            <a:tailEnd/>
          </a:ln>
        </p:spPr>
      </p:pic>
      <p:pic>
        <p:nvPicPr>
          <p:cNvPr id="9" name="Picture 26"/>
          <p:cNvPicPr>
            <a:picLocks noChangeAspect="1" noChangeArrowheads="1"/>
          </p:cNvPicPr>
          <p:nvPr/>
        </p:nvPicPr>
        <p:blipFill>
          <a:blip r:embed="rId5"/>
          <a:srcRect/>
          <a:stretch>
            <a:fillRect/>
          </a:stretch>
        </p:blipFill>
        <p:spPr bwMode="gray">
          <a:xfrm rot="385846">
            <a:off x="1897063" y="4740275"/>
            <a:ext cx="2209800" cy="833438"/>
          </a:xfrm>
          <a:prstGeom prst="rect">
            <a:avLst/>
          </a:prstGeom>
          <a:noFill/>
          <a:ln w="9525">
            <a:noFill/>
            <a:miter lim="800000"/>
            <a:headEnd/>
            <a:tailEnd/>
          </a:ln>
        </p:spPr>
      </p:pic>
      <p:pic>
        <p:nvPicPr>
          <p:cNvPr id="10" name="Picture 27"/>
          <p:cNvPicPr>
            <a:picLocks noChangeAspect="1" noChangeArrowheads="1"/>
          </p:cNvPicPr>
          <p:nvPr/>
        </p:nvPicPr>
        <p:blipFill>
          <a:blip r:embed="rId6"/>
          <a:srcRect/>
          <a:stretch>
            <a:fillRect/>
          </a:stretch>
        </p:blipFill>
        <p:spPr bwMode="gray">
          <a:xfrm>
            <a:off x="609600" y="3352800"/>
            <a:ext cx="2819400" cy="1898650"/>
          </a:xfrm>
          <a:prstGeom prst="rect">
            <a:avLst/>
          </a:prstGeom>
          <a:noFill/>
          <a:ln w="9525">
            <a:noFill/>
            <a:miter lim="800000"/>
            <a:headEnd/>
            <a:tailEnd/>
          </a:ln>
        </p:spPr>
      </p:pic>
      <p:pic>
        <p:nvPicPr>
          <p:cNvPr id="11" name="Picture 28"/>
          <p:cNvPicPr>
            <a:picLocks noChangeAspect="1" noChangeArrowheads="1"/>
          </p:cNvPicPr>
          <p:nvPr/>
        </p:nvPicPr>
        <p:blipFill>
          <a:blip r:embed="rId7"/>
          <a:srcRect/>
          <a:stretch>
            <a:fillRect/>
          </a:stretch>
        </p:blipFill>
        <p:spPr bwMode="gray">
          <a:xfrm rot="20562851">
            <a:off x="1573213" y="2192338"/>
            <a:ext cx="1000125" cy="1143000"/>
          </a:xfrm>
          <a:prstGeom prst="rect">
            <a:avLst/>
          </a:prstGeom>
          <a:noFill/>
          <a:ln w="9525">
            <a:noFill/>
            <a:miter lim="800000"/>
            <a:headEnd/>
            <a:tailEnd/>
          </a:ln>
        </p:spPr>
      </p:pic>
      <p:pic>
        <p:nvPicPr>
          <p:cNvPr id="12" name="Picture 29"/>
          <p:cNvPicPr>
            <a:picLocks noChangeAspect="1" noChangeArrowheads="1"/>
          </p:cNvPicPr>
          <p:nvPr/>
        </p:nvPicPr>
        <p:blipFill>
          <a:blip r:embed="rId8"/>
          <a:srcRect/>
          <a:stretch>
            <a:fillRect/>
          </a:stretch>
        </p:blipFill>
        <p:spPr bwMode="gray">
          <a:xfrm>
            <a:off x="1295400" y="1649413"/>
            <a:ext cx="1905000" cy="1217612"/>
          </a:xfrm>
          <a:prstGeom prst="rect">
            <a:avLst/>
          </a:prstGeom>
          <a:noFill/>
          <a:ln w="9525">
            <a:noFill/>
            <a:miter lim="800000"/>
            <a:headEnd/>
            <a:tailEnd/>
          </a:ln>
        </p:spPr>
      </p:pic>
      <p:pic>
        <p:nvPicPr>
          <p:cNvPr id="13" name="Picture 31"/>
          <p:cNvPicPr>
            <a:picLocks noChangeAspect="1" noChangeArrowheads="1"/>
          </p:cNvPicPr>
          <p:nvPr/>
        </p:nvPicPr>
        <p:blipFill>
          <a:blip r:embed="rId9"/>
          <a:srcRect/>
          <a:stretch>
            <a:fillRect/>
          </a:stretch>
        </p:blipFill>
        <p:spPr bwMode="gray">
          <a:xfrm>
            <a:off x="381000" y="609600"/>
            <a:ext cx="1447800" cy="968375"/>
          </a:xfrm>
          <a:prstGeom prst="rect">
            <a:avLst/>
          </a:prstGeom>
          <a:noFill/>
          <a:ln w="9525">
            <a:noFill/>
            <a:miter lim="800000"/>
            <a:headEnd/>
            <a:tailEnd/>
          </a:ln>
        </p:spPr>
      </p:pic>
      <p:sp>
        <p:nvSpPr>
          <p:cNvPr id="14" name="Text Box 33"/>
          <p:cNvSpPr txBox="1">
            <a:spLocks noChangeArrowheads="1"/>
          </p:cNvSpPr>
          <p:nvPr/>
        </p:nvSpPr>
        <p:spPr bwMode="gray">
          <a:xfrm>
            <a:off x="4724400" y="4724400"/>
            <a:ext cx="2971800" cy="519113"/>
          </a:xfrm>
          <a:prstGeom prst="rect">
            <a:avLst/>
          </a:prstGeom>
          <a:noFill/>
          <a:ln w="9525" algn="ctr">
            <a:noFill/>
            <a:miter lim="800000"/>
            <a:headEnd/>
            <a:tailEnd/>
          </a:ln>
          <a:effectLst/>
        </p:spPr>
        <p:txBody>
          <a:bodyPr>
            <a:spAutoFit/>
          </a:bodyPr>
          <a:lstStyle/>
          <a:p>
            <a:pPr algn="ctr">
              <a:spcBef>
                <a:spcPct val="50000"/>
              </a:spcBef>
              <a:defRPr/>
            </a:pPr>
            <a:r>
              <a:rPr lang="en-US" sz="2400" b="1">
                <a:solidFill>
                  <a:schemeClr val="bg2"/>
                </a:solidFill>
                <a:latin typeface="Arial" charset="0"/>
              </a:rPr>
              <a:t>Company </a:t>
            </a:r>
            <a:r>
              <a:rPr lang="en-US" sz="2800" b="1">
                <a:solidFill>
                  <a:schemeClr val="bg2"/>
                </a:solidFill>
                <a:latin typeface="Arial" charset="0"/>
              </a:rPr>
              <a:t>LOGO</a:t>
            </a:r>
          </a:p>
        </p:txBody>
      </p:sp>
      <p:grpSp>
        <p:nvGrpSpPr>
          <p:cNvPr id="15" name="Group 93"/>
          <p:cNvGrpSpPr>
            <a:grpSpLocks/>
          </p:cNvGrpSpPr>
          <p:nvPr/>
        </p:nvGrpSpPr>
        <p:grpSpPr bwMode="auto">
          <a:xfrm>
            <a:off x="5715000" y="1371600"/>
            <a:ext cx="3533775" cy="3427413"/>
            <a:chOff x="3665" y="622"/>
            <a:chExt cx="2161" cy="2063"/>
          </a:xfrm>
        </p:grpSpPr>
        <p:sp>
          <p:nvSpPr>
            <p:cNvPr id="16" name="Freeform 72"/>
            <p:cNvSpPr>
              <a:spLocks/>
            </p:cNvSpPr>
            <p:nvPr userDrawn="1"/>
          </p:nvSpPr>
          <p:spPr bwMode="gray">
            <a:xfrm rot="-667772" flipH="1" flipV="1">
              <a:off x="3665" y="2493"/>
              <a:ext cx="674" cy="192"/>
            </a:xfrm>
            <a:custGeom>
              <a:avLst/>
              <a:gdLst/>
              <a:ahLst/>
              <a:cxnLst>
                <a:cxn ang="0">
                  <a:pos x="14" y="0"/>
                </a:cxn>
                <a:cxn ang="0">
                  <a:pos x="674" y="116"/>
                </a:cxn>
                <a:cxn ang="0">
                  <a:pos x="660" y="192"/>
                </a:cxn>
                <a:cxn ang="0">
                  <a:pos x="0" y="75"/>
                </a:cxn>
                <a:cxn ang="0">
                  <a:pos x="14" y="0"/>
                </a:cxn>
              </a:cxnLst>
              <a:rect l="0" t="0" r="r" b="b"/>
              <a:pathLst>
                <a:path w="674" h="192">
                  <a:moveTo>
                    <a:pt x="14" y="0"/>
                  </a:moveTo>
                  <a:lnTo>
                    <a:pt x="674" y="116"/>
                  </a:lnTo>
                  <a:lnTo>
                    <a:pt x="660" y="192"/>
                  </a:lnTo>
                  <a:lnTo>
                    <a:pt x="0" y="75"/>
                  </a:lnTo>
                  <a:lnTo>
                    <a:pt x="14"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17" name="Freeform 73"/>
            <p:cNvSpPr>
              <a:spLocks/>
            </p:cNvSpPr>
            <p:nvPr userDrawn="1"/>
          </p:nvSpPr>
          <p:spPr bwMode="gray">
            <a:xfrm rot="-667772" flipH="1" flipV="1">
              <a:off x="3672" y="2327"/>
              <a:ext cx="667" cy="247"/>
            </a:xfrm>
            <a:custGeom>
              <a:avLst/>
              <a:gdLst/>
              <a:ahLst/>
              <a:cxnLst>
                <a:cxn ang="0">
                  <a:pos x="20" y="0"/>
                </a:cxn>
                <a:cxn ang="0">
                  <a:pos x="667" y="173"/>
                </a:cxn>
                <a:cxn ang="0">
                  <a:pos x="647" y="247"/>
                </a:cxn>
                <a:cxn ang="0">
                  <a:pos x="0" y="74"/>
                </a:cxn>
                <a:cxn ang="0">
                  <a:pos x="20" y="0"/>
                </a:cxn>
              </a:cxnLst>
              <a:rect l="0" t="0" r="r" b="b"/>
              <a:pathLst>
                <a:path w="667" h="247">
                  <a:moveTo>
                    <a:pt x="20" y="0"/>
                  </a:moveTo>
                  <a:lnTo>
                    <a:pt x="667" y="173"/>
                  </a:lnTo>
                  <a:lnTo>
                    <a:pt x="647" y="247"/>
                  </a:lnTo>
                  <a:lnTo>
                    <a:pt x="0" y="74"/>
                  </a:lnTo>
                  <a:lnTo>
                    <a:pt x="20"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18" name="Freeform 74"/>
            <p:cNvSpPr>
              <a:spLocks/>
            </p:cNvSpPr>
            <p:nvPr userDrawn="1"/>
          </p:nvSpPr>
          <p:spPr bwMode="gray">
            <a:xfrm rot="-667772" flipH="1" flipV="1">
              <a:off x="3693" y="2161"/>
              <a:ext cx="655" cy="301"/>
            </a:xfrm>
            <a:custGeom>
              <a:avLst/>
              <a:gdLst/>
              <a:ahLst/>
              <a:cxnLst>
                <a:cxn ang="0">
                  <a:pos x="26" y="0"/>
                </a:cxn>
                <a:cxn ang="0">
                  <a:pos x="655" y="229"/>
                </a:cxn>
                <a:cxn ang="0">
                  <a:pos x="629" y="301"/>
                </a:cxn>
                <a:cxn ang="0">
                  <a:pos x="0" y="72"/>
                </a:cxn>
                <a:cxn ang="0">
                  <a:pos x="26" y="0"/>
                </a:cxn>
              </a:cxnLst>
              <a:rect l="0" t="0" r="r" b="b"/>
              <a:pathLst>
                <a:path w="655" h="301">
                  <a:moveTo>
                    <a:pt x="26" y="0"/>
                  </a:moveTo>
                  <a:lnTo>
                    <a:pt x="655" y="229"/>
                  </a:lnTo>
                  <a:lnTo>
                    <a:pt x="629" y="301"/>
                  </a:lnTo>
                  <a:lnTo>
                    <a:pt x="0" y="72"/>
                  </a:lnTo>
                  <a:lnTo>
                    <a:pt x="26"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19" name="Freeform 75"/>
            <p:cNvSpPr>
              <a:spLocks/>
            </p:cNvSpPr>
            <p:nvPr userDrawn="1"/>
          </p:nvSpPr>
          <p:spPr bwMode="gray">
            <a:xfrm rot="-667772" flipH="1" flipV="1">
              <a:off x="3728" y="1998"/>
              <a:ext cx="639" cy="353"/>
            </a:xfrm>
            <a:custGeom>
              <a:avLst/>
              <a:gdLst/>
              <a:ahLst/>
              <a:cxnLst>
                <a:cxn ang="0">
                  <a:pos x="32" y="0"/>
                </a:cxn>
                <a:cxn ang="0">
                  <a:pos x="639" y="283"/>
                </a:cxn>
                <a:cxn ang="0">
                  <a:pos x="606" y="353"/>
                </a:cxn>
                <a:cxn ang="0">
                  <a:pos x="0" y="70"/>
                </a:cxn>
                <a:cxn ang="0">
                  <a:pos x="32" y="0"/>
                </a:cxn>
              </a:cxnLst>
              <a:rect l="0" t="0" r="r" b="b"/>
              <a:pathLst>
                <a:path w="639" h="353">
                  <a:moveTo>
                    <a:pt x="32" y="0"/>
                  </a:moveTo>
                  <a:lnTo>
                    <a:pt x="639" y="283"/>
                  </a:lnTo>
                  <a:lnTo>
                    <a:pt x="606" y="353"/>
                  </a:lnTo>
                  <a:lnTo>
                    <a:pt x="0" y="70"/>
                  </a:lnTo>
                  <a:lnTo>
                    <a:pt x="32"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20" name="Freeform 76"/>
            <p:cNvSpPr>
              <a:spLocks/>
            </p:cNvSpPr>
            <p:nvPr userDrawn="1"/>
          </p:nvSpPr>
          <p:spPr bwMode="gray">
            <a:xfrm rot="-667772" flipH="1" flipV="1">
              <a:off x="3778" y="1841"/>
              <a:ext cx="617" cy="398"/>
            </a:xfrm>
            <a:custGeom>
              <a:avLst/>
              <a:gdLst/>
              <a:ahLst/>
              <a:cxnLst>
                <a:cxn ang="0">
                  <a:pos x="37" y="0"/>
                </a:cxn>
                <a:cxn ang="0">
                  <a:pos x="617" y="334"/>
                </a:cxn>
                <a:cxn ang="0">
                  <a:pos x="579" y="400"/>
                </a:cxn>
                <a:cxn ang="0">
                  <a:pos x="0" y="66"/>
                </a:cxn>
                <a:cxn ang="0">
                  <a:pos x="37" y="0"/>
                </a:cxn>
              </a:cxnLst>
              <a:rect l="0" t="0" r="r" b="b"/>
              <a:pathLst>
                <a:path w="617" h="400">
                  <a:moveTo>
                    <a:pt x="37" y="0"/>
                  </a:moveTo>
                  <a:lnTo>
                    <a:pt x="617" y="334"/>
                  </a:lnTo>
                  <a:lnTo>
                    <a:pt x="579" y="400"/>
                  </a:lnTo>
                  <a:lnTo>
                    <a:pt x="0" y="66"/>
                  </a:lnTo>
                  <a:lnTo>
                    <a:pt x="37"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21" name="Freeform 77"/>
            <p:cNvSpPr>
              <a:spLocks/>
            </p:cNvSpPr>
            <p:nvPr userDrawn="1"/>
          </p:nvSpPr>
          <p:spPr bwMode="gray">
            <a:xfrm rot="-667772" flipH="1" flipV="1">
              <a:off x="3841" y="1688"/>
              <a:ext cx="592" cy="444"/>
            </a:xfrm>
            <a:custGeom>
              <a:avLst/>
              <a:gdLst/>
              <a:ahLst/>
              <a:cxnLst>
                <a:cxn ang="0">
                  <a:pos x="44" y="0"/>
                </a:cxn>
                <a:cxn ang="0">
                  <a:pos x="592" y="383"/>
                </a:cxn>
                <a:cxn ang="0">
                  <a:pos x="548" y="446"/>
                </a:cxn>
                <a:cxn ang="0">
                  <a:pos x="0" y="62"/>
                </a:cxn>
                <a:cxn ang="0">
                  <a:pos x="44" y="0"/>
                </a:cxn>
              </a:cxnLst>
              <a:rect l="0" t="0" r="r" b="b"/>
              <a:pathLst>
                <a:path w="592" h="446">
                  <a:moveTo>
                    <a:pt x="44" y="0"/>
                  </a:moveTo>
                  <a:lnTo>
                    <a:pt x="592" y="383"/>
                  </a:lnTo>
                  <a:lnTo>
                    <a:pt x="548" y="446"/>
                  </a:lnTo>
                  <a:lnTo>
                    <a:pt x="0" y="62"/>
                  </a:lnTo>
                  <a:lnTo>
                    <a:pt x="44"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22" name="Freeform 78"/>
            <p:cNvSpPr>
              <a:spLocks/>
            </p:cNvSpPr>
            <p:nvPr userDrawn="1"/>
          </p:nvSpPr>
          <p:spPr bwMode="gray">
            <a:xfrm rot="-667772" flipH="1" flipV="1">
              <a:off x="3917" y="1542"/>
              <a:ext cx="560" cy="489"/>
            </a:xfrm>
            <a:custGeom>
              <a:avLst/>
              <a:gdLst/>
              <a:ahLst/>
              <a:cxnLst>
                <a:cxn ang="0">
                  <a:pos x="49" y="0"/>
                </a:cxn>
                <a:cxn ang="0">
                  <a:pos x="562" y="430"/>
                </a:cxn>
                <a:cxn ang="0">
                  <a:pos x="511" y="489"/>
                </a:cxn>
                <a:cxn ang="0">
                  <a:pos x="0" y="58"/>
                </a:cxn>
                <a:cxn ang="0">
                  <a:pos x="49" y="0"/>
                </a:cxn>
              </a:cxnLst>
              <a:rect l="0" t="0" r="r" b="b"/>
              <a:pathLst>
                <a:path w="562" h="489">
                  <a:moveTo>
                    <a:pt x="49" y="0"/>
                  </a:moveTo>
                  <a:lnTo>
                    <a:pt x="562" y="430"/>
                  </a:lnTo>
                  <a:lnTo>
                    <a:pt x="511" y="489"/>
                  </a:lnTo>
                  <a:lnTo>
                    <a:pt x="0" y="58"/>
                  </a:lnTo>
                  <a:lnTo>
                    <a:pt x="49"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23" name="Freeform 79"/>
            <p:cNvSpPr>
              <a:spLocks/>
            </p:cNvSpPr>
            <p:nvPr userDrawn="1"/>
          </p:nvSpPr>
          <p:spPr bwMode="gray">
            <a:xfrm rot="-667772" flipH="1" flipV="1">
              <a:off x="4006" y="1404"/>
              <a:ext cx="529" cy="527"/>
            </a:xfrm>
            <a:custGeom>
              <a:avLst/>
              <a:gdLst/>
              <a:ahLst/>
              <a:cxnLst>
                <a:cxn ang="0">
                  <a:pos x="56" y="0"/>
                </a:cxn>
                <a:cxn ang="0">
                  <a:pos x="529" y="473"/>
                </a:cxn>
                <a:cxn ang="0">
                  <a:pos x="474" y="527"/>
                </a:cxn>
                <a:cxn ang="0">
                  <a:pos x="0" y="54"/>
                </a:cxn>
                <a:cxn ang="0">
                  <a:pos x="56" y="0"/>
                </a:cxn>
              </a:cxnLst>
              <a:rect l="0" t="0" r="r" b="b"/>
              <a:pathLst>
                <a:path w="529" h="527">
                  <a:moveTo>
                    <a:pt x="56" y="0"/>
                  </a:moveTo>
                  <a:lnTo>
                    <a:pt x="529" y="473"/>
                  </a:lnTo>
                  <a:lnTo>
                    <a:pt x="474" y="527"/>
                  </a:lnTo>
                  <a:lnTo>
                    <a:pt x="0" y="54"/>
                  </a:lnTo>
                  <a:lnTo>
                    <a:pt x="56"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24" name="Freeform 80"/>
            <p:cNvSpPr>
              <a:spLocks/>
            </p:cNvSpPr>
            <p:nvPr userDrawn="1"/>
          </p:nvSpPr>
          <p:spPr bwMode="gray">
            <a:xfrm rot="-667772" flipH="1" flipV="1">
              <a:off x="4108" y="1275"/>
              <a:ext cx="490" cy="564"/>
            </a:xfrm>
            <a:custGeom>
              <a:avLst/>
              <a:gdLst/>
              <a:ahLst/>
              <a:cxnLst>
                <a:cxn ang="0">
                  <a:pos x="59" y="0"/>
                </a:cxn>
                <a:cxn ang="0">
                  <a:pos x="490" y="513"/>
                </a:cxn>
                <a:cxn ang="0">
                  <a:pos x="430" y="562"/>
                </a:cxn>
                <a:cxn ang="0">
                  <a:pos x="0" y="51"/>
                </a:cxn>
                <a:cxn ang="0">
                  <a:pos x="59" y="0"/>
                </a:cxn>
              </a:cxnLst>
              <a:rect l="0" t="0" r="r" b="b"/>
              <a:pathLst>
                <a:path w="490" h="562">
                  <a:moveTo>
                    <a:pt x="59" y="0"/>
                  </a:moveTo>
                  <a:lnTo>
                    <a:pt x="490" y="513"/>
                  </a:lnTo>
                  <a:lnTo>
                    <a:pt x="430" y="562"/>
                  </a:lnTo>
                  <a:lnTo>
                    <a:pt x="0" y="51"/>
                  </a:lnTo>
                  <a:lnTo>
                    <a:pt x="59"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25" name="Freeform 81"/>
            <p:cNvSpPr>
              <a:spLocks/>
            </p:cNvSpPr>
            <p:nvPr userDrawn="1"/>
          </p:nvSpPr>
          <p:spPr bwMode="gray">
            <a:xfrm rot="-667772" flipH="1" flipV="1">
              <a:off x="4223" y="1154"/>
              <a:ext cx="446" cy="591"/>
            </a:xfrm>
            <a:custGeom>
              <a:avLst/>
              <a:gdLst/>
              <a:ahLst/>
              <a:cxnLst>
                <a:cxn ang="0">
                  <a:pos x="64" y="0"/>
                </a:cxn>
                <a:cxn ang="0">
                  <a:pos x="446" y="548"/>
                </a:cxn>
                <a:cxn ang="0">
                  <a:pos x="384" y="593"/>
                </a:cxn>
                <a:cxn ang="0">
                  <a:pos x="0" y="45"/>
                </a:cxn>
                <a:cxn ang="0">
                  <a:pos x="64" y="0"/>
                </a:cxn>
              </a:cxnLst>
              <a:rect l="0" t="0" r="r" b="b"/>
              <a:pathLst>
                <a:path w="446" h="593">
                  <a:moveTo>
                    <a:pt x="64" y="0"/>
                  </a:moveTo>
                  <a:lnTo>
                    <a:pt x="446" y="548"/>
                  </a:lnTo>
                  <a:lnTo>
                    <a:pt x="384" y="593"/>
                  </a:lnTo>
                  <a:lnTo>
                    <a:pt x="0" y="45"/>
                  </a:lnTo>
                  <a:lnTo>
                    <a:pt x="64"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26" name="Freeform 82"/>
            <p:cNvSpPr>
              <a:spLocks/>
            </p:cNvSpPr>
            <p:nvPr userDrawn="1"/>
          </p:nvSpPr>
          <p:spPr bwMode="gray">
            <a:xfrm rot="-667772" flipH="1" flipV="1">
              <a:off x="4345" y="1045"/>
              <a:ext cx="403" cy="616"/>
            </a:xfrm>
            <a:custGeom>
              <a:avLst/>
              <a:gdLst/>
              <a:ahLst/>
              <a:cxnLst>
                <a:cxn ang="0">
                  <a:pos x="66" y="0"/>
                </a:cxn>
                <a:cxn ang="0">
                  <a:pos x="401" y="579"/>
                </a:cxn>
                <a:cxn ang="0">
                  <a:pos x="334" y="618"/>
                </a:cxn>
                <a:cxn ang="0">
                  <a:pos x="0" y="38"/>
                </a:cxn>
                <a:cxn ang="0">
                  <a:pos x="66" y="0"/>
                </a:cxn>
              </a:cxnLst>
              <a:rect l="0" t="0" r="r" b="b"/>
              <a:pathLst>
                <a:path w="401" h="618">
                  <a:moveTo>
                    <a:pt x="66" y="0"/>
                  </a:moveTo>
                  <a:lnTo>
                    <a:pt x="401" y="579"/>
                  </a:lnTo>
                  <a:lnTo>
                    <a:pt x="334" y="618"/>
                  </a:lnTo>
                  <a:lnTo>
                    <a:pt x="0" y="38"/>
                  </a:lnTo>
                  <a:lnTo>
                    <a:pt x="66"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27" name="Freeform 83"/>
            <p:cNvSpPr>
              <a:spLocks/>
            </p:cNvSpPr>
            <p:nvPr userDrawn="1"/>
          </p:nvSpPr>
          <p:spPr bwMode="gray">
            <a:xfrm rot="-667772" flipH="1" flipV="1">
              <a:off x="4477" y="947"/>
              <a:ext cx="353" cy="640"/>
            </a:xfrm>
            <a:custGeom>
              <a:avLst/>
              <a:gdLst/>
              <a:ahLst/>
              <a:cxnLst>
                <a:cxn ang="0">
                  <a:pos x="69" y="0"/>
                </a:cxn>
                <a:cxn ang="0">
                  <a:pos x="353" y="607"/>
                </a:cxn>
                <a:cxn ang="0">
                  <a:pos x="282" y="640"/>
                </a:cxn>
                <a:cxn ang="0">
                  <a:pos x="0" y="33"/>
                </a:cxn>
                <a:cxn ang="0">
                  <a:pos x="69" y="0"/>
                </a:cxn>
              </a:cxnLst>
              <a:rect l="0" t="0" r="r" b="b"/>
              <a:pathLst>
                <a:path w="353" h="640">
                  <a:moveTo>
                    <a:pt x="69" y="0"/>
                  </a:moveTo>
                  <a:lnTo>
                    <a:pt x="353" y="607"/>
                  </a:lnTo>
                  <a:lnTo>
                    <a:pt x="282" y="640"/>
                  </a:lnTo>
                  <a:lnTo>
                    <a:pt x="0" y="33"/>
                  </a:lnTo>
                  <a:lnTo>
                    <a:pt x="69"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28" name="Freeform 84"/>
            <p:cNvSpPr>
              <a:spLocks/>
            </p:cNvSpPr>
            <p:nvPr userDrawn="1"/>
          </p:nvSpPr>
          <p:spPr bwMode="gray">
            <a:xfrm rot="-667772" flipH="1" flipV="1">
              <a:off x="4619" y="861"/>
              <a:ext cx="301" cy="656"/>
            </a:xfrm>
            <a:custGeom>
              <a:avLst/>
              <a:gdLst/>
              <a:ahLst/>
              <a:cxnLst>
                <a:cxn ang="0">
                  <a:pos x="72" y="0"/>
                </a:cxn>
                <a:cxn ang="0">
                  <a:pos x="301" y="629"/>
                </a:cxn>
                <a:cxn ang="0">
                  <a:pos x="228" y="656"/>
                </a:cxn>
                <a:cxn ang="0">
                  <a:pos x="0" y="27"/>
                </a:cxn>
                <a:cxn ang="0">
                  <a:pos x="72" y="0"/>
                </a:cxn>
              </a:cxnLst>
              <a:rect l="0" t="0" r="r" b="b"/>
              <a:pathLst>
                <a:path w="301" h="656">
                  <a:moveTo>
                    <a:pt x="72" y="0"/>
                  </a:moveTo>
                  <a:lnTo>
                    <a:pt x="301" y="629"/>
                  </a:lnTo>
                  <a:lnTo>
                    <a:pt x="228" y="656"/>
                  </a:lnTo>
                  <a:lnTo>
                    <a:pt x="0" y="27"/>
                  </a:lnTo>
                  <a:lnTo>
                    <a:pt x="72"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29" name="Freeform 85"/>
            <p:cNvSpPr>
              <a:spLocks/>
            </p:cNvSpPr>
            <p:nvPr userDrawn="1"/>
          </p:nvSpPr>
          <p:spPr bwMode="gray">
            <a:xfrm rot="-667772" flipH="1" flipV="1">
              <a:off x="4767" y="789"/>
              <a:ext cx="249" cy="666"/>
            </a:xfrm>
            <a:custGeom>
              <a:avLst/>
              <a:gdLst/>
              <a:ahLst/>
              <a:cxnLst>
                <a:cxn ang="0">
                  <a:pos x="74" y="0"/>
                </a:cxn>
                <a:cxn ang="0">
                  <a:pos x="248" y="646"/>
                </a:cxn>
                <a:cxn ang="0">
                  <a:pos x="173" y="666"/>
                </a:cxn>
                <a:cxn ang="0">
                  <a:pos x="0" y="18"/>
                </a:cxn>
                <a:cxn ang="0">
                  <a:pos x="74" y="0"/>
                </a:cxn>
              </a:cxnLst>
              <a:rect l="0" t="0" r="r" b="b"/>
              <a:pathLst>
                <a:path w="248" h="666">
                  <a:moveTo>
                    <a:pt x="74" y="0"/>
                  </a:moveTo>
                  <a:lnTo>
                    <a:pt x="248" y="646"/>
                  </a:lnTo>
                  <a:lnTo>
                    <a:pt x="173" y="666"/>
                  </a:lnTo>
                  <a:lnTo>
                    <a:pt x="0" y="18"/>
                  </a:lnTo>
                  <a:lnTo>
                    <a:pt x="74"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0" name="Freeform 86"/>
            <p:cNvSpPr>
              <a:spLocks/>
            </p:cNvSpPr>
            <p:nvPr userDrawn="1"/>
          </p:nvSpPr>
          <p:spPr bwMode="gray">
            <a:xfrm rot="-667772" flipH="1" flipV="1">
              <a:off x="4923" y="730"/>
              <a:ext cx="192" cy="673"/>
            </a:xfrm>
            <a:custGeom>
              <a:avLst/>
              <a:gdLst/>
              <a:ahLst/>
              <a:cxnLst>
                <a:cxn ang="0">
                  <a:pos x="76" y="0"/>
                </a:cxn>
                <a:cxn ang="0">
                  <a:pos x="192" y="660"/>
                </a:cxn>
                <a:cxn ang="0">
                  <a:pos x="116" y="673"/>
                </a:cxn>
                <a:cxn ang="0">
                  <a:pos x="0" y="13"/>
                </a:cxn>
                <a:cxn ang="0">
                  <a:pos x="76" y="0"/>
                </a:cxn>
              </a:cxnLst>
              <a:rect l="0" t="0" r="r" b="b"/>
              <a:pathLst>
                <a:path w="192" h="673">
                  <a:moveTo>
                    <a:pt x="76" y="0"/>
                  </a:moveTo>
                  <a:lnTo>
                    <a:pt x="192" y="660"/>
                  </a:lnTo>
                  <a:lnTo>
                    <a:pt x="116" y="673"/>
                  </a:lnTo>
                  <a:lnTo>
                    <a:pt x="0" y="13"/>
                  </a:lnTo>
                  <a:lnTo>
                    <a:pt x="76"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1" name="Freeform 87"/>
            <p:cNvSpPr>
              <a:spLocks/>
            </p:cNvSpPr>
            <p:nvPr userDrawn="1"/>
          </p:nvSpPr>
          <p:spPr bwMode="gray">
            <a:xfrm rot="-667772" flipH="1" flipV="1">
              <a:off x="5083" y="686"/>
              <a:ext cx="136" cy="673"/>
            </a:xfrm>
            <a:custGeom>
              <a:avLst/>
              <a:gdLst/>
              <a:ahLst/>
              <a:cxnLst>
                <a:cxn ang="0">
                  <a:pos x="77" y="0"/>
                </a:cxn>
                <a:cxn ang="0">
                  <a:pos x="136" y="667"/>
                </a:cxn>
                <a:cxn ang="0">
                  <a:pos x="58" y="673"/>
                </a:cxn>
                <a:cxn ang="0">
                  <a:pos x="0" y="7"/>
                </a:cxn>
                <a:cxn ang="0">
                  <a:pos x="77" y="0"/>
                </a:cxn>
              </a:cxnLst>
              <a:rect l="0" t="0" r="r" b="b"/>
              <a:pathLst>
                <a:path w="136" h="673">
                  <a:moveTo>
                    <a:pt x="77" y="0"/>
                  </a:moveTo>
                  <a:lnTo>
                    <a:pt x="136" y="667"/>
                  </a:lnTo>
                  <a:lnTo>
                    <a:pt x="58" y="673"/>
                  </a:lnTo>
                  <a:lnTo>
                    <a:pt x="0" y="7"/>
                  </a:lnTo>
                  <a:lnTo>
                    <a:pt x="77"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2" name="AutoShape 88"/>
            <p:cNvSpPr>
              <a:spLocks noChangeArrowheads="1"/>
            </p:cNvSpPr>
            <p:nvPr userDrawn="1"/>
          </p:nvSpPr>
          <p:spPr bwMode="gray">
            <a:xfrm rot="-667772" flipH="1" flipV="1">
              <a:off x="5248" y="654"/>
              <a:ext cx="77" cy="672"/>
            </a:xfrm>
            <a:prstGeom prst="roundRect">
              <a:avLst>
                <a:gd name="adj" fmla="val 16667"/>
              </a:avLst>
            </a:prstGeom>
            <a:solidFill>
              <a:srgbClr val="F8F8F8">
                <a:alpha val="10001"/>
              </a:srgbClr>
            </a:solidFill>
            <a:ln w="0">
              <a:noFill/>
              <a:round/>
              <a:headEnd/>
              <a:tailEnd/>
            </a:ln>
          </p:spPr>
          <p:txBody>
            <a:bodyPr/>
            <a:lstStyle/>
            <a:p>
              <a:pPr eaLnBrk="0" hangingPunct="0">
                <a:defRPr/>
              </a:pPr>
              <a:endParaRPr lang="ru-RU" sz="1800"/>
            </a:p>
          </p:txBody>
        </p:sp>
        <p:sp>
          <p:nvSpPr>
            <p:cNvPr id="33" name="Freeform 89"/>
            <p:cNvSpPr>
              <a:spLocks/>
            </p:cNvSpPr>
            <p:nvPr userDrawn="1"/>
          </p:nvSpPr>
          <p:spPr bwMode="gray">
            <a:xfrm rot="-667772" flipH="1" flipV="1">
              <a:off x="5357" y="631"/>
              <a:ext cx="135" cy="675"/>
            </a:xfrm>
            <a:custGeom>
              <a:avLst/>
              <a:gdLst/>
              <a:ahLst/>
              <a:cxnLst>
                <a:cxn ang="0">
                  <a:pos x="59" y="0"/>
                </a:cxn>
                <a:cxn ang="0">
                  <a:pos x="135" y="7"/>
                </a:cxn>
                <a:cxn ang="0">
                  <a:pos x="76" y="673"/>
                </a:cxn>
                <a:cxn ang="0">
                  <a:pos x="0" y="666"/>
                </a:cxn>
                <a:cxn ang="0">
                  <a:pos x="59" y="0"/>
                </a:cxn>
              </a:cxnLst>
              <a:rect l="0" t="0" r="r" b="b"/>
              <a:pathLst>
                <a:path w="135" h="673">
                  <a:moveTo>
                    <a:pt x="59" y="0"/>
                  </a:moveTo>
                  <a:lnTo>
                    <a:pt x="135" y="7"/>
                  </a:lnTo>
                  <a:lnTo>
                    <a:pt x="76" y="673"/>
                  </a:lnTo>
                  <a:lnTo>
                    <a:pt x="0" y="666"/>
                  </a:lnTo>
                  <a:lnTo>
                    <a:pt x="59"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 name="Freeform 90"/>
            <p:cNvSpPr>
              <a:spLocks/>
            </p:cNvSpPr>
            <p:nvPr userDrawn="1"/>
          </p:nvSpPr>
          <p:spPr bwMode="gray">
            <a:xfrm rot="-667772" flipH="1" flipV="1">
              <a:off x="5467" y="622"/>
              <a:ext cx="192" cy="672"/>
            </a:xfrm>
            <a:custGeom>
              <a:avLst/>
              <a:gdLst/>
              <a:ahLst/>
              <a:cxnLst>
                <a:cxn ang="0">
                  <a:pos x="117" y="0"/>
                </a:cxn>
                <a:cxn ang="0">
                  <a:pos x="192" y="13"/>
                </a:cxn>
                <a:cxn ang="0">
                  <a:pos x="76" y="672"/>
                </a:cxn>
                <a:cxn ang="0">
                  <a:pos x="0" y="659"/>
                </a:cxn>
                <a:cxn ang="0">
                  <a:pos x="117" y="0"/>
                </a:cxn>
              </a:cxnLst>
              <a:rect l="0" t="0" r="r" b="b"/>
              <a:pathLst>
                <a:path w="192" h="672">
                  <a:moveTo>
                    <a:pt x="117" y="0"/>
                  </a:moveTo>
                  <a:lnTo>
                    <a:pt x="192" y="13"/>
                  </a:lnTo>
                  <a:lnTo>
                    <a:pt x="76" y="672"/>
                  </a:lnTo>
                  <a:lnTo>
                    <a:pt x="0" y="659"/>
                  </a:lnTo>
                  <a:lnTo>
                    <a:pt x="117"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5" name="Freeform 91"/>
            <p:cNvSpPr>
              <a:spLocks/>
            </p:cNvSpPr>
            <p:nvPr userDrawn="1"/>
          </p:nvSpPr>
          <p:spPr bwMode="gray">
            <a:xfrm rot="-667772" flipH="1" flipV="1">
              <a:off x="5579" y="628"/>
              <a:ext cx="247" cy="666"/>
            </a:xfrm>
            <a:custGeom>
              <a:avLst/>
              <a:gdLst/>
              <a:ahLst/>
              <a:cxnLst>
                <a:cxn ang="0">
                  <a:pos x="172" y="0"/>
                </a:cxn>
                <a:cxn ang="0">
                  <a:pos x="247" y="20"/>
                </a:cxn>
                <a:cxn ang="0">
                  <a:pos x="74" y="666"/>
                </a:cxn>
                <a:cxn ang="0">
                  <a:pos x="0" y="646"/>
                </a:cxn>
                <a:cxn ang="0">
                  <a:pos x="172" y="0"/>
                </a:cxn>
              </a:cxnLst>
              <a:rect l="0" t="0" r="r" b="b"/>
              <a:pathLst>
                <a:path w="247" h="666">
                  <a:moveTo>
                    <a:pt x="172" y="0"/>
                  </a:moveTo>
                  <a:lnTo>
                    <a:pt x="247" y="20"/>
                  </a:lnTo>
                  <a:lnTo>
                    <a:pt x="74" y="666"/>
                  </a:lnTo>
                  <a:lnTo>
                    <a:pt x="0" y="646"/>
                  </a:lnTo>
                  <a:lnTo>
                    <a:pt x="172"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grpSp>
      <p:sp>
        <p:nvSpPr>
          <p:cNvPr id="35851" name="Rectangle 11"/>
          <p:cNvSpPr>
            <a:spLocks noGrp="1" noChangeArrowheads="1"/>
          </p:cNvSpPr>
          <p:nvPr>
            <p:ph type="ctrTitle" sz="quarter"/>
          </p:nvPr>
        </p:nvSpPr>
        <p:spPr bwMode="gray">
          <a:xfrm>
            <a:off x="2819400" y="914400"/>
            <a:ext cx="6097588" cy="1371600"/>
          </a:xfrm>
        </p:spPr>
        <p:txBody>
          <a:bodyPr/>
          <a:lstStyle>
            <a:lvl1pPr algn="r">
              <a:defRPr sz="4400"/>
            </a:lvl1pPr>
          </a:lstStyle>
          <a:p>
            <a:r>
              <a:rPr lang="ru-RU" smtClean="0"/>
              <a:t>Образец заголовка</a:t>
            </a:r>
            <a:endParaRPr lang="en-US"/>
          </a:p>
        </p:txBody>
      </p:sp>
      <p:sp>
        <p:nvSpPr>
          <p:cNvPr id="35852" name="Rectangle 12"/>
          <p:cNvSpPr>
            <a:spLocks noGrp="1" noChangeArrowheads="1"/>
          </p:cNvSpPr>
          <p:nvPr>
            <p:ph type="subTitle" sz="quarter" idx="1"/>
          </p:nvPr>
        </p:nvSpPr>
        <p:spPr bwMode="gray">
          <a:xfrm>
            <a:off x="3505200" y="2590800"/>
            <a:ext cx="5410200" cy="609600"/>
          </a:xfrm>
        </p:spPr>
        <p:txBody>
          <a:bodyPr/>
          <a:lstStyle>
            <a:lvl1pPr marL="0" indent="0" algn="r">
              <a:buFont typeface="Wingdings" pitchFamily="2" charset="2"/>
              <a:buNone/>
              <a:defRPr sz="2400">
                <a:latin typeface="Arial" charset="0"/>
              </a:defRPr>
            </a:lvl1pPr>
          </a:lstStyle>
          <a:p>
            <a:r>
              <a:rPr lang="ru-RU" smtClean="0"/>
              <a:t>Образец подзаголовка</a:t>
            </a:r>
            <a:endParaRPr lang="en-US"/>
          </a:p>
        </p:txBody>
      </p:sp>
      <p:sp>
        <p:nvSpPr>
          <p:cNvPr id="36" name="Rectangle 13"/>
          <p:cNvSpPr>
            <a:spLocks noGrp="1" noChangeArrowheads="1"/>
          </p:cNvSpPr>
          <p:nvPr>
            <p:ph type="dt" sz="quarter" idx="10"/>
          </p:nvPr>
        </p:nvSpPr>
        <p:spPr>
          <a:xfrm>
            <a:off x="457200" y="6564313"/>
            <a:ext cx="2133600" cy="217487"/>
          </a:xfrm>
        </p:spPr>
        <p:txBody>
          <a:bodyPr/>
          <a:lstStyle>
            <a:lvl1pPr>
              <a:defRPr>
                <a:solidFill>
                  <a:schemeClr val="tx1"/>
                </a:solidFill>
              </a:defRPr>
            </a:lvl1pPr>
          </a:lstStyle>
          <a:p>
            <a:pPr>
              <a:defRPr/>
            </a:pPr>
            <a:endParaRPr lang="en-US"/>
          </a:p>
        </p:txBody>
      </p:sp>
      <p:sp>
        <p:nvSpPr>
          <p:cNvPr id="37" name="Rectangle 15"/>
          <p:cNvSpPr>
            <a:spLocks noGrp="1" noChangeArrowheads="1"/>
          </p:cNvSpPr>
          <p:nvPr>
            <p:ph type="sldNum" sz="quarter" idx="11"/>
          </p:nvPr>
        </p:nvSpPr>
        <p:spPr bwMode="gray">
          <a:xfrm>
            <a:off x="3048000" y="6553200"/>
            <a:ext cx="2743200" cy="217488"/>
          </a:xfrm>
        </p:spPr>
        <p:txBody>
          <a:bodyPr/>
          <a:lstStyle>
            <a:lvl1pPr>
              <a:defRPr>
                <a:solidFill>
                  <a:schemeClr val="tx1"/>
                </a:solidFill>
              </a:defRPr>
            </a:lvl1pPr>
          </a:lstStyle>
          <a:p>
            <a:pPr>
              <a:defRPr/>
            </a:pPr>
            <a:fld id="{73DDA24A-05A8-48C9-948F-D03BECE0CE47}" type="slidenum">
              <a:rPr lang="en-US"/>
              <a:pPr>
                <a:defRPr/>
              </a:pPr>
              <a:t>‹#›</a:t>
            </a:fld>
            <a:endParaRPr lang="en-US"/>
          </a:p>
        </p:txBody>
      </p:sp>
      <p:sp>
        <p:nvSpPr>
          <p:cNvPr id="38" name="Rectangle 14"/>
          <p:cNvSpPr>
            <a:spLocks noGrp="1" noChangeArrowheads="1"/>
          </p:cNvSpPr>
          <p:nvPr>
            <p:ph type="ftr" sz="quarter" idx="12"/>
          </p:nvPr>
        </p:nvSpPr>
        <p:spPr>
          <a:xfrm>
            <a:off x="5791200" y="6477000"/>
            <a:ext cx="3124200" cy="304800"/>
          </a:xfrm>
        </p:spPr>
        <p:txBody>
          <a:bodyPr/>
          <a:lstStyle>
            <a:lvl1pPr>
              <a:defRPr b="1"/>
            </a:lvl1pPr>
          </a:lstStyle>
          <a:p>
            <a:pP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500"/>
                            </p:stCondLst>
                            <p:childTnLst>
                              <p:par>
                                <p:cTn id="17" presetID="53"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par>
                          <p:cTn id="22" fill="hold">
                            <p:stCondLst>
                              <p:cond delay="2500"/>
                            </p:stCondLst>
                            <p:childTnLst>
                              <p:par>
                                <p:cTn id="23" presetID="53"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3000"/>
                            </p:stCondLst>
                            <p:childTnLst>
                              <p:par>
                                <p:cTn id="29" presetID="53"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Effect transition="in" filter="fade">
                                      <p:cBhvr>
                                        <p:cTn id="33" dur="1000"/>
                                        <p:tgtEl>
                                          <p:spTgt spid="10"/>
                                        </p:tgtEl>
                                      </p:cBhvr>
                                    </p:animEffect>
                                  </p:childTnLst>
                                </p:cTn>
                              </p:par>
                            </p:childTnLst>
                          </p:cTn>
                        </p:par>
                        <p:par>
                          <p:cTn id="34" fill="hold">
                            <p:stCondLst>
                              <p:cond delay="4000"/>
                            </p:stCondLst>
                            <p:childTnLst>
                              <p:par>
                                <p:cTn id="35" presetID="53"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Effect transition="in" filter="fade">
                                      <p:cBhvr>
                                        <p:cTn id="45" dur="1000"/>
                                        <p:tgtEl>
                                          <p:spTgt spid="8"/>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1000"/>
                                        <p:tgtEl>
                                          <p:spTgt spid="14"/>
                                        </p:tgtEl>
                                      </p:cBhvr>
                                    </p:animEffect>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E037946-FC6A-48E1-9B32-0A0E456B3E4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975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975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ADE0DA0-FC1C-4A32-8D99-0B90493D88F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00" y="228600"/>
            <a:ext cx="6781800" cy="88423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295400"/>
            <a:ext cx="4038600" cy="48307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95400"/>
            <a:ext cx="4038600" cy="48307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F9E4051-B2BB-47FD-91AC-5C4E7A3074F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00" y="228600"/>
            <a:ext cx="6781800" cy="884238"/>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295400"/>
            <a:ext cx="8229600" cy="4830763"/>
          </a:xfrm>
        </p:spPr>
        <p:txBody>
          <a:bodyPr/>
          <a:lstStyle/>
          <a:p>
            <a:pPr lvl="0"/>
            <a:r>
              <a:rPr lang="ru-RU" noProof="0" smtClean="0"/>
              <a:t>Вставка диаграммы</a:t>
            </a:r>
            <a:endParaRPr lang="ru-RU"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73687B3-CF69-4870-A3AE-A6BD8DA8098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201C49B-F12A-486E-94C6-C33FA300904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8689B37-D0DE-4603-909D-4DC4C2D56E1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7E6AD3D-18A7-4835-81AD-599358F2A70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9B701E3-C93E-48A2-A2F6-682B662D2CE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846F790-AC26-466D-BB8C-3A5807AF844F}"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DE7F41C3-011D-49AC-AFD2-9B4A64471CF1}"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205BC4F-1C17-42EA-A543-37EF44220E9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9CF8E3-78BA-4817-ACE0-7A18F19E6B7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4956" name="Line 140"/>
          <p:cNvSpPr>
            <a:spLocks noChangeShapeType="1"/>
          </p:cNvSpPr>
          <p:nvPr/>
        </p:nvSpPr>
        <p:spPr bwMode="auto">
          <a:xfrm>
            <a:off x="1752600" y="990600"/>
            <a:ext cx="6934200" cy="0"/>
          </a:xfrm>
          <a:prstGeom prst="line">
            <a:avLst/>
          </a:prstGeom>
          <a:noFill/>
          <a:ln w="9525">
            <a:solidFill>
              <a:schemeClr val="tx1"/>
            </a:solidFill>
            <a:round/>
            <a:headEnd/>
            <a:tailEnd/>
          </a:ln>
          <a:effectLst/>
        </p:spPr>
        <p:txBody>
          <a:bodyPr/>
          <a:lstStyle/>
          <a:p>
            <a:pPr eaLnBrk="0" hangingPunct="0">
              <a:defRPr/>
            </a:pPr>
            <a:endParaRPr lang="ru-RU" sz="1800"/>
          </a:p>
        </p:txBody>
      </p:sp>
      <p:grpSp>
        <p:nvGrpSpPr>
          <p:cNvPr id="34890" name="Group 74"/>
          <p:cNvGrpSpPr>
            <a:grpSpLocks/>
          </p:cNvGrpSpPr>
          <p:nvPr/>
        </p:nvGrpSpPr>
        <p:grpSpPr bwMode="auto">
          <a:xfrm>
            <a:off x="-228600" y="-179388"/>
            <a:ext cx="2743200" cy="2714626"/>
            <a:chOff x="-144" y="-113"/>
            <a:chExt cx="1728" cy="1710"/>
          </a:xfrm>
        </p:grpSpPr>
        <p:sp>
          <p:nvSpPr>
            <p:cNvPr id="34853" name="Freeform 37"/>
            <p:cNvSpPr>
              <a:spLocks/>
            </p:cNvSpPr>
            <p:nvPr userDrawn="1"/>
          </p:nvSpPr>
          <p:spPr bwMode="gray">
            <a:xfrm rot="14847100" flipH="1">
              <a:off x="-225" y="1185"/>
              <a:ext cx="463" cy="301"/>
            </a:xfrm>
            <a:custGeom>
              <a:avLst/>
              <a:gdLst/>
              <a:ahLst/>
              <a:cxnLst>
                <a:cxn ang="0">
                  <a:pos x="580" y="0"/>
                </a:cxn>
                <a:cxn ang="0">
                  <a:pos x="617" y="67"/>
                </a:cxn>
                <a:cxn ang="0">
                  <a:pos x="38" y="401"/>
                </a:cxn>
                <a:cxn ang="0">
                  <a:pos x="0" y="335"/>
                </a:cxn>
                <a:cxn ang="0">
                  <a:pos x="580" y="0"/>
                </a:cxn>
              </a:cxnLst>
              <a:rect l="0" t="0" r="r" b="b"/>
              <a:pathLst>
                <a:path w="617" h="401">
                  <a:moveTo>
                    <a:pt x="580" y="0"/>
                  </a:moveTo>
                  <a:lnTo>
                    <a:pt x="617" y="67"/>
                  </a:lnTo>
                  <a:lnTo>
                    <a:pt x="38" y="401"/>
                  </a:lnTo>
                  <a:lnTo>
                    <a:pt x="0" y="335"/>
                  </a:lnTo>
                  <a:lnTo>
                    <a:pt x="580"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54" name="Freeform 38"/>
            <p:cNvSpPr>
              <a:spLocks/>
            </p:cNvSpPr>
            <p:nvPr userDrawn="1"/>
          </p:nvSpPr>
          <p:spPr bwMode="gray">
            <a:xfrm rot="14847100" flipH="1">
              <a:off x="-129" y="1215"/>
              <a:ext cx="478" cy="266"/>
            </a:xfrm>
            <a:custGeom>
              <a:avLst/>
              <a:gdLst/>
              <a:ahLst/>
              <a:cxnLst>
                <a:cxn ang="0">
                  <a:pos x="607" y="0"/>
                </a:cxn>
                <a:cxn ang="0">
                  <a:pos x="638" y="71"/>
                </a:cxn>
                <a:cxn ang="0">
                  <a:pos x="33" y="353"/>
                </a:cxn>
                <a:cxn ang="0">
                  <a:pos x="0" y="284"/>
                </a:cxn>
                <a:cxn ang="0">
                  <a:pos x="607" y="0"/>
                </a:cxn>
              </a:cxnLst>
              <a:rect l="0" t="0" r="r" b="b"/>
              <a:pathLst>
                <a:path w="638" h="353">
                  <a:moveTo>
                    <a:pt x="607" y="0"/>
                  </a:moveTo>
                  <a:lnTo>
                    <a:pt x="638" y="71"/>
                  </a:lnTo>
                  <a:lnTo>
                    <a:pt x="33" y="353"/>
                  </a:lnTo>
                  <a:lnTo>
                    <a:pt x="0" y="284"/>
                  </a:lnTo>
                  <a:lnTo>
                    <a:pt x="607"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55" name="Freeform 39"/>
            <p:cNvSpPr>
              <a:spLocks/>
            </p:cNvSpPr>
            <p:nvPr userDrawn="1"/>
          </p:nvSpPr>
          <p:spPr bwMode="gray">
            <a:xfrm rot="14847100" flipH="1">
              <a:off x="-26" y="1239"/>
              <a:ext cx="490" cy="226"/>
            </a:xfrm>
            <a:custGeom>
              <a:avLst/>
              <a:gdLst/>
              <a:ahLst/>
              <a:cxnLst>
                <a:cxn ang="0">
                  <a:pos x="629" y="0"/>
                </a:cxn>
                <a:cxn ang="0">
                  <a:pos x="654" y="73"/>
                </a:cxn>
                <a:cxn ang="0">
                  <a:pos x="26" y="301"/>
                </a:cxn>
                <a:cxn ang="0">
                  <a:pos x="0" y="229"/>
                </a:cxn>
                <a:cxn ang="0">
                  <a:pos x="629" y="0"/>
                </a:cxn>
              </a:cxnLst>
              <a:rect l="0" t="0" r="r" b="b"/>
              <a:pathLst>
                <a:path w="654" h="301">
                  <a:moveTo>
                    <a:pt x="629" y="0"/>
                  </a:moveTo>
                  <a:lnTo>
                    <a:pt x="654" y="73"/>
                  </a:lnTo>
                  <a:lnTo>
                    <a:pt x="26" y="301"/>
                  </a:lnTo>
                  <a:lnTo>
                    <a:pt x="0" y="229"/>
                  </a:lnTo>
                  <a:lnTo>
                    <a:pt x="629"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56" name="Freeform 40"/>
            <p:cNvSpPr>
              <a:spLocks/>
            </p:cNvSpPr>
            <p:nvPr userDrawn="1"/>
          </p:nvSpPr>
          <p:spPr bwMode="gray">
            <a:xfrm rot="14847100" flipH="1">
              <a:off x="75" y="1252"/>
              <a:ext cx="499" cy="186"/>
            </a:xfrm>
            <a:custGeom>
              <a:avLst/>
              <a:gdLst/>
              <a:ahLst/>
              <a:cxnLst>
                <a:cxn ang="0">
                  <a:pos x="647" y="0"/>
                </a:cxn>
                <a:cxn ang="0">
                  <a:pos x="666" y="75"/>
                </a:cxn>
                <a:cxn ang="0">
                  <a:pos x="20" y="248"/>
                </a:cxn>
                <a:cxn ang="0">
                  <a:pos x="0" y="174"/>
                </a:cxn>
                <a:cxn ang="0">
                  <a:pos x="647" y="0"/>
                </a:cxn>
              </a:cxnLst>
              <a:rect l="0" t="0" r="r" b="b"/>
              <a:pathLst>
                <a:path w="666" h="248">
                  <a:moveTo>
                    <a:pt x="647" y="0"/>
                  </a:moveTo>
                  <a:lnTo>
                    <a:pt x="666" y="75"/>
                  </a:lnTo>
                  <a:lnTo>
                    <a:pt x="20" y="248"/>
                  </a:lnTo>
                  <a:lnTo>
                    <a:pt x="0" y="174"/>
                  </a:lnTo>
                  <a:lnTo>
                    <a:pt x="647"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57" name="Freeform 41"/>
            <p:cNvSpPr>
              <a:spLocks/>
            </p:cNvSpPr>
            <p:nvPr userDrawn="1"/>
          </p:nvSpPr>
          <p:spPr bwMode="gray">
            <a:xfrm rot="14847100" flipH="1">
              <a:off x="177" y="1260"/>
              <a:ext cx="504" cy="145"/>
            </a:xfrm>
            <a:custGeom>
              <a:avLst/>
              <a:gdLst/>
              <a:ahLst/>
              <a:cxnLst>
                <a:cxn ang="0">
                  <a:pos x="659" y="0"/>
                </a:cxn>
                <a:cxn ang="0">
                  <a:pos x="673" y="76"/>
                </a:cxn>
                <a:cxn ang="0">
                  <a:pos x="14" y="192"/>
                </a:cxn>
                <a:cxn ang="0">
                  <a:pos x="0" y="116"/>
                </a:cxn>
                <a:cxn ang="0">
                  <a:pos x="659" y="0"/>
                </a:cxn>
              </a:cxnLst>
              <a:rect l="0" t="0" r="r" b="b"/>
              <a:pathLst>
                <a:path w="673" h="192">
                  <a:moveTo>
                    <a:pt x="659" y="0"/>
                  </a:moveTo>
                  <a:lnTo>
                    <a:pt x="673" y="76"/>
                  </a:lnTo>
                  <a:lnTo>
                    <a:pt x="14" y="192"/>
                  </a:lnTo>
                  <a:lnTo>
                    <a:pt x="0" y="116"/>
                  </a:lnTo>
                  <a:lnTo>
                    <a:pt x="659"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58" name="Freeform 42"/>
            <p:cNvSpPr>
              <a:spLocks/>
            </p:cNvSpPr>
            <p:nvPr userDrawn="1"/>
          </p:nvSpPr>
          <p:spPr bwMode="gray">
            <a:xfrm rot="14847100" flipH="1">
              <a:off x="278" y="1260"/>
              <a:ext cx="504" cy="102"/>
            </a:xfrm>
            <a:custGeom>
              <a:avLst/>
              <a:gdLst/>
              <a:ahLst/>
              <a:cxnLst>
                <a:cxn ang="0">
                  <a:pos x="666" y="0"/>
                </a:cxn>
                <a:cxn ang="0">
                  <a:pos x="673" y="78"/>
                </a:cxn>
                <a:cxn ang="0">
                  <a:pos x="6" y="136"/>
                </a:cxn>
                <a:cxn ang="0">
                  <a:pos x="0" y="59"/>
                </a:cxn>
                <a:cxn ang="0">
                  <a:pos x="666" y="0"/>
                </a:cxn>
              </a:cxnLst>
              <a:rect l="0" t="0" r="r" b="b"/>
              <a:pathLst>
                <a:path w="673" h="136">
                  <a:moveTo>
                    <a:pt x="666" y="0"/>
                  </a:moveTo>
                  <a:lnTo>
                    <a:pt x="673" y="78"/>
                  </a:lnTo>
                  <a:lnTo>
                    <a:pt x="6" y="136"/>
                  </a:lnTo>
                  <a:lnTo>
                    <a:pt x="0" y="59"/>
                  </a:lnTo>
                  <a:lnTo>
                    <a:pt x="666"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59" name="AutoShape 43"/>
            <p:cNvSpPr>
              <a:spLocks noChangeArrowheads="1"/>
            </p:cNvSpPr>
            <p:nvPr userDrawn="1"/>
          </p:nvSpPr>
          <p:spPr bwMode="gray">
            <a:xfrm rot="14847100" flipH="1">
              <a:off x="380" y="1248"/>
              <a:ext cx="501" cy="58"/>
            </a:xfrm>
            <a:prstGeom prst="roundRect">
              <a:avLst>
                <a:gd name="adj" fmla="val 16667"/>
              </a:avLst>
            </a:prstGeom>
            <a:solidFill>
              <a:srgbClr val="F8F8F8">
                <a:alpha val="10001"/>
              </a:srgbClr>
            </a:solidFill>
            <a:ln w="0">
              <a:noFill/>
              <a:round/>
              <a:headEnd/>
              <a:tailEnd/>
            </a:ln>
          </p:spPr>
          <p:txBody>
            <a:bodyPr/>
            <a:lstStyle/>
            <a:p>
              <a:pPr eaLnBrk="0" hangingPunct="0">
                <a:defRPr/>
              </a:pPr>
              <a:endParaRPr lang="ru-RU" sz="1800"/>
            </a:p>
          </p:txBody>
        </p:sp>
        <p:sp>
          <p:nvSpPr>
            <p:cNvPr id="34860" name="Freeform 44"/>
            <p:cNvSpPr>
              <a:spLocks/>
            </p:cNvSpPr>
            <p:nvPr userDrawn="1"/>
          </p:nvSpPr>
          <p:spPr bwMode="gray">
            <a:xfrm rot="14847100" flipH="1">
              <a:off x="470" y="1187"/>
              <a:ext cx="505" cy="101"/>
            </a:xfrm>
            <a:custGeom>
              <a:avLst/>
              <a:gdLst/>
              <a:ahLst/>
              <a:cxnLst>
                <a:cxn ang="0">
                  <a:pos x="7" y="0"/>
                </a:cxn>
                <a:cxn ang="0">
                  <a:pos x="673" y="59"/>
                </a:cxn>
                <a:cxn ang="0">
                  <a:pos x="667" y="135"/>
                </a:cxn>
                <a:cxn ang="0">
                  <a:pos x="0" y="76"/>
                </a:cxn>
                <a:cxn ang="0">
                  <a:pos x="7" y="0"/>
                </a:cxn>
              </a:cxnLst>
              <a:rect l="0" t="0" r="r" b="b"/>
              <a:pathLst>
                <a:path w="673" h="135">
                  <a:moveTo>
                    <a:pt x="7" y="0"/>
                  </a:moveTo>
                  <a:lnTo>
                    <a:pt x="673" y="59"/>
                  </a:lnTo>
                  <a:lnTo>
                    <a:pt x="667" y="135"/>
                  </a:lnTo>
                  <a:lnTo>
                    <a:pt x="0" y="76"/>
                  </a:lnTo>
                  <a:lnTo>
                    <a:pt x="7"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61" name="Freeform 45"/>
            <p:cNvSpPr>
              <a:spLocks/>
            </p:cNvSpPr>
            <p:nvPr userDrawn="1"/>
          </p:nvSpPr>
          <p:spPr bwMode="gray">
            <a:xfrm rot="14847100" flipH="1">
              <a:off x="561" y="1118"/>
              <a:ext cx="505" cy="144"/>
            </a:xfrm>
            <a:custGeom>
              <a:avLst/>
              <a:gdLst/>
              <a:ahLst/>
              <a:cxnLst>
                <a:cxn ang="0">
                  <a:pos x="14" y="0"/>
                </a:cxn>
                <a:cxn ang="0">
                  <a:pos x="674" y="116"/>
                </a:cxn>
                <a:cxn ang="0">
                  <a:pos x="660" y="192"/>
                </a:cxn>
                <a:cxn ang="0">
                  <a:pos x="0" y="75"/>
                </a:cxn>
                <a:cxn ang="0">
                  <a:pos x="14" y="0"/>
                </a:cxn>
              </a:cxnLst>
              <a:rect l="0" t="0" r="r" b="b"/>
              <a:pathLst>
                <a:path w="674" h="192">
                  <a:moveTo>
                    <a:pt x="14" y="0"/>
                  </a:moveTo>
                  <a:lnTo>
                    <a:pt x="674" y="116"/>
                  </a:lnTo>
                  <a:lnTo>
                    <a:pt x="660" y="192"/>
                  </a:lnTo>
                  <a:lnTo>
                    <a:pt x="0" y="75"/>
                  </a:lnTo>
                  <a:lnTo>
                    <a:pt x="14"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62" name="Freeform 46"/>
            <p:cNvSpPr>
              <a:spLocks/>
            </p:cNvSpPr>
            <p:nvPr userDrawn="1"/>
          </p:nvSpPr>
          <p:spPr bwMode="gray">
            <a:xfrm rot="14847100" flipH="1">
              <a:off x="648" y="1041"/>
              <a:ext cx="499" cy="185"/>
            </a:xfrm>
            <a:custGeom>
              <a:avLst/>
              <a:gdLst/>
              <a:ahLst/>
              <a:cxnLst>
                <a:cxn ang="0">
                  <a:pos x="20" y="0"/>
                </a:cxn>
                <a:cxn ang="0">
                  <a:pos x="667" y="173"/>
                </a:cxn>
                <a:cxn ang="0">
                  <a:pos x="647" y="247"/>
                </a:cxn>
                <a:cxn ang="0">
                  <a:pos x="0" y="74"/>
                </a:cxn>
                <a:cxn ang="0">
                  <a:pos x="20" y="0"/>
                </a:cxn>
              </a:cxnLst>
              <a:rect l="0" t="0" r="r" b="b"/>
              <a:pathLst>
                <a:path w="667" h="247">
                  <a:moveTo>
                    <a:pt x="20" y="0"/>
                  </a:moveTo>
                  <a:lnTo>
                    <a:pt x="667" y="173"/>
                  </a:lnTo>
                  <a:lnTo>
                    <a:pt x="647" y="247"/>
                  </a:lnTo>
                  <a:lnTo>
                    <a:pt x="0" y="74"/>
                  </a:lnTo>
                  <a:lnTo>
                    <a:pt x="20"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63" name="Freeform 47"/>
            <p:cNvSpPr>
              <a:spLocks/>
            </p:cNvSpPr>
            <p:nvPr userDrawn="1"/>
          </p:nvSpPr>
          <p:spPr bwMode="gray">
            <a:xfrm rot="14847100" flipH="1">
              <a:off x="731" y="957"/>
              <a:ext cx="490" cy="226"/>
            </a:xfrm>
            <a:custGeom>
              <a:avLst/>
              <a:gdLst/>
              <a:ahLst/>
              <a:cxnLst>
                <a:cxn ang="0">
                  <a:pos x="26" y="0"/>
                </a:cxn>
                <a:cxn ang="0">
                  <a:pos x="655" y="229"/>
                </a:cxn>
                <a:cxn ang="0">
                  <a:pos x="629" y="301"/>
                </a:cxn>
                <a:cxn ang="0">
                  <a:pos x="0" y="72"/>
                </a:cxn>
                <a:cxn ang="0">
                  <a:pos x="26" y="0"/>
                </a:cxn>
              </a:cxnLst>
              <a:rect l="0" t="0" r="r" b="b"/>
              <a:pathLst>
                <a:path w="655" h="301">
                  <a:moveTo>
                    <a:pt x="26" y="0"/>
                  </a:moveTo>
                  <a:lnTo>
                    <a:pt x="655" y="229"/>
                  </a:lnTo>
                  <a:lnTo>
                    <a:pt x="629" y="301"/>
                  </a:lnTo>
                  <a:lnTo>
                    <a:pt x="0" y="72"/>
                  </a:lnTo>
                  <a:lnTo>
                    <a:pt x="26"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64" name="Freeform 48"/>
            <p:cNvSpPr>
              <a:spLocks/>
            </p:cNvSpPr>
            <p:nvPr userDrawn="1"/>
          </p:nvSpPr>
          <p:spPr bwMode="gray">
            <a:xfrm rot="14847100" flipH="1">
              <a:off x="811" y="870"/>
              <a:ext cx="478" cy="265"/>
            </a:xfrm>
            <a:custGeom>
              <a:avLst/>
              <a:gdLst/>
              <a:ahLst/>
              <a:cxnLst>
                <a:cxn ang="0">
                  <a:pos x="32" y="0"/>
                </a:cxn>
                <a:cxn ang="0">
                  <a:pos x="639" y="283"/>
                </a:cxn>
                <a:cxn ang="0">
                  <a:pos x="606" y="353"/>
                </a:cxn>
                <a:cxn ang="0">
                  <a:pos x="0" y="70"/>
                </a:cxn>
                <a:cxn ang="0">
                  <a:pos x="32" y="0"/>
                </a:cxn>
              </a:cxnLst>
              <a:rect l="0" t="0" r="r" b="b"/>
              <a:pathLst>
                <a:path w="639" h="353">
                  <a:moveTo>
                    <a:pt x="32" y="0"/>
                  </a:moveTo>
                  <a:lnTo>
                    <a:pt x="639" y="283"/>
                  </a:lnTo>
                  <a:lnTo>
                    <a:pt x="606" y="353"/>
                  </a:lnTo>
                  <a:lnTo>
                    <a:pt x="0" y="70"/>
                  </a:lnTo>
                  <a:lnTo>
                    <a:pt x="32"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65" name="Freeform 49"/>
            <p:cNvSpPr>
              <a:spLocks/>
            </p:cNvSpPr>
            <p:nvPr userDrawn="1"/>
          </p:nvSpPr>
          <p:spPr bwMode="gray">
            <a:xfrm rot="14847100" flipH="1">
              <a:off x="883" y="775"/>
              <a:ext cx="462" cy="301"/>
            </a:xfrm>
            <a:custGeom>
              <a:avLst/>
              <a:gdLst/>
              <a:ahLst/>
              <a:cxnLst>
                <a:cxn ang="0">
                  <a:pos x="37" y="0"/>
                </a:cxn>
                <a:cxn ang="0">
                  <a:pos x="617" y="334"/>
                </a:cxn>
                <a:cxn ang="0">
                  <a:pos x="579" y="400"/>
                </a:cxn>
                <a:cxn ang="0">
                  <a:pos x="0" y="66"/>
                </a:cxn>
                <a:cxn ang="0">
                  <a:pos x="37" y="0"/>
                </a:cxn>
              </a:cxnLst>
              <a:rect l="0" t="0" r="r" b="b"/>
              <a:pathLst>
                <a:path w="617" h="400">
                  <a:moveTo>
                    <a:pt x="37" y="0"/>
                  </a:moveTo>
                  <a:lnTo>
                    <a:pt x="617" y="334"/>
                  </a:lnTo>
                  <a:lnTo>
                    <a:pt x="579" y="400"/>
                  </a:lnTo>
                  <a:lnTo>
                    <a:pt x="0" y="66"/>
                  </a:lnTo>
                  <a:lnTo>
                    <a:pt x="37"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66" name="Freeform 50"/>
            <p:cNvSpPr>
              <a:spLocks/>
            </p:cNvSpPr>
            <p:nvPr userDrawn="1"/>
          </p:nvSpPr>
          <p:spPr bwMode="gray">
            <a:xfrm rot="14847100" flipH="1">
              <a:off x="950" y="675"/>
              <a:ext cx="443" cy="335"/>
            </a:xfrm>
            <a:custGeom>
              <a:avLst/>
              <a:gdLst/>
              <a:ahLst/>
              <a:cxnLst>
                <a:cxn ang="0">
                  <a:pos x="44" y="0"/>
                </a:cxn>
                <a:cxn ang="0">
                  <a:pos x="592" y="383"/>
                </a:cxn>
                <a:cxn ang="0">
                  <a:pos x="548" y="446"/>
                </a:cxn>
                <a:cxn ang="0">
                  <a:pos x="0" y="62"/>
                </a:cxn>
                <a:cxn ang="0">
                  <a:pos x="44" y="0"/>
                </a:cxn>
              </a:cxnLst>
              <a:rect l="0" t="0" r="r" b="b"/>
              <a:pathLst>
                <a:path w="592" h="446">
                  <a:moveTo>
                    <a:pt x="44" y="0"/>
                  </a:moveTo>
                  <a:lnTo>
                    <a:pt x="592" y="383"/>
                  </a:lnTo>
                  <a:lnTo>
                    <a:pt x="548" y="446"/>
                  </a:lnTo>
                  <a:lnTo>
                    <a:pt x="0" y="62"/>
                  </a:lnTo>
                  <a:lnTo>
                    <a:pt x="44"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67" name="Freeform 51"/>
            <p:cNvSpPr>
              <a:spLocks/>
            </p:cNvSpPr>
            <p:nvPr userDrawn="1"/>
          </p:nvSpPr>
          <p:spPr bwMode="gray">
            <a:xfrm rot="14847100" flipH="1">
              <a:off x="1013" y="573"/>
              <a:ext cx="421" cy="367"/>
            </a:xfrm>
            <a:custGeom>
              <a:avLst/>
              <a:gdLst/>
              <a:ahLst/>
              <a:cxnLst>
                <a:cxn ang="0">
                  <a:pos x="49" y="0"/>
                </a:cxn>
                <a:cxn ang="0">
                  <a:pos x="562" y="430"/>
                </a:cxn>
                <a:cxn ang="0">
                  <a:pos x="511" y="489"/>
                </a:cxn>
                <a:cxn ang="0">
                  <a:pos x="0" y="58"/>
                </a:cxn>
                <a:cxn ang="0">
                  <a:pos x="49" y="0"/>
                </a:cxn>
              </a:cxnLst>
              <a:rect l="0" t="0" r="r" b="b"/>
              <a:pathLst>
                <a:path w="562" h="489">
                  <a:moveTo>
                    <a:pt x="49" y="0"/>
                  </a:moveTo>
                  <a:lnTo>
                    <a:pt x="562" y="430"/>
                  </a:lnTo>
                  <a:lnTo>
                    <a:pt x="511" y="489"/>
                  </a:lnTo>
                  <a:lnTo>
                    <a:pt x="0" y="58"/>
                  </a:lnTo>
                  <a:lnTo>
                    <a:pt x="49"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68" name="Freeform 52"/>
            <p:cNvSpPr>
              <a:spLocks/>
            </p:cNvSpPr>
            <p:nvPr userDrawn="1"/>
          </p:nvSpPr>
          <p:spPr bwMode="gray">
            <a:xfrm rot="14847100" flipH="1">
              <a:off x="1067" y="466"/>
              <a:ext cx="396" cy="396"/>
            </a:xfrm>
            <a:custGeom>
              <a:avLst/>
              <a:gdLst/>
              <a:ahLst/>
              <a:cxnLst>
                <a:cxn ang="0">
                  <a:pos x="56" y="0"/>
                </a:cxn>
                <a:cxn ang="0">
                  <a:pos x="529" y="473"/>
                </a:cxn>
                <a:cxn ang="0">
                  <a:pos x="474" y="527"/>
                </a:cxn>
                <a:cxn ang="0">
                  <a:pos x="0" y="54"/>
                </a:cxn>
                <a:cxn ang="0">
                  <a:pos x="56" y="0"/>
                </a:cxn>
              </a:cxnLst>
              <a:rect l="0" t="0" r="r" b="b"/>
              <a:pathLst>
                <a:path w="529" h="527">
                  <a:moveTo>
                    <a:pt x="56" y="0"/>
                  </a:moveTo>
                  <a:lnTo>
                    <a:pt x="529" y="473"/>
                  </a:lnTo>
                  <a:lnTo>
                    <a:pt x="474" y="527"/>
                  </a:lnTo>
                  <a:lnTo>
                    <a:pt x="0" y="54"/>
                  </a:lnTo>
                  <a:lnTo>
                    <a:pt x="56"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69" name="Freeform 53"/>
            <p:cNvSpPr>
              <a:spLocks/>
            </p:cNvSpPr>
            <p:nvPr userDrawn="1"/>
          </p:nvSpPr>
          <p:spPr bwMode="gray">
            <a:xfrm rot="14847100" flipH="1">
              <a:off x="1113" y="358"/>
              <a:ext cx="367" cy="421"/>
            </a:xfrm>
            <a:custGeom>
              <a:avLst/>
              <a:gdLst/>
              <a:ahLst/>
              <a:cxnLst>
                <a:cxn ang="0">
                  <a:pos x="59" y="0"/>
                </a:cxn>
                <a:cxn ang="0">
                  <a:pos x="490" y="513"/>
                </a:cxn>
                <a:cxn ang="0">
                  <a:pos x="430" y="562"/>
                </a:cxn>
                <a:cxn ang="0">
                  <a:pos x="0" y="51"/>
                </a:cxn>
                <a:cxn ang="0">
                  <a:pos x="59" y="0"/>
                </a:cxn>
              </a:cxnLst>
              <a:rect l="0" t="0" r="r" b="b"/>
              <a:pathLst>
                <a:path w="490" h="562">
                  <a:moveTo>
                    <a:pt x="59" y="0"/>
                  </a:moveTo>
                  <a:lnTo>
                    <a:pt x="490" y="513"/>
                  </a:lnTo>
                  <a:lnTo>
                    <a:pt x="430" y="562"/>
                  </a:lnTo>
                  <a:lnTo>
                    <a:pt x="0" y="51"/>
                  </a:lnTo>
                  <a:lnTo>
                    <a:pt x="59"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70" name="Freeform 54"/>
            <p:cNvSpPr>
              <a:spLocks/>
            </p:cNvSpPr>
            <p:nvPr userDrawn="1"/>
          </p:nvSpPr>
          <p:spPr bwMode="gray">
            <a:xfrm rot="14847100" flipH="1">
              <a:off x="1153" y="247"/>
              <a:ext cx="335" cy="446"/>
            </a:xfrm>
            <a:custGeom>
              <a:avLst/>
              <a:gdLst/>
              <a:ahLst/>
              <a:cxnLst>
                <a:cxn ang="0">
                  <a:pos x="64" y="0"/>
                </a:cxn>
                <a:cxn ang="0">
                  <a:pos x="446" y="548"/>
                </a:cxn>
                <a:cxn ang="0">
                  <a:pos x="384" y="593"/>
                </a:cxn>
                <a:cxn ang="0">
                  <a:pos x="0" y="45"/>
                </a:cxn>
                <a:cxn ang="0">
                  <a:pos x="64" y="0"/>
                </a:cxn>
              </a:cxnLst>
              <a:rect l="0" t="0" r="r" b="b"/>
              <a:pathLst>
                <a:path w="446" h="593">
                  <a:moveTo>
                    <a:pt x="64" y="0"/>
                  </a:moveTo>
                  <a:lnTo>
                    <a:pt x="446" y="548"/>
                  </a:lnTo>
                  <a:lnTo>
                    <a:pt x="384" y="593"/>
                  </a:lnTo>
                  <a:lnTo>
                    <a:pt x="0" y="45"/>
                  </a:lnTo>
                  <a:lnTo>
                    <a:pt x="64"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71" name="Freeform 55"/>
            <p:cNvSpPr>
              <a:spLocks/>
            </p:cNvSpPr>
            <p:nvPr userDrawn="1"/>
          </p:nvSpPr>
          <p:spPr bwMode="gray">
            <a:xfrm rot="14847100" flipH="1">
              <a:off x="1187" y="137"/>
              <a:ext cx="299" cy="465"/>
            </a:xfrm>
            <a:custGeom>
              <a:avLst/>
              <a:gdLst/>
              <a:ahLst/>
              <a:cxnLst>
                <a:cxn ang="0">
                  <a:pos x="66" y="0"/>
                </a:cxn>
                <a:cxn ang="0">
                  <a:pos x="401" y="579"/>
                </a:cxn>
                <a:cxn ang="0">
                  <a:pos x="334" y="618"/>
                </a:cxn>
                <a:cxn ang="0">
                  <a:pos x="0" y="38"/>
                </a:cxn>
                <a:cxn ang="0">
                  <a:pos x="66" y="0"/>
                </a:cxn>
              </a:cxnLst>
              <a:rect l="0" t="0" r="r" b="b"/>
              <a:pathLst>
                <a:path w="401" h="618">
                  <a:moveTo>
                    <a:pt x="66" y="0"/>
                  </a:moveTo>
                  <a:lnTo>
                    <a:pt x="401" y="579"/>
                  </a:lnTo>
                  <a:lnTo>
                    <a:pt x="334" y="618"/>
                  </a:lnTo>
                  <a:lnTo>
                    <a:pt x="0" y="38"/>
                  </a:lnTo>
                  <a:lnTo>
                    <a:pt x="66"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72" name="Freeform 56"/>
            <p:cNvSpPr>
              <a:spLocks/>
            </p:cNvSpPr>
            <p:nvPr userDrawn="1"/>
          </p:nvSpPr>
          <p:spPr bwMode="gray">
            <a:xfrm rot="14847100" flipH="1">
              <a:off x="1210" y="29"/>
              <a:ext cx="264" cy="481"/>
            </a:xfrm>
            <a:custGeom>
              <a:avLst/>
              <a:gdLst/>
              <a:ahLst/>
              <a:cxnLst>
                <a:cxn ang="0">
                  <a:pos x="69" y="0"/>
                </a:cxn>
                <a:cxn ang="0">
                  <a:pos x="353" y="607"/>
                </a:cxn>
                <a:cxn ang="0">
                  <a:pos x="282" y="640"/>
                </a:cxn>
                <a:cxn ang="0">
                  <a:pos x="0" y="33"/>
                </a:cxn>
                <a:cxn ang="0">
                  <a:pos x="69" y="0"/>
                </a:cxn>
              </a:cxnLst>
              <a:rect l="0" t="0" r="r" b="b"/>
              <a:pathLst>
                <a:path w="353" h="640">
                  <a:moveTo>
                    <a:pt x="69" y="0"/>
                  </a:moveTo>
                  <a:lnTo>
                    <a:pt x="353" y="607"/>
                  </a:lnTo>
                  <a:lnTo>
                    <a:pt x="282" y="640"/>
                  </a:lnTo>
                  <a:lnTo>
                    <a:pt x="0" y="33"/>
                  </a:lnTo>
                  <a:lnTo>
                    <a:pt x="69"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73" name="Freeform 57"/>
            <p:cNvSpPr>
              <a:spLocks/>
            </p:cNvSpPr>
            <p:nvPr userDrawn="1"/>
          </p:nvSpPr>
          <p:spPr bwMode="gray">
            <a:xfrm rot="14847100" flipH="1">
              <a:off x="1225" y="-81"/>
              <a:ext cx="225" cy="492"/>
            </a:xfrm>
            <a:custGeom>
              <a:avLst/>
              <a:gdLst/>
              <a:ahLst/>
              <a:cxnLst>
                <a:cxn ang="0">
                  <a:pos x="72" y="0"/>
                </a:cxn>
                <a:cxn ang="0">
                  <a:pos x="301" y="629"/>
                </a:cxn>
                <a:cxn ang="0">
                  <a:pos x="228" y="656"/>
                </a:cxn>
                <a:cxn ang="0">
                  <a:pos x="0" y="27"/>
                </a:cxn>
                <a:cxn ang="0">
                  <a:pos x="72" y="0"/>
                </a:cxn>
              </a:cxnLst>
              <a:rect l="0" t="0" r="r" b="b"/>
              <a:pathLst>
                <a:path w="301" h="656">
                  <a:moveTo>
                    <a:pt x="72" y="0"/>
                  </a:moveTo>
                  <a:lnTo>
                    <a:pt x="301" y="629"/>
                  </a:lnTo>
                  <a:lnTo>
                    <a:pt x="228" y="656"/>
                  </a:lnTo>
                  <a:lnTo>
                    <a:pt x="0" y="27"/>
                  </a:lnTo>
                  <a:lnTo>
                    <a:pt x="72"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74" name="Freeform 58"/>
            <p:cNvSpPr>
              <a:spLocks/>
            </p:cNvSpPr>
            <p:nvPr userDrawn="1"/>
          </p:nvSpPr>
          <p:spPr bwMode="gray">
            <a:xfrm rot="14847100" flipH="1">
              <a:off x="1231" y="-189"/>
              <a:ext cx="185" cy="500"/>
            </a:xfrm>
            <a:custGeom>
              <a:avLst/>
              <a:gdLst/>
              <a:ahLst/>
              <a:cxnLst>
                <a:cxn ang="0">
                  <a:pos x="74" y="0"/>
                </a:cxn>
                <a:cxn ang="0">
                  <a:pos x="248" y="646"/>
                </a:cxn>
                <a:cxn ang="0">
                  <a:pos x="173" y="666"/>
                </a:cxn>
                <a:cxn ang="0">
                  <a:pos x="0" y="18"/>
                </a:cxn>
                <a:cxn ang="0">
                  <a:pos x="74" y="0"/>
                </a:cxn>
              </a:cxnLst>
              <a:rect l="0" t="0" r="r" b="b"/>
              <a:pathLst>
                <a:path w="248" h="666">
                  <a:moveTo>
                    <a:pt x="74" y="0"/>
                  </a:moveTo>
                  <a:lnTo>
                    <a:pt x="248" y="646"/>
                  </a:lnTo>
                  <a:lnTo>
                    <a:pt x="173" y="666"/>
                  </a:lnTo>
                  <a:lnTo>
                    <a:pt x="0" y="18"/>
                  </a:lnTo>
                  <a:lnTo>
                    <a:pt x="74"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sp>
          <p:nvSpPr>
            <p:cNvPr id="34875" name="Freeform 59"/>
            <p:cNvSpPr>
              <a:spLocks/>
            </p:cNvSpPr>
            <p:nvPr userDrawn="1"/>
          </p:nvSpPr>
          <p:spPr bwMode="gray">
            <a:xfrm rot="14847100" flipH="1">
              <a:off x="1229" y="-294"/>
              <a:ext cx="144" cy="506"/>
            </a:xfrm>
            <a:custGeom>
              <a:avLst/>
              <a:gdLst/>
              <a:ahLst/>
              <a:cxnLst>
                <a:cxn ang="0">
                  <a:pos x="76" y="0"/>
                </a:cxn>
                <a:cxn ang="0">
                  <a:pos x="192" y="660"/>
                </a:cxn>
                <a:cxn ang="0">
                  <a:pos x="116" y="673"/>
                </a:cxn>
                <a:cxn ang="0">
                  <a:pos x="0" y="13"/>
                </a:cxn>
                <a:cxn ang="0">
                  <a:pos x="76" y="0"/>
                </a:cxn>
              </a:cxnLst>
              <a:rect l="0" t="0" r="r" b="b"/>
              <a:pathLst>
                <a:path w="192" h="673">
                  <a:moveTo>
                    <a:pt x="76" y="0"/>
                  </a:moveTo>
                  <a:lnTo>
                    <a:pt x="192" y="660"/>
                  </a:lnTo>
                  <a:lnTo>
                    <a:pt x="116" y="673"/>
                  </a:lnTo>
                  <a:lnTo>
                    <a:pt x="0" y="13"/>
                  </a:lnTo>
                  <a:lnTo>
                    <a:pt x="76" y="0"/>
                  </a:lnTo>
                  <a:close/>
                </a:path>
              </a:pathLst>
            </a:custGeom>
            <a:solidFill>
              <a:srgbClr val="F8F8F8">
                <a:alpha val="10001"/>
              </a:srgbClr>
            </a:solidFill>
            <a:ln w="0">
              <a:noFill/>
              <a:prstDash val="solid"/>
              <a:round/>
              <a:headEnd/>
              <a:tailEnd/>
            </a:ln>
          </p:spPr>
          <p:txBody>
            <a:bodyPr/>
            <a:lstStyle/>
            <a:p>
              <a:pPr eaLnBrk="0" hangingPunct="0">
                <a:defRPr/>
              </a:pPr>
              <a:endParaRPr lang="ru-RU" sz="1800"/>
            </a:p>
          </p:txBody>
        </p:sp>
        <p:pic>
          <p:nvPicPr>
            <p:cNvPr id="1060" name="Picture 30"/>
            <p:cNvPicPr>
              <a:picLocks noChangeAspect="1" noChangeArrowheads="1"/>
            </p:cNvPicPr>
            <p:nvPr userDrawn="1"/>
          </p:nvPicPr>
          <p:blipFill>
            <a:blip r:embed="rId16"/>
            <a:srcRect/>
            <a:stretch>
              <a:fillRect/>
            </a:stretch>
          </p:blipFill>
          <p:spPr bwMode="auto">
            <a:xfrm>
              <a:off x="100" y="185"/>
              <a:ext cx="912" cy="631"/>
            </a:xfrm>
            <a:prstGeom prst="rect">
              <a:avLst/>
            </a:prstGeom>
            <a:noFill/>
            <a:ln w="9525">
              <a:noFill/>
              <a:miter lim="800000"/>
              <a:headEnd/>
              <a:tailEnd/>
            </a:ln>
          </p:spPr>
        </p:pic>
      </p:grpSp>
      <p:sp>
        <p:nvSpPr>
          <p:cNvPr id="34843" name="Freeform 27"/>
          <p:cNvSpPr>
            <a:spLocks/>
          </p:cNvSpPr>
          <p:nvPr/>
        </p:nvSpPr>
        <p:spPr bwMode="gray">
          <a:xfrm>
            <a:off x="-25400" y="5124450"/>
            <a:ext cx="9156700" cy="1758950"/>
          </a:xfrm>
          <a:custGeom>
            <a:avLst/>
            <a:gdLst/>
            <a:ahLst/>
            <a:cxnLst>
              <a:cxn ang="0">
                <a:pos x="3" y="1092"/>
              </a:cxn>
              <a:cxn ang="0">
                <a:pos x="5768" y="1108"/>
              </a:cxn>
              <a:cxn ang="0">
                <a:pos x="5766" y="0"/>
              </a:cxn>
              <a:cxn ang="0">
                <a:pos x="1764" y="1032"/>
              </a:cxn>
              <a:cxn ang="0">
                <a:pos x="0" y="720"/>
              </a:cxn>
              <a:cxn ang="0">
                <a:pos x="0" y="1008"/>
              </a:cxn>
            </a:cxnLst>
            <a:rect l="0" t="0" r="r" b="b"/>
            <a:pathLst>
              <a:path w="5768" h="1108">
                <a:moveTo>
                  <a:pt x="3" y="1092"/>
                </a:moveTo>
                <a:lnTo>
                  <a:pt x="5768" y="1108"/>
                </a:lnTo>
                <a:lnTo>
                  <a:pt x="5766" y="0"/>
                </a:lnTo>
                <a:cubicBezTo>
                  <a:pt x="5264" y="296"/>
                  <a:pt x="2820" y="1038"/>
                  <a:pt x="1764" y="1032"/>
                </a:cubicBezTo>
                <a:cubicBezTo>
                  <a:pt x="708" y="1026"/>
                  <a:pt x="116" y="744"/>
                  <a:pt x="0" y="720"/>
                </a:cubicBezTo>
                <a:lnTo>
                  <a:pt x="0" y="1008"/>
                </a:lnTo>
              </a:path>
            </a:pathLst>
          </a:custGeom>
          <a:solidFill>
            <a:schemeClr val="hlink"/>
          </a:solidFill>
          <a:ln w="9525" cap="flat" cmpd="sng">
            <a:noFill/>
            <a:prstDash val="solid"/>
            <a:round/>
            <a:headEnd/>
            <a:tailEnd/>
          </a:ln>
          <a:effectLst/>
        </p:spPr>
        <p:txBody>
          <a:bodyPr/>
          <a:lstStyle/>
          <a:p>
            <a:pPr eaLnBrk="0" hangingPunct="0">
              <a:defRPr/>
            </a:pPr>
            <a:endParaRPr lang="ru-RU" sz="1800"/>
          </a:p>
        </p:txBody>
      </p:sp>
      <p:sp>
        <p:nvSpPr>
          <p:cNvPr id="34844" name="Freeform 28"/>
          <p:cNvSpPr>
            <a:spLocks/>
          </p:cNvSpPr>
          <p:nvPr/>
        </p:nvSpPr>
        <p:spPr bwMode="gray">
          <a:xfrm>
            <a:off x="-20638" y="5062538"/>
            <a:ext cx="9159876" cy="1733550"/>
          </a:xfrm>
          <a:custGeom>
            <a:avLst/>
            <a:gdLst/>
            <a:ahLst/>
            <a:cxnLst>
              <a:cxn ang="0">
                <a:pos x="8" y="1000"/>
              </a:cxn>
              <a:cxn ang="0">
                <a:pos x="1778" y="1072"/>
              </a:cxn>
              <a:cxn ang="0">
                <a:pos x="5760" y="324"/>
              </a:cxn>
              <a:cxn ang="0">
                <a:pos x="5766" y="0"/>
              </a:cxn>
              <a:cxn ang="0">
                <a:pos x="1764" y="1032"/>
              </a:cxn>
              <a:cxn ang="0">
                <a:pos x="0" y="720"/>
              </a:cxn>
              <a:cxn ang="0">
                <a:pos x="0" y="1008"/>
              </a:cxn>
            </a:cxnLst>
            <a:rect l="0" t="0" r="r" b="b"/>
            <a:pathLst>
              <a:path w="5766" h="1092">
                <a:moveTo>
                  <a:pt x="8" y="1000"/>
                </a:moveTo>
                <a:cubicBezTo>
                  <a:pt x="302" y="1012"/>
                  <a:pt x="774" y="1092"/>
                  <a:pt x="1778" y="1072"/>
                </a:cubicBezTo>
                <a:cubicBezTo>
                  <a:pt x="2782" y="1052"/>
                  <a:pt x="5098" y="529"/>
                  <a:pt x="5760" y="324"/>
                </a:cubicBezTo>
                <a:lnTo>
                  <a:pt x="5766" y="0"/>
                </a:lnTo>
                <a:cubicBezTo>
                  <a:pt x="5264" y="296"/>
                  <a:pt x="2820" y="1038"/>
                  <a:pt x="1764" y="1032"/>
                </a:cubicBezTo>
                <a:cubicBezTo>
                  <a:pt x="708" y="1026"/>
                  <a:pt x="116" y="744"/>
                  <a:pt x="0" y="720"/>
                </a:cubicBezTo>
                <a:lnTo>
                  <a:pt x="0" y="1008"/>
                </a:lnTo>
              </a:path>
            </a:pathLst>
          </a:custGeom>
          <a:solidFill>
            <a:schemeClr val="tx1"/>
          </a:solidFill>
          <a:ln w="9525" cap="flat" cmpd="sng">
            <a:noFill/>
            <a:prstDash val="solid"/>
            <a:round/>
            <a:headEnd/>
            <a:tailEnd/>
          </a:ln>
          <a:effectLst/>
        </p:spPr>
        <p:txBody>
          <a:bodyPr/>
          <a:lstStyle/>
          <a:p>
            <a:pPr eaLnBrk="0" hangingPunct="0">
              <a:defRPr/>
            </a:pPr>
            <a:endParaRPr lang="ru-RU" sz="1800"/>
          </a:p>
        </p:txBody>
      </p:sp>
      <p:sp>
        <p:nvSpPr>
          <p:cNvPr id="34845" name="Freeform 29"/>
          <p:cNvSpPr>
            <a:spLocks/>
          </p:cNvSpPr>
          <p:nvPr/>
        </p:nvSpPr>
        <p:spPr bwMode="gray">
          <a:xfrm>
            <a:off x="-25400" y="5765800"/>
            <a:ext cx="9169400" cy="977900"/>
          </a:xfrm>
          <a:custGeom>
            <a:avLst/>
            <a:gdLst/>
            <a:ahLst/>
            <a:cxnLst>
              <a:cxn ang="0">
                <a:pos x="0" y="58"/>
              </a:cxn>
              <a:cxn ang="0">
                <a:pos x="1584" y="586"/>
              </a:cxn>
              <a:cxn ang="0">
                <a:pos x="5768" y="0"/>
              </a:cxn>
              <a:cxn ang="0">
                <a:pos x="5776" y="32"/>
              </a:cxn>
              <a:cxn ang="0">
                <a:pos x="1584" y="598"/>
              </a:cxn>
              <a:cxn ang="0">
                <a:pos x="4" y="92"/>
              </a:cxn>
              <a:cxn ang="0">
                <a:pos x="0" y="58"/>
              </a:cxn>
            </a:cxnLst>
            <a:rect l="0" t="0" r="r" b="b"/>
            <a:pathLst>
              <a:path w="5776" h="616">
                <a:moveTo>
                  <a:pt x="0" y="58"/>
                </a:moveTo>
                <a:cubicBezTo>
                  <a:pt x="116" y="98"/>
                  <a:pt x="606" y="574"/>
                  <a:pt x="1584" y="586"/>
                </a:cubicBezTo>
                <a:cubicBezTo>
                  <a:pt x="2562" y="598"/>
                  <a:pt x="4364" y="324"/>
                  <a:pt x="5768" y="0"/>
                </a:cubicBezTo>
                <a:lnTo>
                  <a:pt x="5776" y="32"/>
                </a:lnTo>
                <a:cubicBezTo>
                  <a:pt x="4336" y="356"/>
                  <a:pt x="2550" y="616"/>
                  <a:pt x="1584" y="598"/>
                </a:cubicBezTo>
                <a:cubicBezTo>
                  <a:pt x="618" y="580"/>
                  <a:pt x="152" y="157"/>
                  <a:pt x="4" y="92"/>
                </a:cubicBezTo>
                <a:lnTo>
                  <a:pt x="0" y="58"/>
                </a:lnTo>
                <a:close/>
              </a:path>
            </a:pathLst>
          </a:custGeom>
          <a:solidFill>
            <a:srgbClr val="FFFFFF">
              <a:alpha val="50000"/>
            </a:srgbClr>
          </a:solidFill>
          <a:ln w="9525" cap="flat" cmpd="sng">
            <a:noFill/>
            <a:prstDash val="solid"/>
            <a:round/>
            <a:headEnd/>
            <a:tailEnd/>
          </a:ln>
          <a:effectLst/>
        </p:spPr>
        <p:txBody>
          <a:bodyPr/>
          <a:lstStyle/>
          <a:p>
            <a:pPr eaLnBrk="0" hangingPunct="0">
              <a:defRPr/>
            </a:pPr>
            <a:endParaRPr lang="ru-RU" sz="1800"/>
          </a:p>
        </p:txBody>
      </p:sp>
      <p:sp>
        <p:nvSpPr>
          <p:cNvPr id="34818" name="Rectangle 2"/>
          <p:cNvSpPr>
            <a:spLocks noGrp="1" noChangeArrowheads="1"/>
          </p:cNvSpPr>
          <p:nvPr>
            <p:ph type="dt" sz="half" idx="2"/>
          </p:nvPr>
        </p:nvSpPr>
        <p:spPr bwMode="gray">
          <a:xfrm>
            <a:off x="0" y="6400800"/>
            <a:ext cx="2133600" cy="2730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bg2"/>
                </a:solidFill>
                <a:latin typeface="Arial" charset="0"/>
              </a:defRPr>
            </a:lvl1pPr>
          </a:lstStyle>
          <a:p>
            <a:pPr>
              <a:defRPr/>
            </a:pPr>
            <a:endParaRPr lang="en-US"/>
          </a:p>
        </p:txBody>
      </p:sp>
      <p:sp>
        <p:nvSpPr>
          <p:cNvPr id="34819" name="Rectangle 3"/>
          <p:cNvSpPr>
            <a:spLocks noGrp="1" noChangeArrowheads="1"/>
          </p:cNvSpPr>
          <p:nvPr>
            <p:ph type="sldNum" sz="quarter" idx="4"/>
          </p:nvPr>
        </p:nvSpPr>
        <p:spPr bwMode="white">
          <a:xfrm>
            <a:off x="3733800" y="6584950"/>
            <a:ext cx="2133600" cy="2730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bg2"/>
                </a:solidFill>
                <a:latin typeface="Arial" charset="0"/>
              </a:defRPr>
            </a:lvl1pPr>
          </a:lstStyle>
          <a:p>
            <a:pPr>
              <a:defRPr/>
            </a:pPr>
            <a:fld id="{2D7A0F73-FFE9-4E3F-864A-547CC0B4EF58}" type="slidenum">
              <a:rPr lang="en-US"/>
              <a:pPr>
                <a:defRPr/>
              </a:pPr>
              <a:t>‹#›</a:t>
            </a:fld>
            <a:endParaRPr lang="en-US"/>
          </a:p>
        </p:txBody>
      </p:sp>
      <p:sp>
        <p:nvSpPr>
          <p:cNvPr id="34829" name="Rectangle 13"/>
          <p:cNvSpPr>
            <a:spLocks noGrp="1" noRot="1" noChangeArrowheads="1"/>
          </p:cNvSpPr>
          <p:nvPr>
            <p:ph type="title"/>
          </p:nvPr>
        </p:nvSpPr>
        <p:spPr bwMode="auto">
          <a:xfrm>
            <a:off x="1905000" y="228600"/>
            <a:ext cx="67818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34830" name="Rectangle 14"/>
          <p:cNvSpPr>
            <a:spLocks noGrp="1" noChangeArrowheads="1"/>
          </p:cNvSpPr>
          <p:nvPr>
            <p:ph type="ftr" sz="quarter" idx="3"/>
          </p:nvPr>
        </p:nvSpPr>
        <p:spPr bwMode="gray">
          <a:xfrm>
            <a:off x="5943600" y="6451600"/>
            <a:ext cx="2895600" cy="2730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r>
              <a:rPr lang="en-US"/>
              <a:t>www.themegallery.com</a:t>
            </a:r>
          </a:p>
        </p:txBody>
      </p:sp>
      <p:sp>
        <p:nvSpPr>
          <p:cNvPr id="34831" name="Rectangle 15"/>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34847" name="Rectangle 31"/>
          <p:cNvSpPr>
            <a:spLocks noChangeArrowheads="1"/>
          </p:cNvSpPr>
          <p:nvPr/>
        </p:nvSpPr>
        <p:spPr bwMode="gray">
          <a:xfrm>
            <a:off x="514350" y="319088"/>
            <a:ext cx="857250" cy="366712"/>
          </a:xfrm>
          <a:prstGeom prst="rect">
            <a:avLst/>
          </a:prstGeom>
          <a:noFill/>
          <a:ln w="9525">
            <a:noFill/>
            <a:miter lim="800000"/>
            <a:headEnd/>
            <a:tailEnd/>
          </a:ln>
          <a:effectLst/>
        </p:spPr>
        <p:txBody>
          <a:bodyPr wrap="none">
            <a:spAutoFit/>
          </a:bodyPr>
          <a:lstStyle/>
          <a:p>
            <a:pPr eaLnBrk="0" hangingPunct="0">
              <a:defRPr/>
            </a:pPr>
            <a:r>
              <a:rPr lang="en-US" sz="1800" b="1">
                <a:solidFill>
                  <a:schemeClr val="bg2"/>
                </a:solidFill>
                <a:latin typeface="Arial" charset="0"/>
              </a:rPr>
              <a:t>LOGO</a:t>
            </a:r>
          </a:p>
        </p:txBody>
      </p:sp>
    </p:spTree>
  </p:cSld>
  <p:clrMap bg1="dk2" tx1="lt1" bg2="dk1" tx2="lt2" accent1="accent1" accent2="accent2" accent3="accent3" accent4="accent4" accent5="accent5" accent6="accent6" hlink="hlink" folHlink="folHlink"/>
  <p:sldLayoutIdLst>
    <p:sldLayoutId id="2147483691"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 id="2147483680" r:id="rId12"/>
    <p:sldLayoutId id="2147483679"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890"/>
                                        </p:tgtEl>
                                        <p:attrNameLst>
                                          <p:attrName>style.visibility</p:attrName>
                                        </p:attrNameLst>
                                      </p:cBhvr>
                                      <p:to>
                                        <p:strVal val="visible"/>
                                      </p:to>
                                    </p:set>
                                    <p:animEffect transition="in" filter="fade">
                                      <p:cBhvr>
                                        <p:cTn id="7" dur="2000"/>
                                        <p:tgtEl>
                                          <p:spTgt spid="348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47"/>
                                        </p:tgtEl>
                                        <p:attrNameLst>
                                          <p:attrName>style.visibility</p:attrName>
                                        </p:attrNameLst>
                                      </p:cBhvr>
                                      <p:to>
                                        <p:strVal val="visible"/>
                                      </p:to>
                                    </p:set>
                                    <p:animEffect transition="in" filter="fade">
                                      <p:cBhvr>
                                        <p:cTn id="10" dur="2000"/>
                                        <p:tgtEl>
                                          <p:spTgt spid="3484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956"/>
                                        </p:tgtEl>
                                        <p:attrNameLst>
                                          <p:attrName>style.visibility</p:attrName>
                                        </p:attrNameLst>
                                      </p:cBhvr>
                                      <p:to>
                                        <p:strVal val="visible"/>
                                      </p:to>
                                    </p:set>
                                    <p:animEffect transition="in" filter="wipe(left)">
                                      <p:cBhvr>
                                        <p:cTn id="13" dur="500"/>
                                        <p:tgtEl>
                                          <p:spTgt spid="349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29"/>
                                        </p:tgtEl>
                                        <p:attrNameLst>
                                          <p:attrName>style.visibility</p:attrName>
                                        </p:attrNameLst>
                                      </p:cBhvr>
                                      <p:to>
                                        <p:strVal val="visible"/>
                                      </p:to>
                                    </p:set>
                                    <p:animEffect transition="in" filter="fade">
                                      <p:cBhvr>
                                        <p:cTn id="16" dur="10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56" grpId="0" animBg="1"/>
      <p:bldP spid="34829" grpId="0"/>
      <p:bldP spid="34847" grpId="0"/>
    </p:bldLst>
  </p:timing>
  <p:hf sldNum="0" hdr="0" dt="0"/>
  <p:txStyles>
    <p:titleStyle>
      <a:lvl1pPr algn="l" rtl="0" eaLnBrk="0" fontAlgn="base" hangingPunct="0">
        <a:spcBef>
          <a:spcPct val="0"/>
        </a:spcBef>
        <a:spcAft>
          <a:spcPct val="0"/>
        </a:spcAft>
        <a:defRPr sz="40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2pPr>
      <a:lvl3pPr algn="l" rtl="0" eaLnBrk="0" fontAlgn="base" hangingPunct="0">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3pPr>
      <a:lvl4pPr algn="l" rtl="0" eaLnBrk="0" fontAlgn="base" hangingPunct="0">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4pPr>
      <a:lvl5pPr algn="l" rtl="0" eaLnBrk="0" fontAlgn="base" hangingPunct="0">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5pPr>
      <a:lvl6pPr marL="457200" algn="l" rtl="0" eaLnBrk="1" fontAlgn="base" hangingPunct="1">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6pPr>
      <a:lvl7pPr marL="914400" algn="l" rtl="0" eaLnBrk="1" fontAlgn="base" hangingPunct="1">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7pPr>
      <a:lvl8pPr marL="1371600" algn="l" rtl="0" eaLnBrk="1" fontAlgn="base" hangingPunct="1">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8pPr>
      <a:lvl9pPr marL="1828800" algn="l" rtl="0" eaLnBrk="1" fontAlgn="base" hangingPunct="1">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Users\Белка_летяга\Desktop\92haDGsFNIg.jpg"/>
          <p:cNvPicPr>
            <a:picLocks noChangeAspect="1" noChangeArrowheads="1"/>
          </p:cNvPicPr>
          <p:nvPr/>
        </p:nvPicPr>
        <p:blipFill>
          <a:blip r:embed="rId2" cstate="print"/>
          <a:srcRect/>
          <a:stretch>
            <a:fillRect/>
          </a:stretch>
        </p:blipFill>
        <p:spPr bwMode="auto">
          <a:xfrm>
            <a:off x="4427984" y="2780928"/>
            <a:ext cx="3600400" cy="2914063"/>
          </a:xfrm>
          <a:prstGeom prst="ellipse">
            <a:avLst/>
          </a:prstGeom>
          <a:ln>
            <a:noFill/>
          </a:ln>
          <a:effectLst>
            <a:softEdge rad="112500"/>
          </a:effectLst>
        </p:spPr>
      </p:pic>
      <p:sp>
        <p:nvSpPr>
          <p:cNvPr id="9" name="Прямоугольник 8"/>
          <p:cNvSpPr/>
          <p:nvPr/>
        </p:nvSpPr>
        <p:spPr>
          <a:xfrm>
            <a:off x="1908175" y="404813"/>
            <a:ext cx="6335713" cy="946150"/>
          </a:xfrm>
          <a:prstGeom prst="rect">
            <a:avLst/>
          </a:prstGeom>
        </p:spPr>
        <p:txBody>
          <a:bodyPr>
            <a:spAutoFit/>
          </a:bodyPr>
          <a:lstStyle/>
          <a:p>
            <a:pPr algn="ctr"/>
            <a:r>
              <a:rPr lang="ru-RU" sz="2800" b="1" i="1">
                <a:effectLst>
                  <a:outerShdw blurRad="38100" dist="38100" dir="2700000" algn="tl">
                    <a:srgbClr val="000000"/>
                  </a:outerShdw>
                </a:effectLst>
              </a:rPr>
              <a:t>Дисциплина«Новые сварочные технологии»</a:t>
            </a:r>
          </a:p>
        </p:txBody>
      </p:sp>
      <p:pic>
        <p:nvPicPr>
          <p:cNvPr id="37927" name="Picture 39" descr="C:\Users\Белка_летяга\Desktop\загруженное.jpg"/>
          <p:cNvPicPr>
            <a:picLocks noChangeAspect="1" noChangeArrowheads="1"/>
          </p:cNvPicPr>
          <p:nvPr/>
        </p:nvPicPr>
        <p:blipFill>
          <a:blip r:embed="rId3" cstate="print"/>
          <a:srcRect/>
          <a:stretch>
            <a:fillRect/>
          </a:stretch>
        </p:blipFill>
        <p:spPr bwMode="auto">
          <a:xfrm>
            <a:off x="323528" y="0"/>
            <a:ext cx="1512168" cy="1051210"/>
          </a:xfrm>
          <a:prstGeom prst="ellipse">
            <a:avLst/>
          </a:prstGeom>
          <a:ln>
            <a:noFill/>
          </a:ln>
          <a:effectLst>
            <a:softEdge rad="112500"/>
          </a:effectLst>
        </p:spPr>
      </p:pic>
      <p:pic>
        <p:nvPicPr>
          <p:cNvPr id="37928" name="Picture 40" descr="C:\Users\Белка_летяга\Desktop\загруженное (1).jpg"/>
          <p:cNvPicPr>
            <a:picLocks noChangeAspect="1" noChangeArrowheads="1"/>
          </p:cNvPicPr>
          <p:nvPr/>
        </p:nvPicPr>
        <p:blipFill>
          <a:blip r:embed="rId4" cstate="print"/>
          <a:srcRect/>
          <a:stretch>
            <a:fillRect/>
          </a:stretch>
        </p:blipFill>
        <p:spPr bwMode="auto">
          <a:xfrm>
            <a:off x="1547664" y="1124744"/>
            <a:ext cx="1469147" cy="1280170"/>
          </a:xfrm>
          <a:prstGeom prst="ellipse">
            <a:avLst/>
          </a:prstGeom>
          <a:ln>
            <a:noFill/>
          </a:ln>
          <a:effectLst>
            <a:softEdge rad="112500"/>
          </a:effectLst>
        </p:spPr>
      </p:pic>
      <p:pic>
        <p:nvPicPr>
          <p:cNvPr id="37929" name="Picture 41" descr="C:\Users\Белка_летяга\Desktop\images.jpg"/>
          <p:cNvPicPr>
            <a:picLocks noChangeAspect="1" noChangeArrowheads="1"/>
          </p:cNvPicPr>
          <p:nvPr/>
        </p:nvPicPr>
        <p:blipFill>
          <a:blip r:embed="rId5" cstate="print"/>
          <a:srcRect/>
          <a:stretch>
            <a:fillRect/>
          </a:stretch>
        </p:blipFill>
        <p:spPr bwMode="auto">
          <a:xfrm>
            <a:off x="1115616" y="2636912"/>
            <a:ext cx="1778595" cy="1741599"/>
          </a:xfrm>
          <a:prstGeom prst="ellipse">
            <a:avLst/>
          </a:prstGeom>
          <a:ln>
            <a:noFill/>
          </a:ln>
          <a:effectLst>
            <a:softEdge rad="112500"/>
          </a:effectLst>
        </p:spPr>
      </p:pic>
      <p:sp>
        <p:nvSpPr>
          <p:cNvPr id="15367" name="Rectangle 7"/>
          <p:cNvSpPr>
            <a:spLocks noChangeArrowheads="1"/>
          </p:cNvSpPr>
          <p:nvPr/>
        </p:nvSpPr>
        <p:spPr bwMode="auto">
          <a:xfrm>
            <a:off x="1835150" y="1412875"/>
            <a:ext cx="6902450" cy="822325"/>
          </a:xfrm>
          <a:prstGeom prst="rect">
            <a:avLst/>
          </a:prstGeom>
          <a:noFill/>
          <a:ln w="9525">
            <a:noFill/>
            <a:miter lim="800000"/>
            <a:headEnd/>
            <a:tailEnd/>
          </a:ln>
          <a:effectLst/>
        </p:spPr>
        <p:txBody>
          <a:bodyPr>
            <a:spAutoFit/>
          </a:bodyPr>
          <a:lstStyle/>
          <a:p>
            <a:pPr algn="ctr"/>
            <a:r>
              <a:rPr lang="ru-RU" sz="2400" b="1" i="1" dirty="0">
                <a:effectLst>
                  <a:outerShdw blurRad="38100" dist="38100" dir="2700000" algn="tl">
                    <a:srgbClr val="000000"/>
                  </a:outerShdw>
                </a:effectLst>
              </a:rPr>
              <a:t>Тема: «Сварка взрывом крупногабаритных заготовок»</a:t>
            </a:r>
          </a:p>
        </p:txBody>
      </p:sp>
      <p:sp>
        <p:nvSpPr>
          <p:cNvPr id="2" name="TextBox 1"/>
          <p:cNvSpPr txBox="1"/>
          <p:nvPr/>
        </p:nvSpPr>
        <p:spPr>
          <a:xfrm>
            <a:off x="323528" y="6309320"/>
            <a:ext cx="4121641" cy="461665"/>
          </a:xfrm>
          <a:prstGeom prst="rect">
            <a:avLst/>
          </a:prstGeom>
          <a:noFill/>
        </p:spPr>
        <p:txBody>
          <a:bodyPr wrap="none" rtlCol="0">
            <a:spAutoFit/>
          </a:bodyPr>
          <a:lstStyle/>
          <a:p>
            <a:r>
              <a:rPr lang="ru-RU" sz="2400" b="1" i="1" dirty="0" smtClean="0">
                <a:effectLst>
                  <a:outerShdw blurRad="38100" dist="38100" dir="2700000" algn="tl">
                    <a:srgbClr val="000000">
                      <a:alpha val="43137"/>
                    </a:srgbClr>
                  </a:outerShdw>
                </a:effectLst>
              </a:rPr>
              <a:t>Преподаватель </a:t>
            </a:r>
            <a:r>
              <a:rPr lang="ru-RU" sz="2400" b="1" i="1" dirty="0" err="1" smtClean="0">
                <a:effectLst>
                  <a:outerShdw blurRad="38100" dist="38100" dir="2700000" algn="tl">
                    <a:srgbClr val="000000">
                      <a:alpha val="43137"/>
                    </a:srgbClr>
                  </a:outerShdw>
                </a:effectLst>
              </a:rPr>
              <a:t>Цепова</a:t>
            </a:r>
            <a:r>
              <a:rPr lang="ru-RU" sz="2400" b="1" i="1" dirty="0" smtClean="0">
                <a:effectLst>
                  <a:outerShdw blurRad="38100" dist="38100" dir="2700000" algn="tl">
                    <a:srgbClr val="000000">
                      <a:alpha val="43137"/>
                    </a:srgbClr>
                  </a:outerShdw>
                </a:effectLst>
              </a:rPr>
              <a:t> Н.В.</a:t>
            </a:r>
            <a:endParaRPr lang="ru-RU" sz="24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927"/>
                                        </p:tgtEl>
                                        <p:attrNameLst>
                                          <p:attrName>style.visibility</p:attrName>
                                        </p:attrNameLst>
                                      </p:cBhvr>
                                      <p:to>
                                        <p:strVal val="visible"/>
                                      </p:to>
                                    </p:set>
                                    <p:animEffect transition="in" filter="fade">
                                      <p:cBhvr>
                                        <p:cTn id="7" dur="2000"/>
                                        <p:tgtEl>
                                          <p:spTgt spid="3792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7928"/>
                                        </p:tgtEl>
                                        <p:attrNameLst>
                                          <p:attrName>style.visibility</p:attrName>
                                        </p:attrNameLst>
                                      </p:cBhvr>
                                      <p:to>
                                        <p:strVal val="visible"/>
                                      </p:to>
                                    </p:set>
                                    <p:animEffect transition="in" filter="fade">
                                      <p:cBhvr>
                                        <p:cTn id="11" dur="2000"/>
                                        <p:tgtEl>
                                          <p:spTgt spid="3792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7929"/>
                                        </p:tgtEl>
                                        <p:attrNameLst>
                                          <p:attrName>style.visibility</p:attrName>
                                        </p:attrNameLst>
                                      </p:cBhvr>
                                      <p:to>
                                        <p:strVal val="visible"/>
                                      </p:to>
                                    </p:set>
                                    <p:animEffect transition="in" filter="fade">
                                      <p:cBhvr>
                                        <p:cTn id="15" dur="2000"/>
                                        <p:tgtEl>
                                          <p:spTgt spid="37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Users\Белка_летяга\Desktop\Newgcdxvpojucwgvg.png"/>
          <p:cNvPicPr>
            <a:picLocks noChangeAspect="1" noChangeArrowheads="1"/>
          </p:cNvPicPr>
          <p:nvPr/>
        </p:nvPicPr>
        <p:blipFill>
          <a:blip r:embed="rId2"/>
          <a:srcRect/>
          <a:stretch>
            <a:fillRect/>
          </a:stretch>
        </p:blipFill>
        <p:spPr bwMode="auto">
          <a:xfrm>
            <a:off x="323850" y="0"/>
            <a:ext cx="1093788" cy="930275"/>
          </a:xfrm>
          <a:prstGeom prst="rect">
            <a:avLst/>
          </a:prstGeom>
          <a:noFill/>
          <a:ln w="9525">
            <a:noFill/>
            <a:miter lim="800000"/>
            <a:headEnd/>
            <a:tailEnd/>
          </a:ln>
        </p:spPr>
      </p:pic>
      <p:pic>
        <p:nvPicPr>
          <p:cNvPr id="30723" name="Picture 7" descr="explosion3"/>
          <p:cNvPicPr>
            <a:picLocks noChangeAspect="1" noChangeArrowheads="1"/>
          </p:cNvPicPr>
          <p:nvPr/>
        </p:nvPicPr>
        <p:blipFill>
          <a:blip r:embed="rId3"/>
          <a:srcRect/>
          <a:stretch>
            <a:fillRect/>
          </a:stretch>
        </p:blipFill>
        <p:spPr bwMode="auto">
          <a:xfrm>
            <a:off x="1619250" y="4005263"/>
            <a:ext cx="2381250" cy="2247900"/>
          </a:xfrm>
          <a:prstGeom prst="rect">
            <a:avLst/>
          </a:prstGeom>
          <a:noFill/>
          <a:ln w="9525">
            <a:noFill/>
            <a:miter lim="800000"/>
            <a:headEnd/>
            <a:tailEnd/>
          </a:ln>
        </p:spPr>
      </p:pic>
      <p:sp>
        <p:nvSpPr>
          <p:cNvPr id="30724" name="Rectangle 8"/>
          <p:cNvSpPr>
            <a:spLocks noChangeArrowheads="1"/>
          </p:cNvSpPr>
          <p:nvPr/>
        </p:nvSpPr>
        <p:spPr bwMode="auto">
          <a:xfrm>
            <a:off x="0" y="1412875"/>
            <a:ext cx="9144000" cy="1631216"/>
          </a:xfrm>
          <a:prstGeom prst="rect">
            <a:avLst/>
          </a:prstGeom>
          <a:noFill/>
          <a:ln w="9525">
            <a:noFill/>
            <a:miter lim="800000"/>
            <a:headEnd/>
            <a:tailEnd/>
          </a:ln>
        </p:spPr>
        <p:txBody>
          <a:bodyPr wrap="square" anchor="ctr">
            <a:spAutoFit/>
          </a:bodyPr>
          <a:lstStyle/>
          <a:p>
            <a:pPr eaLnBrk="0" hangingPunct="0"/>
            <a:r>
              <a:rPr lang="en-US" dirty="0" err="1">
                <a:latin typeface="Arial" pitchFamily="34" charset="0"/>
                <a:cs typeface="Arial" pitchFamily="34" charset="0"/>
              </a:rPr>
              <a:t>Сварка</a:t>
            </a:r>
            <a:r>
              <a:rPr lang="en-US" dirty="0">
                <a:latin typeface="Arial" pitchFamily="34" charset="0"/>
                <a:cs typeface="Arial" pitchFamily="34" charset="0"/>
              </a:rPr>
              <a:t> </a:t>
            </a:r>
            <a:r>
              <a:rPr lang="en-US" dirty="0" err="1">
                <a:latin typeface="Arial" pitchFamily="34" charset="0"/>
                <a:cs typeface="Arial" pitchFamily="34" charset="0"/>
              </a:rPr>
              <a:t>взрывом</a:t>
            </a:r>
            <a:r>
              <a:rPr lang="en-US" dirty="0">
                <a:latin typeface="Arial" pitchFamily="34" charset="0"/>
                <a:cs typeface="Arial" pitchFamily="34" charset="0"/>
              </a:rPr>
              <a:t> </a:t>
            </a:r>
            <a:r>
              <a:rPr lang="en-US" dirty="0" err="1">
                <a:latin typeface="Arial" pitchFamily="34" charset="0"/>
                <a:cs typeface="Arial" pitchFamily="34" charset="0"/>
              </a:rPr>
              <a:t>применяется</a:t>
            </a:r>
            <a:r>
              <a:rPr lang="en-US" dirty="0">
                <a:latin typeface="Arial" pitchFamily="34" charset="0"/>
                <a:cs typeface="Arial" pitchFamily="34" charset="0"/>
              </a:rPr>
              <a:t> </a:t>
            </a:r>
            <a:r>
              <a:rPr lang="en-US" dirty="0" err="1">
                <a:latin typeface="Arial" pitchFamily="34" charset="0"/>
                <a:cs typeface="Arial" pitchFamily="34" charset="0"/>
              </a:rPr>
              <a:t>для</a:t>
            </a:r>
            <a:r>
              <a:rPr lang="en-US" dirty="0">
                <a:latin typeface="Arial" pitchFamily="34" charset="0"/>
                <a:cs typeface="Arial" pitchFamily="34" charset="0"/>
              </a:rPr>
              <a:t> </a:t>
            </a:r>
            <a:r>
              <a:rPr lang="en-US" dirty="0" err="1">
                <a:latin typeface="Arial" pitchFamily="34" charset="0"/>
                <a:cs typeface="Arial" pitchFamily="34" charset="0"/>
              </a:rPr>
              <a:t>плакирования</a:t>
            </a:r>
            <a:r>
              <a:rPr lang="en-US" dirty="0">
                <a:latin typeface="Arial" pitchFamily="34" charset="0"/>
                <a:cs typeface="Arial" pitchFamily="34" charset="0"/>
              </a:rPr>
              <a:t> </a:t>
            </a:r>
            <a:r>
              <a:rPr lang="en-US" dirty="0" err="1">
                <a:latin typeface="Arial" pitchFamily="34" charset="0"/>
                <a:cs typeface="Arial" pitchFamily="34" charset="0"/>
              </a:rPr>
              <a:t>стержней</a:t>
            </a:r>
            <a:r>
              <a:rPr lang="en-US" dirty="0">
                <a:latin typeface="Arial" pitchFamily="34" charset="0"/>
                <a:cs typeface="Arial" pitchFamily="34" charset="0"/>
              </a:rPr>
              <a:t> и </a:t>
            </a:r>
            <a:r>
              <a:rPr lang="en-US" dirty="0" err="1">
                <a:latin typeface="Arial" pitchFamily="34" charset="0"/>
                <a:cs typeface="Arial" pitchFamily="34" charset="0"/>
              </a:rPr>
              <a:t>труб</a:t>
            </a:r>
            <a:r>
              <a:rPr lang="en-US" dirty="0">
                <a:latin typeface="Arial" pitchFamily="34" charset="0"/>
                <a:cs typeface="Arial" pitchFamily="34" charset="0"/>
              </a:rPr>
              <a:t>, </a:t>
            </a:r>
            <a:r>
              <a:rPr lang="en-US" dirty="0" err="1">
                <a:latin typeface="Arial" pitchFamily="34" charset="0"/>
                <a:cs typeface="Arial" pitchFamily="34" charset="0"/>
              </a:rPr>
              <a:t>внутренних</a:t>
            </a:r>
            <a:r>
              <a:rPr lang="en-US" dirty="0">
                <a:latin typeface="Arial" pitchFamily="34" charset="0"/>
                <a:cs typeface="Arial" pitchFamily="34" charset="0"/>
              </a:rPr>
              <a:t> </a:t>
            </a:r>
            <a:r>
              <a:rPr lang="en-US" dirty="0" err="1">
                <a:latin typeface="Arial" pitchFamily="34" charset="0"/>
                <a:cs typeface="Arial" pitchFamily="34" charset="0"/>
              </a:rPr>
              <a:t>поверхностей</a:t>
            </a:r>
            <a:r>
              <a:rPr lang="en-US" dirty="0">
                <a:latin typeface="Arial" pitchFamily="34" charset="0"/>
                <a:cs typeface="Arial" pitchFamily="34" charset="0"/>
              </a:rPr>
              <a:t> </a:t>
            </a:r>
            <a:r>
              <a:rPr lang="en-US" dirty="0" err="1">
                <a:latin typeface="Arial" pitchFamily="34" charset="0"/>
                <a:cs typeface="Arial" pitchFamily="34" charset="0"/>
              </a:rPr>
              <a:t>цилиндров</a:t>
            </a:r>
            <a:r>
              <a:rPr lang="en-US" dirty="0">
                <a:latin typeface="Arial" pitchFamily="34" charset="0"/>
                <a:cs typeface="Arial" pitchFamily="34" charset="0"/>
              </a:rPr>
              <a:t> и </a:t>
            </a:r>
            <a:r>
              <a:rPr lang="en-US" dirty="0" err="1">
                <a:latin typeface="Arial" pitchFamily="34" charset="0"/>
                <a:cs typeface="Arial" pitchFamily="34" charset="0"/>
              </a:rPr>
              <a:t>цилиндрических</a:t>
            </a:r>
            <a:r>
              <a:rPr lang="en-US" dirty="0">
                <a:latin typeface="Arial" pitchFamily="34" charset="0"/>
                <a:cs typeface="Arial" pitchFamily="34" charset="0"/>
              </a:rPr>
              <a:t> </a:t>
            </a:r>
            <a:r>
              <a:rPr lang="en-US" dirty="0" err="1">
                <a:latin typeface="Arial" pitchFamily="34" charset="0"/>
                <a:cs typeface="Arial" pitchFamily="34" charset="0"/>
              </a:rPr>
              <a:t>изделий</a:t>
            </a:r>
            <a:r>
              <a:rPr lang="en-US" dirty="0">
                <a:latin typeface="Arial" pitchFamily="34" charset="0"/>
                <a:cs typeface="Arial" pitchFamily="34" charset="0"/>
              </a:rPr>
              <a:t> (</a:t>
            </a:r>
            <a:r>
              <a:rPr lang="en-US" dirty="0" err="1">
                <a:latin typeface="Arial" pitchFamily="34" charset="0"/>
                <a:cs typeface="Arial" pitchFamily="34" charset="0"/>
              </a:rPr>
              <a:t>рис</a:t>
            </a:r>
            <a:r>
              <a:rPr lang="en-US" dirty="0">
                <a:latin typeface="Arial" pitchFamily="34" charset="0"/>
                <a:cs typeface="Arial" pitchFamily="34" charset="0"/>
              </a:rPr>
              <a:t>. 3.51). </a:t>
            </a:r>
            <a:r>
              <a:rPr lang="en-US" dirty="0" err="1">
                <a:latin typeface="Arial" pitchFamily="34" charset="0"/>
                <a:cs typeface="Arial" pitchFamily="34" charset="0"/>
              </a:rPr>
              <a:t>При</a:t>
            </a:r>
            <a:r>
              <a:rPr lang="en-US" dirty="0">
                <a:latin typeface="Arial" pitchFamily="34" charset="0"/>
                <a:cs typeface="Arial" pitchFamily="34" charset="0"/>
              </a:rPr>
              <a:t> </a:t>
            </a:r>
            <a:r>
              <a:rPr lang="en-US" dirty="0" err="1">
                <a:latin typeface="Arial" pitchFamily="34" charset="0"/>
                <a:cs typeface="Arial" pitchFamily="34" charset="0"/>
              </a:rPr>
              <a:t>плакировании</a:t>
            </a:r>
            <a:r>
              <a:rPr lang="en-US" dirty="0">
                <a:latin typeface="Arial" pitchFamily="34" charset="0"/>
                <a:cs typeface="Arial" pitchFamily="34" charset="0"/>
              </a:rPr>
              <a:t> </a:t>
            </a:r>
            <a:r>
              <a:rPr lang="en-US" dirty="0" err="1">
                <a:latin typeface="Arial" pitchFamily="34" charset="0"/>
                <a:cs typeface="Arial" pitchFamily="34" charset="0"/>
              </a:rPr>
              <a:t>стержней</a:t>
            </a:r>
            <a:r>
              <a:rPr lang="en-US" dirty="0">
                <a:latin typeface="Arial" pitchFamily="34" charset="0"/>
                <a:cs typeface="Arial" pitchFamily="34" charset="0"/>
              </a:rPr>
              <a:t> </a:t>
            </a:r>
            <a:r>
              <a:rPr lang="en-US" dirty="0" err="1">
                <a:latin typeface="Arial" pitchFamily="34" charset="0"/>
                <a:cs typeface="Arial" pitchFamily="34" charset="0"/>
              </a:rPr>
              <a:t>трубу</a:t>
            </a:r>
            <a:r>
              <a:rPr lang="en-US" dirty="0">
                <a:latin typeface="Arial" pitchFamily="34" charset="0"/>
                <a:cs typeface="Arial" pitchFamily="34" charset="0"/>
              </a:rPr>
              <a:t> 1 (</a:t>
            </a:r>
            <a:r>
              <a:rPr lang="en-US" dirty="0" err="1">
                <a:latin typeface="Arial" pitchFamily="34" charset="0"/>
                <a:cs typeface="Arial" pitchFamily="34" charset="0"/>
              </a:rPr>
              <a:t>рис</a:t>
            </a:r>
            <a:r>
              <a:rPr lang="en-US" dirty="0">
                <a:latin typeface="Arial" pitchFamily="34" charset="0"/>
                <a:cs typeface="Arial" pitchFamily="34" charset="0"/>
              </a:rPr>
              <a:t>. 3.52, а) </a:t>
            </a:r>
            <a:r>
              <a:rPr lang="en-US" dirty="0" err="1">
                <a:latin typeface="Arial" pitchFamily="34" charset="0"/>
                <a:cs typeface="Arial" pitchFamily="34" charset="0"/>
              </a:rPr>
              <a:t>устанавливают</a:t>
            </a:r>
            <a:r>
              <a:rPr lang="en-US" dirty="0">
                <a:latin typeface="Arial" pitchFamily="34" charset="0"/>
                <a:cs typeface="Arial" pitchFamily="34" charset="0"/>
              </a:rPr>
              <a:t> с </a:t>
            </a:r>
            <a:r>
              <a:rPr lang="en-US" dirty="0" err="1">
                <a:latin typeface="Arial" pitchFamily="34" charset="0"/>
                <a:cs typeface="Arial" pitchFamily="34" charset="0"/>
              </a:rPr>
              <a:t>зазором</a:t>
            </a:r>
            <a:r>
              <a:rPr lang="en-US" dirty="0">
                <a:latin typeface="Arial" pitchFamily="34" charset="0"/>
                <a:cs typeface="Arial" pitchFamily="34" charset="0"/>
              </a:rPr>
              <a:t> </a:t>
            </a:r>
            <a:r>
              <a:rPr lang="en-US" dirty="0" err="1">
                <a:latin typeface="Arial" pitchFamily="34" charset="0"/>
                <a:cs typeface="Arial" pitchFamily="34" charset="0"/>
              </a:rPr>
              <a:t>на</a:t>
            </a:r>
            <a:r>
              <a:rPr lang="en-US" dirty="0">
                <a:latin typeface="Arial" pitchFamily="34" charset="0"/>
                <a:cs typeface="Arial" pitchFamily="34" charset="0"/>
              </a:rPr>
              <a:t> </a:t>
            </a:r>
            <a:r>
              <a:rPr lang="en-US" dirty="0" err="1">
                <a:latin typeface="Arial" pitchFamily="34" charset="0"/>
                <a:cs typeface="Arial" pitchFamily="34" charset="0"/>
              </a:rPr>
              <a:t>стержень</a:t>
            </a:r>
            <a:r>
              <a:rPr lang="en-US" dirty="0">
                <a:latin typeface="Arial" pitchFamily="34" charset="0"/>
                <a:cs typeface="Arial" pitchFamily="34" charset="0"/>
              </a:rPr>
              <a:t> 2. </a:t>
            </a:r>
            <a:r>
              <a:rPr lang="en-US" dirty="0" err="1">
                <a:latin typeface="Arial" pitchFamily="34" charset="0"/>
                <a:cs typeface="Arial" pitchFamily="34" charset="0"/>
              </a:rPr>
              <a:t>Внутреннюю</a:t>
            </a:r>
            <a:r>
              <a:rPr lang="en-US" dirty="0">
                <a:latin typeface="Arial" pitchFamily="34" charset="0"/>
                <a:cs typeface="Arial" pitchFamily="34" charset="0"/>
              </a:rPr>
              <a:t> </a:t>
            </a:r>
            <a:r>
              <a:rPr lang="en-US" dirty="0" err="1">
                <a:latin typeface="Arial" pitchFamily="34" charset="0"/>
                <a:cs typeface="Arial" pitchFamily="34" charset="0"/>
              </a:rPr>
              <a:t>поверхность</a:t>
            </a:r>
            <a:r>
              <a:rPr lang="en-US" dirty="0">
                <a:latin typeface="Arial" pitchFamily="34" charset="0"/>
                <a:cs typeface="Arial" pitchFamily="34" charset="0"/>
              </a:rPr>
              <a:t> </a:t>
            </a:r>
            <a:r>
              <a:rPr lang="en-US" dirty="0" err="1">
                <a:latin typeface="Arial" pitchFamily="34" charset="0"/>
                <a:cs typeface="Arial" pitchFamily="34" charset="0"/>
              </a:rPr>
              <a:t>трубы</a:t>
            </a:r>
            <a:r>
              <a:rPr lang="en-US" dirty="0">
                <a:latin typeface="Arial" pitchFamily="34" charset="0"/>
                <a:cs typeface="Arial" pitchFamily="34" charset="0"/>
              </a:rPr>
              <a:t> и </a:t>
            </a:r>
            <a:r>
              <a:rPr lang="en-US" dirty="0" err="1">
                <a:latin typeface="Arial" pitchFamily="34" charset="0"/>
                <a:cs typeface="Arial" pitchFamily="34" charset="0"/>
              </a:rPr>
              <a:t>наружную</a:t>
            </a:r>
            <a:r>
              <a:rPr lang="en-US" dirty="0">
                <a:latin typeface="Arial" pitchFamily="34" charset="0"/>
                <a:cs typeface="Arial" pitchFamily="34" charset="0"/>
              </a:rPr>
              <a:t> </a:t>
            </a:r>
            <a:r>
              <a:rPr lang="en-US" dirty="0" err="1">
                <a:latin typeface="Arial" pitchFamily="34" charset="0"/>
                <a:cs typeface="Arial" pitchFamily="34" charset="0"/>
              </a:rPr>
              <a:t>поверхность</a:t>
            </a:r>
            <a:r>
              <a:rPr lang="en-US" dirty="0">
                <a:latin typeface="Arial" pitchFamily="34" charset="0"/>
                <a:cs typeface="Arial" pitchFamily="34" charset="0"/>
              </a:rPr>
              <a:t> </a:t>
            </a:r>
            <a:r>
              <a:rPr lang="en-US" dirty="0" err="1">
                <a:latin typeface="Arial" pitchFamily="34" charset="0"/>
                <a:cs typeface="Arial" pitchFamily="34" charset="0"/>
              </a:rPr>
              <a:t>стержня</a:t>
            </a:r>
            <a:r>
              <a:rPr lang="en-US" dirty="0">
                <a:latin typeface="Arial" pitchFamily="34" charset="0"/>
                <a:cs typeface="Arial" pitchFamily="34" charset="0"/>
              </a:rPr>
              <a:t> </a:t>
            </a:r>
            <a:r>
              <a:rPr lang="en-US" dirty="0" err="1">
                <a:latin typeface="Arial" pitchFamily="34" charset="0"/>
                <a:cs typeface="Arial" pitchFamily="34" charset="0"/>
              </a:rPr>
              <a:t>механически</a:t>
            </a:r>
            <a:r>
              <a:rPr lang="en-US" dirty="0">
                <a:latin typeface="Arial" pitchFamily="34" charset="0"/>
                <a:cs typeface="Arial" pitchFamily="34" charset="0"/>
              </a:rPr>
              <a:t> </a:t>
            </a:r>
            <a:r>
              <a:rPr lang="en-US" dirty="0" err="1">
                <a:latin typeface="Arial" pitchFamily="34" charset="0"/>
                <a:cs typeface="Arial" pitchFamily="34" charset="0"/>
              </a:rPr>
              <a:t>обрабатывают</a:t>
            </a:r>
            <a:r>
              <a:rPr lang="en-US" dirty="0">
                <a:latin typeface="Arial" pitchFamily="34" charset="0"/>
                <a:cs typeface="Arial" pitchFamily="34" charset="0"/>
              </a:rPr>
              <a:t> и </a:t>
            </a:r>
            <a:r>
              <a:rPr lang="en-US" dirty="0" err="1">
                <a:latin typeface="Arial" pitchFamily="34" charset="0"/>
                <a:cs typeface="Arial" pitchFamily="34" charset="0"/>
              </a:rPr>
              <a:t>обезжиривают</a:t>
            </a:r>
            <a:r>
              <a:rPr lang="en-US" dirty="0">
                <a:latin typeface="Arial" pitchFamily="34" charset="0"/>
                <a:cs typeface="Arial" pitchFamily="34" charset="0"/>
              </a:rPr>
              <a:t>. </a:t>
            </a:r>
          </a:p>
        </p:txBody>
      </p:sp>
      <p:sp>
        <p:nvSpPr>
          <p:cNvPr id="6" name="Заголовок 5"/>
          <p:cNvSpPr>
            <a:spLocks noGrp="1"/>
          </p:cNvSpPr>
          <p:nvPr>
            <p:ph type="title"/>
          </p:nvPr>
        </p:nvSpPr>
        <p:spPr/>
        <p:txBody>
          <a:bodyPr/>
          <a:lstStyle/>
          <a:p>
            <a:pPr algn="ctr"/>
            <a:r>
              <a:rPr lang="ru-RU" i="1" dirty="0" smtClean="0">
                <a:latin typeface="Arial" charset="0"/>
              </a:rPr>
              <a:t>Области применения</a:t>
            </a:r>
            <a:endParaRPr lang="ru-RU" dirty="0"/>
          </a:p>
        </p:txBody>
      </p:sp>
      <p:sp>
        <p:nvSpPr>
          <p:cNvPr id="7" name="Содержимое 6"/>
          <p:cNvSpPr>
            <a:spLocks noGrp="1"/>
          </p:cNvSpPr>
          <p:nvPr>
            <p:ph idx="1"/>
          </p:nvPr>
        </p:nvSpPr>
        <p:spPr/>
        <p:txBody>
          <a:bodyPr/>
          <a:lstStyle/>
          <a:p>
            <a:pPr marL="0" indent="0">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
          <p:cNvSpPr>
            <a:spLocks noChangeArrowheads="1"/>
          </p:cNvSpPr>
          <p:nvPr/>
        </p:nvSpPr>
        <p:spPr bwMode="auto">
          <a:xfrm>
            <a:off x="0" y="950913"/>
            <a:ext cx="9144000" cy="1508125"/>
          </a:xfrm>
          <a:prstGeom prst="rect">
            <a:avLst/>
          </a:prstGeom>
          <a:noFill/>
          <a:ln w="9525">
            <a:noFill/>
            <a:miter lim="800000"/>
            <a:headEnd/>
            <a:tailEnd/>
          </a:ln>
        </p:spPr>
        <p:txBody>
          <a:bodyPr anchor="ctr">
            <a:spAutoFit/>
          </a:bodyPr>
          <a:lstStyle/>
          <a:p>
            <a:pPr algn="ctr"/>
            <a:r>
              <a:rPr lang="ru-RU">
                <a:latin typeface="Arial" charset="0"/>
                <a:cs typeface="Times New Roman" pitchFamily="18" charset="0"/>
              </a:rPr>
              <a:t>На решение проблем сварочного производства и его развитие направлена наряду с научно-техническим обеспечением сварки предусмотрено развитие его материально-технической базы. </a:t>
            </a:r>
          </a:p>
          <a:p>
            <a:pPr eaLnBrk="0" hangingPunct="0"/>
            <a:r>
              <a:rPr lang="ru-RU" sz="1400">
                <a:latin typeface="Arial" charset="0"/>
                <a:cs typeface="Times New Roman" pitchFamily="18" charset="0"/>
              </a:rPr>
              <a:t/>
            </a:r>
            <a:br>
              <a:rPr lang="ru-RU" sz="1400">
                <a:latin typeface="Arial" charset="0"/>
                <a:cs typeface="Times New Roman" pitchFamily="18" charset="0"/>
              </a:rPr>
            </a:br>
            <a:endParaRPr lang="ru-RU" sz="1800">
              <a:latin typeface="Arial" charset="0"/>
            </a:endParaRPr>
          </a:p>
        </p:txBody>
      </p:sp>
      <p:pic>
        <p:nvPicPr>
          <p:cNvPr id="34818" name="Picture 3" descr="C:\Users\Белка_летяга\Desktop\Newgcdxvpojucwgvg.png"/>
          <p:cNvPicPr>
            <a:picLocks noChangeAspect="1" noChangeArrowheads="1"/>
          </p:cNvPicPr>
          <p:nvPr/>
        </p:nvPicPr>
        <p:blipFill>
          <a:blip r:embed="rId2"/>
          <a:srcRect/>
          <a:stretch>
            <a:fillRect/>
          </a:stretch>
        </p:blipFill>
        <p:spPr bwMode="auto">
          <a:xfrm>
            <a:off x="323850" y="0"/>
            <a:ext cx="1093788" cy="930275"/>
          </a:xfrm>
          <a:prstGeom prst="rect">
            <a:avLst/>
          </a:prstGeom>
          <a:noFill/>
          <a:ln w="9525">
            <a:noFill/>
            <a:miter lim="800000"/>
            <a:headEnd/>
            <a:tailEnd/>
          </a:ln>
        </p:spPr>
      </p:pic>
      <p:pic>
        <p:nvPicPr>
          <p:cNvPr id="167940" name="Picture 4" descr="C:\Users\Белка_летяга\Desktop\samyie_luchshie_svarschiki_oblasti_prodemonstriruy.752810.jpg"/>
          <p:cNvPicPr>
            <a:picLocks noChangeAspect="1" noChangeArrowheads="1"/>
          </p:cNvPicPr>
          <p:nvPr/>
        </p:nvPicPr>
        <p:blipFill>
          <a:blip r:embed="rId3" cstate="print"/>
          <a:srcRect/>
          <a:stretch>
            <a:fillRect/>
          </a:stretch>
        </p:blipFill>
        <p:spPr bwMode="auto">
          <a:xfrm>
            <a:off x="2195736" y="2204864"/>
            <a:ext cx="4219575" cy="31718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7937"/>
                                        </p:tgtEl>
                                        <p:attrNameLst>
                                          <p:attrName>style.visibility</p:attrName>
                                        </p:attrNameLst>
                                      </p:cBhvr>
                                      <p:to>
                                        <p:strVal val="visible"/>
                                      </p:to>
                                    </p:set>
                                    <p:anim calcmode="lin" valueType="num">
                                      <p:cBhvr additive="base">
                                        <p:cTn id="7" dur="500" fill="hold"/>
                                        <p:tgtEl>
                                          <p:spTgt spid="167937"/>
                                        </p:tgtEl>
                                        <p:attrNameLst>
                                          <p:attrName>ppt_x</p:attrName>
                                        </p:attrNameLst>
                                      </p:cBhvr>
                                      <p:tavLst>
                                        <p:tav tm="0">
                                          <p:val>
                                            <p:strVal val="#ppt_x"/>
                                          </p:val>
                                        </p:tav>
                                        <p:tav tm="100000">
                                          <p:val>
                                            <p:strVal val="#ppt_x"/>
                                          </p:val>
                                        </p:tav>
                                      </p:tavLst>
                                    </p:anim>
                                    <p:anim calcmode="lin" valueType="num">
                                      <p:cBhvr additive="base">
                                        <p:cTn id="8" dur="500" fill="hold"/>
                                        <p:tgtEl>
                                          <p:spTgt spid="1679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7940"/>
                                        </p:tgtEl>
                                        <p:attrNameLst>
                                          <p:attrName>style.visibility</p:attrName>
                                        </p:attrNameLst>
                                      </p:cBhvr>
                                      <p:to>
                                        <p:strVal val="visible"/>
                                      </p:to>
                                    </p:set>
                                    <p:anim calcmode="lin" valueType="num">
                                      <p:cBhvr additive="base">
                                        <p:cTn id="12" dur="500" fill="hold"/>
                                        <p:tgtEl>
                                          <p:spTgt spid="167940"/>
                                        </p:tgtEl>
                                        <p:attrNameLst>
                                          <p:attrName>ppt_x</p:attrName>
                                        </p:attrNameLst>
                                      </p:cBhvr>
                                      <p:tavLst>
                                        <p:tav tm="0">
                                          <p:val>
                                            <p:strVal val="#ppt_x"/>
                                          </p:val>
                                        </p:tav>
                                        <p:tav tm="100000">
                                          <p:val>
                                            <p:strVal val="#ppt_x"/>
                                          </p:val>
                                        </p:tav>
                                      </p:tavLst>
                                    </p:anim>
                                    <p:anim calcmode="lin" valueType="num">
                                      <p:cBhvr additive="base">
                                        <p:cTn id="13" dur="500" fill="hold"/>
                                        <p:tgtEl>
                                          <p:spTgt spid="167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WordArt 2"/>
          <p:cNvSpPr>
            <a:spLocks noChangeArrowheads="1" noChangeShapeType="1" noTextEdit="1"/>
          </p:cNvSpPr>
          <p:nvPr/>
        </p:nvSpPr>
        <p:spPr bwMode="gray">
          <a:xfrm>
            <a:off x="3733800" y="1371600"/>
            <a:ext cx="4953000" cy="685800"/>
          </a:xfrm>
          <a:prstGeom prst="rect">
            <a:avLst/>
          </a:prstGeom>
        </p:spPr>
        <p:txBody>
          <a:bodyPr wrap="none" fromWordArt="1">
            <a:prstTxWarp prst="textDeflate">
              <a:avLst>
                <a:gd name="adj" fmla="val 0"/>
              </a:avLst>
            </a:prstTxWarp>
          </a:bodyPr>
          <a:lstStyle/>
          <a:p>
            <a:pPr algn="ctr"/>
            <a:r>
              <a:rPr lang="ru-RU" sz="5400" b="1" kern="10">
                <a:ln w="25400">
                  <a:solidFill>
                    <a:schemeClr val="tx1"/>
                  </a:solidFill>
                  <a:round/>
                  <a:headEnd/>
                  <a:tailEnd/>
                </a:ln>
                <a:gradFill rotWithShape="1">
                  <a:gsLst>
                    <a:gs pos="0">
                      <a:schemeClr val="hlink"/>
                    </a:gs>
                    <a:gs pos="100000">
                      <a:srgbClr val="5B391E"/>
                    </a:gs>
                  </a:gsLst>
                  <a:lin ang="5400000" scaled="1"/>
                </a:gradFill>
                <a:effectLst>
                  <a:outerShdw dist="107763" dir="2700000" algn="ctr" rotWithShape="0">
                    <a:schemeClr val="bg2">
                      <a:alpha val="50000"/>
                    </a:schemeClr>
                  </a:outerShdw>
                </a:effectLst>
                <a:latin typeface="Verdana"/>
              </a:rPr>
              <a:t>Спасибо за внимание!</a:t>
            </a:r>
          </a:p>
        </p:txBody>
      </p:sp>
      <p:pic>
        <p:nvPicPr>
          <p:cNvPr id="136196" name="Picture 4" descr="C:\Users\Белка_летяга\Desktop\92haDGsFNIg.jpg"/>
          <p:cNvPicPr>
            <a:picLocks noChangeAspect="1" noChangeArrowheads="1"/>
          </p:cNvPicPr>
          <p:nvPr/>
        </p:nvPicPr>
        <p:blipFill>
          <a:blip r:embed="rId2" cstate="print"/>
          <a:srcRect/>
          <a:stretch>
            <a:fillRect/>
          </a:stretch>
        </p:blipFill>
        <p:spPr bwMode="auto">
          <a:xfrm>
            <a:off x="4427984" y="2420887"/>
            <a:ext cx="3613226" cy="3317745"/>
          </a:xfrm>
          <a:prstGeom prst="ellipse">
            <a:avLst/>
          </a:prstGeom>
          <a:ln>
            <a:noFill/>
          </a:ln>
          <a:effectLst>
            <a:softEdge rad="112500"/>
          </a:effectLst>
        </p:spPr>
      </p:pic>
      <p:pic>
        <p:nvPicPr>
          <p:cNvPr id="136197" name="Picture 5" descr="C:\Users\Белка_летяга\Desktop\загруженное.jpg"/>
          <p:cNvPicPr>
            <a:picLocks noChangeAspect="1" noChangeArrowheads="1"/>
          </p:cNvPicPr>
          <p:nvPr/>
        </p:nvPicPr>
        <p:blipFill>
          <a:blip r:embed="rId3" cstate="print"/>
          <a:srcRect/>
          <a:stretch>
            <a:fillRect/>
          </a:stretch>
        </p:blipFill>
        <p:spPr bwMode="auto">
          <a:xfrm>
            <a:off x="323528" y="0"/>
            <a:ext cx="1450856" cy="1008587"/>
          </a:xfrm>
          <a:prstGeom prst="ellipse">
            <a:avLst/>
          </a:prstGeom>
          <a:ln>
            <a:noFill/>
          </a:ln>
          <a:effectLst>
            <a:softEdge rad="112500"/>
          </a:effectLst>
        </p:spPr>
      </p:pic>
      <p:pic>
        <p:nvPicPr>
          <p:cNvPr id="136198" name="Picture 6" descr="C:\Users\Белка_летяга\Desktop\загруженное (1).jpg"/>
          <p:cNvPicPr>
            <a:picLocks noChangeAspect="1" noChangeArrowheads="1"/>
          </p:cNvPicPr>
          <p:nvPr/>
        </p:nvPicPr>
        <p:blipFill>
          <a:blip r:embed="rId4" cstate="print"/>
          <a:srcRect/>
          <a:stretch>
            <a:fillRect/>
          </a:stretch>
        </p:blipFill>
        <p:spPr bwMode="auto">
          <a:xfrm>
            <a:off x="1547664" y="980728"/>
            <a:ext cx="1535787" cy="1338238"/>
          </a:xfrm>
          <a:prstGeom prst="ellipse">
            <a:avLst/>
          </a:prstGeom>
          <a:ln>
            <a:noFill/>
          </a:ln>
          <a:effectLst>
            <a:softEdge rad="112500"/>
          </a:effectLst>
        </p:spPr>
      </p:pic>
      <p:pic>
        <p:nvPicPr>
          <p:cNvPr id="136199" name="Picture 7" descr="C:\Users\Белка_летяга\Desktop\images.jpg"/>
          <p:cNvPicPr>
            <a:picLocks noChangeAspect="1" noChangeArrowheads="1"/>
          </p:cNvPicPr>
          <p:nvPr/>
        </p:nvPicPr>
        <p:blipFill>
          <a:blip r:embed="rId5" cstate="print"/>
          <a:srcRect/>
          <a:stretch>
            <a:fillRect/>
          </a:stretch>
        </p:blipFill>
        <p:spPr bwMode="auto">
          <a:xfrm>
            <a:off x="1115616" y="3140968"/>
            <a:ext cx="1728192" cy="1537741"/>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6197"/>
                                        </p:tgtEl>
                                        <p:attrNameLst>
                                          <p:attrName>style.visibility</p:attrName>
                                        </p:attrNameLst>
                                      </p:cBhvr>
                                      <p:to>
                                        <p:strVal val="visible"/>
                                      </p:to>
                                    </p:set>
                                    <p:animEffect transition="in" filter="fade">
                                      <p:cBhvr>
                                        <p:cTn id="7" dur="2000"/>
                                        <p:tgtEl>
                                          <p:spTgt spid="13619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6198"/>
                                        </p:tgtEl>
                                        <p:attrNameLst>
                                          <p:attrName>style.visibility</p:attrName>
                                        </p:attrNameLst>
                                      </p:cBhvr>
                                      <p:to>
                                        <p:strVal val="visible"/>
                                      </p:to>
                                    </p:set>
                                    <p:animEffect transition="in" filter="fade">
                                      <p:cBhvr>
                                        <p:cTn id="11" dur="2000"/>
                                        <p:tgtEl>
                                          <p:spTgt spid="13619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6199"/>
                                        </p:tgtEl>
                                        <p:attrNameLst>
                                          <p:attrName>style.visibility</p:attrName>
                                        </p:attrNameLst>
                                      </p:cBhvr>
                                      <p:to>
                                        <p:strVal val="visible"/>
                                      </p:to>
                                    </p:set>
                                    <p:animEffect transition="in" filter="fade">
                                      <p:cBhvr>
                                        <p:cTn id="15" dur="2000"/>
                                        <p:tgtEl>
                                          <p:spTgt spid="136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3"/>
          <p:cNvSpPr>
            <a:spLocks/>
          </p:cNvSpPr>
          <p:nvPr/>
        </p:nvSpPr>
        <p:spPr bwMode="gray">
          <a:xfrm>
            <a:off x="996950" y="2794000"/>
            <a:ext cx="7373938" cy="2676525"/>
          </a:xfrm>
          <a:custGeom>
            <a:avLst/>
            <a:gdLst>
              <a:gd name="T0" fmla="*/ 2217796 w 4728"/>
              <a:gd name="T1" fmla="*/ 4763 h 1686"/>
              <a:gd name="T2" fmla="*/ 299449 w 4728"/>
              <a:gd name="T3" fmla="*/ 1119188 h 1686"/>
              <a:gd name="T4" fmla="*/ 1709356 w 4728"/>
              <a:gd name="T5" fmla="*/ 2051050 h 1686"/>
              <a:gd name="T6" fmla="*/ 3724400 w 4728"/>
              <a:gd name="T7" fmla="*/ 2266950 h 1686"/>
              <a:gd name="T8" fmla="*/ 5726966 w 4728"/>
              <a:gd name="T9" fmla="*/ 2024063 h 1686"/>
              <a:gd name="T10" fmla="*/ 7055773 w 4728"/>
              <a:gd name="T11" fmla="*/ 1119188 h 1686"/>
              <a:gd name="T12" fmla="*/ 5137426 w 4728"/>
              <a:gd name="T13" fmla="*/ 42862 h 1686"/>
              <a:gd name="T14" fmla="*/ 7336507 w 4728"/>
              <a:gd name="T15" fmla="*/ 1138238 h 1686"/>
              <a:gd name="T16" fmla="*/ 5923480 w 4728"/>
              <a:gd name="T17" fmla="*/ 2362200 h 1686"/>
              <a:gd name="T18" fmla="*/ 3761831 w 4728"/>
              <a:gd name="T19" fmla="*/ 2671763 h 1686"/>
              <a:gd name="T20" fmla="*/ 1515962 w 4728"/>
              <a:gd name="T21" fmla="*/ 2390775 h 1686"/>
              <a:gd name="T22" fmla="*/ 37431 w 4728"/>
              <a:gd name="T23" fmla="*/ 1147763 h 1686"/>
              <a:gd name="T24" fmla="*/ 2217796 w 4728"/>
              <a:gd name="T25" fmla="*/ 4763 h 16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8"/>
              <a:gd name="T40" fmla="*/ 0 h 1686"/>
              <a:gd name="T41" fmla="*/ 4728 w 4728"/>
              <a:gd name="T42" fmla="*/ 1686 h 16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8" h="1686">
                <a:moveTo>
                  <a:pt x="1422" y="3"/>
                </a:moveTo>
                <a:cubicBezTo>
                  <a:pt x="1450" y="0"/>
                  <a:pt x="252" y="159"/>
                  <a:pt x="192" y="705"/>
                </a:cubicBezTo>
                <a:cubicBezTo>
                  <a:pt x="222" y="1041"/>
                  <a:pt x="828" y="1203"/>
                  <a:pt x="1096" y="1292"/>
                </a:cubicBezTo>
                <a:cubicBezTo>
                  <a:pt x="1364" y="1381"/>
                  <a:pt x="1955" y="1428"/>
                  <a:pt x="2388" y="1428"/>
                </a:cubicBezTo>
                <a:cubicBezTo>
                  <a:pt x="2821" y="1428"/>
                  <a:pt x="3307" y="1379"/>
                  <a:pt x="3672" y="1275"/>
                </a:cubicBezTo>
                <a:cubicBezTo>
                  <a:pt x="4037" y="1171"/>
                  <a:pt x="4506" y="987"/>
                  <a:pt x="4524" y="705"/>
                </a:cubicBezTo>
                <a:cubicBezTo>
                  <a:pt x="4518" y="207"/>
                  <a:pt x="3269" y="50"/>
                  <a:pt x="3294" y="27"/>
                </a:cubicBezTo>
                <a:cubicBezTo>
                  <a:pt x="3324" y="29"/>
                  <a:pt x="4674" y="201"/>
                  <a:pt x="4704" y="717"/>
                </a:cubicBezTo>
                <a:cubicBezTo>
                  <a:pt x="4728" y="1077"/>
                  <a:pt x="4236" y="1365"/>
                  <a:pt x="3798" y="1488"/>
                </a:cubicBezTo>
                <a:cubicBezTo>
                  <a:pt x="3360" y="1611"/>
                  <a:pt x="2883" y="1680"/>
                  <a:pt x="2412" y="1683"/>
                </a:cubicBezTo>
                <a:cubicBezTo>
                  <a:pt x="1941" y="1686"/>
                  <a:pt x="1374" y="1644"/>
                  <a:pt x="972" y="1506"/>
                </a:cubicBezTo>
                <a:cubicBezTo>
                  <a:pt x="570" y="1368"/>
                  <a:pt x="0" y="1173"/>
                  <a:pt x="24" y="723"/>
                </a:cubicBezTo>
                <a:cubicBezTo>
                  <a:pt x="42" y="117"/>
                  <a:pt x="1394" y="6"/>
                  <a:pt x="1422" y="3"/>
                </a:cubicBezTo>
                <a:close/>
              </a:path>
            </a:pathLst>
          </a:custGeom>
          <a:gradFill rotWithShape="1">
            <a:gsLst>
              <a:gs pos="0">
                <a:srgbClr val="080808"/>
              </a:gs>
              <a:gs pos="100000">
                <a:srgbClr val="D0D0D0"/>
              </a:gs>
            </a:gsLst>
            <a:lin ang="5400000" scaled="1"/>
          </a:gradFill>
          <a:ln w="9525">
            <a:round/>
            <a:headEnd/>
            <a:tailEnd/>
          </a:ln>
          <a:scene3d>
            <a:camera prst="legacyObliqueBottom">
              <a:rot lat="21299996" lon="0" rev="0"/>
            </a:camera>
            <a:lightRig rig="legacyFlat3" dir="b"/>
          </a:scene3d>
          <a:sp3d extrusionH="100000" prstMaterial="legacyMatte">
            <a:bevelT w="13500" h="13500" prst="angle"/>
            <a:bevelB w="13500" h="13500" prst="angle"/>
            <a:extrusionClr>
              <a:srgbClr val="080808"/>
            </a:extrusionClr>
          </a:sp3d>
        </p:spPr>
        <p:txBody>
          <a:bodyPr wrap="none" anchor="ctr">
            <a:flatTx/>
          </a:bodyPr>
          <a:lstStyle/>
          <a:p>
            <a:endParaRPr lang="ru-RU"/>
          </a:p>
        </p:txBody>
      </p:sp>
      <p:sp>
        <p:nvSpPr>
          <p:cNvPr id="124932" name="AutoShape 4"/>
          <p:cNvSpPr>
            <a:spLocks noChangeArrowheads="1"/>
          </p:cNvSpPr>
          <p:nvPr/>
        </p:nvSpPr>
        <p:spPr bwMode="ltGray">
          <a:xfrm>
            <a:off x="684213" y="1484313"/>
            <a:ext cx="7823200" cy="692150"/>
          </a:xfrm>
          <a:prstGeom prst="roundRect">
            <a:avLst>
              <a:gd name="adj" fmla="val 50000"/>
            </a:avLst>
          </a:prstGeom>
          <a:solidFill>
            <a:schemeClr val="accent2"/>
          </a:solidFill>
          <a:ln w="28575" algn="ctr">
            <a:solidFill>
              <a:srgbClr val="FEFEFE"/>
            </a:solidFill>
            <a:round/>
            <a:headEnd/>
            <a:tailEnd/>
          </a:ln>
          <a:effectLst>
            <a:outerShdw dist="35921" dir="2700000" algn="ctr" rotWithShape="0">
              <a:srgbClr val="B2B2B2"/>
            </a:outerShdw>
          </a:effectLst>
        </p:spPr>
        <p:txBody>
          <a:bodyPr wrap="none" anchor="ctr"/>
          <a:lstStyle/>
          <a:p>
            <a:pPr eaLnBrk="0" hangingPunct="0">
              <a:defRPr/>
            </a:pPr>
            <a:endParaRPr lang="ru-RU" sz="1800"/>
          </a:p>
        </p:txBody>
      </p:sp>
      <p:sp>
        <p:nvSpPr>
          <p:cNvPr id="124933" name="Rectangle 5"/>
          <p:cNvSpPr>
            <a:spLocks noChangeArrowheads="1"/>
          </p:cNvSpPr>
          <p:nvPr/>
        </p:nvSpPr>
        <p:spPr bwMode="gray">
          <a:xfrm>
            <a:off x="1216025" y="2282825"/>
            <a:ext cx="2208213" cy="1582738"/>
          </a:xfrm>
          <a:prstGeom prst="rect">
            <a:avLst/>
          </a:prstGeom>
          <a:solidFill>
            <a:schemeClr val="hlink"/>
          </a:solidFill>
          <a:ln w="9525">
            <a:miter lim="800000"/>
            <a:headEnd/>
            <a:tailEnd/>
          </a:ln>
          <a:scene3d>
            <a:camera prst="legacyPerspectiveBottomRight"/>
            <a:lightRig rig="legacyFlat3" dir="r"/>
          </a:scene3d>
          <a:sp3d extrusionH="121893000" prstMaterial="legacyMetal">
            <a:bevelT w="13500" h="13500" prst="angle"/>
            <a:bevelB w="13500" h="13500" prst="angle"/>
            <a:extrusionClr>
              <a:schemeClr val="hlink"/>
            </a:extrusionClr>
          </a:sp3d>
        </p:spPr>
        <p:txBody>
          <a:bodyPr wrap="none" anchor="ctr">
            <a:flatTx/>
          </a:bodyPr>
          <a:lstStyle/>
          <a:p>
            <a:pPr eaLnBrk="0" hangingPunct="0"/>
            <a:endParaRPr lang="ru-RU" sz="1800"/>
          </a:p>
        </p:txBody>
      </p:sp>
      <p:sp>
        <p:nvSpPr>
          <p:cNvPr id="124934" name="Rectangle 6"/>
          <p:cNvSpPr>
            <a:spLocks noChangeArrowheads="1"/>
          </p:cNvSpPr>
          <p:nvPr/>
        </p:nvSpPr>
        <p:spPr bwMode="gray">
          <a:xfrm>
            <a:off x="5854700" y="2282825"/>
            <a:ext cx="2206625" cy="1582738"/>
          </a:xfrm>
          <a:prstGeom prst="rect">
            <a:avLst/>
          </a:prstGeom>
          <a:solidFill>
            <a:srgbClr val="BBC557"/>
          </a:solidFill>
          <a:ln w="9525">
            <a:miter lim="800000"/>
            <a:headEnd/>
            <a:tailEnd/>
          </a:ln>
          <a:scene3d>
            <a:camera prst="legacyPerspectiveBottomLeft"/>
            <a:lightRig rig="legacyFlat3" dir="r"/>
          </a:scene3d>
          <a:sp3d extrusionH="121893000" prstMaterial="legacyMetal">
            <a:bevelT w="13500" h="13500" prst="angle"/>
            <a:bevelB w="13500" h="13500" prst="angle"/>
            <a:extrusionClr>
              <a:srgbClr val="BBC557"/>
            </a:extrusionClr>
          </a:sp3d>
        </p:spPr>
        <p:txBody>
          <a:bodyPr wrap="none" anchor="ctr">
            <a:flatTx/>
          </a:bodyPr>
          <a:lstStyle/>
          <a:p>
            <a:pPr eaLnBrk="0" hangingPunct="0"/>
            <a:endParaRPr lang="ru-RU" sz="1800"/>
          </a:p>
        </p:txBody>
      </p:sp>
      <p:sp>
        <p:nvSpPr>
          <p:cNvPr id="124935" name="Rectangle 7"/>
          <p:cNvSpPr>
            <a:spLocks noChangeArrowheads="1"/>
          </p:cNvSpPr>
          <p:nvPr/>
        </p:nvSpPr>
        <p:spPr bwMode="gray">
          <a:xfrm>
            <a:off x="3535363" y="2282825"/>
            <a:ext cx="2208212" cy="1582738"/>
          </a:xfrm>
          <a:prstGeom prst="rect">
            <a:avLst/>
          </a:prstGeom>
          <a:solidFill>
            <a:schemeClr val="accent1"/>
          </a:solidFill>
          <a:ln w="9525">
            <a:miter lim="800000"/>
            <a:headEnd/>
            <a:tailEnd/>
          </a:ln>
          <a:scene3d>
            <a:camera prst="legacyPerspectiveBottom"/>
            <a:lightRig rig="legacyFlat3" dir="r"/>
          </a:scene3d>
          <a:sp3d extrusionH="121893000" prstMaterial="legacyMatte">
            <a:bevelT w="13500" h="13500" prst="angle"/>
            <a:bevelB w="13500" h="13500" prst="angle"/>
            <a:extrusionClr>
              <a:schemeClr val="accent1"/>
            </a:extrusionClr>
          </a:sp3d>
        </p:spPr>
        <p:txBody>
          <a:bodyPr wrap="none" anchor="ctr">
            <a:flatTx/>
          </a:bodyPr>
          <a:lstStyle/>
          <a:p>
            <a:pPr eaLnBrk="0" hangingPunct="0"/>
            <a:endParaRPr lang="ru-RU" sz="1800"/>
          </a:p>
        </p:txBody>
      </p:sp>
      <p:sp>
        <p:nvSpPr>
          <p:cNvPr id="124936" name="AutoShape 8"/>
          <p:cNvSpPr>
            <a:spLocks noChangeArrowheads="1"/>
          </p:cNvSpPr>
          <p:nvPr/>
        </p:nvSpPr>
        <p:spPr bwMode="ltGray">
          <a:xfrm>
            <a:off x="1258888" y="2349500"/>
            <a:ext cx="1947862" cy="1368425"/>
          </a:xfrm>
          <a:prstGeom prst="bevel">
            <a:avLst>
              <a:gd name="adj" fmla="val 1648"/>
            </a:avLst>
          </a:prstGeom>
          <a:solidFill>
            <a:schemeClr val="hlink"/>
          </a:solidFill>
          <a:ln w="9525">
            <a:noFill/>
            <a:miter lim="800000"/>
            <a:headEnd/>
            <a:tailEnd/>
          </a:ln>
        </p:spPr>
        <p:txBody>
          <a:bodyPr wrap="none" anchor="ctr"/>
          <a:lstStyle/>
          <a:p>
            <a:pPr algn="ctr" eaLnBrk="0" hangingPunct="0"/>
            <a:r>
              <a:rPr lang="ru-RU" b="1"/>
              <a:t>1 Особенности</a:t>
            </a:r>
          </a:p>
          <a:p>
            <a:pPr algn="ctr" eaLnBrk="0" hangingPunct="0"/>
            <a:r>
              <a:rPr lang="ru-RU" b="1"/>
              <a:t> сварки </a:t>
            </a:r>
          </a:p>
          <a:p>
            <a:pPr algn="ctr" eaLnBrk="0" hangingPunct="0"/>
            <a:r>
              <a:rPr lang="ru-RU" b="1"/>
              <a:t>крупногабаритных </a:t>
            </a:r>
          </a:p>
          <a:p>
            <a:pPr algn="ctr" eaLnBrk="0" hangingPunct="0"/>
            <a:r>
              <a:rPr lang="ru-RU" b="1"/>
              <a:t>заготовок</a:t>
            </a:r>
          </a:p>
        </p:txBody>
      </p:sp>
      <p:sp>
        <p:nvSpPr>
          <p:cNvPr id="124937" name="AutoShape 9"/>
          <p:cNvSpPr>
            <a:spLocks noChangeArrowheads="1"/>
          </p:cNvSpPr>
          <p:nvPr/>
        </p:nvSpPr>
        <p:spPr bwMode="ltGray">
          <a:xfrm>
            <a:off x="3657600" y="2386013"/>
            <a:ext cx="1966913" cy="1384300"/>
          </a:xfrm>
          <a:prstGeom prst="bevel">
            <a:avLst>
              <a:gd name="adj" fmla="val 1648"/>
            </a:avLst>
          </a:prstGeom>
          <a:solidFill>
            <a:schemeClr val="accent1"/>
          </a:solidFill>
          <a:ln w="9525">
            <a:noFill/>
            <a:miter lim="800000"/>
            <a:headEnd/>
            <a:tailEnd/>
          </a:ln>
        </p:spPr>
        <p:txBody>
          <a:bodyPr wrap="none" anchor="ctr"/>
          <a:lstStyle/>
          <a:p>
            <a:pPr eaLnBrk="0" hangingPunct="0"/>
            <a:endParaRPr lang="ru-RU" sz="1800"/>
          </a:p>
        </p:txBody>
      </p:sp>
      <p:sp>
        <p:nvSpPr>
          <p:cNvPr id="124938" name="AutoShape 10"/>
          <p:cNvSpPr>
            <a:spLocks noChangeArrowheads="1"/>
          </p:cNvSpPr>
          <p:nvPr/>
        </p:nvSpPr>
        <p:spPr bwMode="ltGray">
          <a:xfrm>
            <a:off x="5986463" y="2393950"/>
            <a:ext cx="1947862" cy="1368425"/>
          </a:xfrm>
          <a:prstGeom prst="bevel">
            <a:avLst>
              <a:gd name="adj" fmla="val 1648"/>
            </a:avLst>
          </a:prstGeom>
          <a:solidFill>
            <a:srgbClr val="BBC557"/>
          </a:solidFill>
          <a:ln w="9525">
            <a:noFill/>
            <a:miter lim="800000"/>
            <a:headEnd/>
            <a:tailEnd/>
          </a:ln>
        </p:spPr>
        <p:txBody>
          <a:bodyPr wrap="none" anchor="ctr"/>
          <a:lstStyle/>
          <a:p>
            <a:pPr eaLnBrk="0" hangingPunct="0"/>
            <a:endParaRPr lang="ru-RU" sz="1800"/>
          </a:p>
        </p:txBody>
      </p:sp>
      <p:grpSp>
        <p:nvGrpSpPr>
          <p:cNvPr id="38922" name="Group 11"/>
          <p:cNvGrpSpPr>
            <a:grpSpLocks/>
          </p:cNvGrpSpPr>
          <p:nvPr/>
        </p:nvGrpSpPr>
        <p:grpSpPr bwMode="auto">
          <a:xfrm>
            <a:off x="3652838" y="4340225"/>
            <a:ext cx="2020887" cy="1958975"/>
            <a:chOff x="2457" y="2000"/>
            <a:chExt cx="901" cy="888"/>
          </a:xfrm>
        </p:grpSpPr>
        <p:pic>
          <p:nvPicPr>
            <p:cNvPr id="38923" name="Picture 12" descr="circuler_1"/>
            <p:cNvPicPr>
              <a:picLocks noChangeAspect="1" noChangeArrowheads="1"/>
            </p:cNvPicPr>
            <p:nvPr/>
          </p:nvPicPr>
          <p:blipFill>
            <a:blip r:embed="rId2"/>
            <a:srcRect/>
            <a:stretch>
              <a:fillRect/>
            </a:stretch>
          </p:blipFill>
          <p:spPr bwMode="ltGray">
            <a:xfrm>
              <a:off x="2457" y="2000"/>
              <a:ext cx="901" cy="886"/>
            </a:xfrm>
            <a:prstGeom prst="rect">
              <a:avLst/>
            </a:prstGeom>
            <a:noFill/>
            <a:ln w="9525">
              <a:noFill/>
              <a:miter lim="800000"/>
              <a:headEnd/>
              <a:tailEnd/>
            </a:ln>
          </p:spPr>
        </p:pic>
        <p:sp>
          <p:nvSpPr>
            <p:cNvPr id="124941" name="Oval 13"/>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pPr eaLnBrk="0" hangingPunct="0">
                <a:defRPr/>
              </a:pPr>
              <a:endParaRPr lang="ru-RU" sz="1800"/>
            </a:p>
          </p:txBody>
        </p:sp>
        <p:sp>
          <p:nvSpPr>
            <p:cNvPr id="38927" name="Freeform 14"/>
            <p:cNvSpPr>
              <a:spLocks/>
            </p:cNvSpPr>
            <p:nvPr/>
          </p:nvSpPr>
          <p:spPr bwMode="ltGray">
            <a:xfrm>
              <a:off x="2550" y="2018"/>
              <a:ext cx="703" cy="308"/>
            </a:xfrm>
            <a:custGeom>
              <a:avLst/>
              <a:gdLst>
                <a:gd name="T0" fmla="*/ 692 w 1321"/>
                <a:gd name="T1" fmla="*/ 173 h 712"/>
                <a:gd name="T2" fmla="*/ 701 w 1321"/>
                <a:gd name="T3" fmla="*/ 191 h 712"/>
                <a:gd name="T4" fmla="*/ 703 w 1321"/>
                <a:gd name="T5" fmla="*/ 208 h 712"/>
                <a:gd name="T6" fmla="*/ 700 w 1321"/>
                <a:gd name="T7" fmla="*/ 223 h 712"/>
                <a:gd name="T8" fmla="*/ 691 w 1321"/>
                <a:gd name="T9" fmla="*/ 238 h 712"/>
                <a:gd name="T10" fmla="*/ 677 w 1321"/>
                <a:gd name="T11" fmla="*/ 250 h 712"/>
                <a:gd name="T12" fmla="*/ 659 w 1321"/>
                <a:gd name="T13" fmla="*/ 261 h 712"/>
                <a:gd name="T14" fmla="*/ 636 w 1321"/>
                <a:gd name="T15" fmla="*/ 272 h 712"/>
                <a:gd name="T16" fmla="*/ 610 w 1321"/>
                <a:gd name="T17" fmla="*/ 281 h 712"/>
                <a:gd name="T18" fmla="*/ 581 w 1321"/>
                <a:gd name="T19" fmla="*/ 289 h 712"/>
                <a:gd name="T20" fmla="*/ 549 w 1321"/>
                <a:gd name="T21" fmla="*/ 295 h 712"/>
                <a:gd name="T22" fmla="*/ 515 w 1321"/>
                <a:gd name="T23" fmla="*/ 300 h 712"/>
                <a:gd name="T24" fmla="*/ 477 w 1321"/>
                <a:gd name="T25" fmla="*/ 305 h 712"/>
                <a:gd name="T26" fmla="*/ 439 w 1321"/>
                <a:gd name="T27" fmla="*/ 307 h 712"/>
                <a:gd name="T28" fmla="*/ 423 w 1321"/>
                <a:gd name="T29" fmla="*/ 308 h 712"/>
                <a:gd name="T30" fmla="*/ 253 w 1321"/>
                <a:gd name="T31" fmla="*/ 308 h 712"/>
                <a:gd name="T32" fmla="*/ 251 w 1321"/>
                <a:gd name="T33" fmla="*/ 308 h 712"/>
                <a:gd name="T34" fmla="*/ 218 w 1321"/>
                <a:gd name="T35" fmla="*/ 306 h 712"/>
                <a:gd name="T36" fmla="*/ 185 w 1321"/>
                <a:gd name="T37" fmla="*/ 305 h 712"/>
                <a:gd name="T38" fmla="*/ 154 w 1321"/>
                <a:gd name="T39" fmla="*/ 301 h 712"/>
                <a:gd name="T40" fmla="*/ 125 w 1321"/>
                <a:gd name="T41" fmla="*/ 298 h 712"/>
                <a:gd name="T42" fmla="*/ 99 w 1321"/>
                <a:gd name="T43" fmla="*/ 293 h 712"/>
                <a:gd name="T44" fmla="*/ 75 w 1321"/>
                <a:gd name="T45" fmla="*/ 287 h 712"/>
                <a:gd name="T46" fmla="*/ 54 w 1321"/>
                <a:gd name="T47" fmla="*/ 280 h 712"/>
                <a:gd name="T48" fmla="*/ 36 w 1321"/>
                <a:gd name="T49" fmla="*/ 273 h 712"/>
                <a:gd name="T50" fmla="*/ 21 w 1321"/>
                <a:gd name="T51" fmla="*/ 263 h 712"/>
                <a:gd name="T52" fmla="*/ 10 w 1321"/>
                <a:gd name="T53" fmla="*/ 252 h 712"/>
                <a:gd name="T54" fmla="*/ 3 w 1321"/>
                <a:gd name="T55" fmla="*/ 240 h 712"/>
                <a:gd name="T56" fmla="*/ 0 w 1321"/>
                <a:gd name="T57" fmla="*/ 227 h 712"/>
                <a:gd name="T58" fmla="*/ 0 w 1321"/>
                <a:gd name="T59" fmla="*/ 225 h 712"/>
                <a:gd name="T60" fmla="*/ 2 w 1321"/>
                <a:gd name="T61" fmla="*/ 211 h 712"/>
                <a:gd name="T62" fmla="*/ 9 w 1321"/>
                <a:gd name="T63" fmla="*/ 193 h 712"/>
                <a:gd name="T64" fmla="*/ 27 w 1321"/>
                <a:gd name="T65" fmla="*/ 160 h 712"/>
                <a:gd name="T66" fmla="*/ 50 w 1321"/>
                <a:gd name="T67" fmla="*/ 129 h 712"/>
                <a:gd name="T68" fmla="*/ 78 w 1321"/>
                <a:gd name="T69" fmla="*/ 102 h 712"/>
                <a:gd name="T70" fmla="*/ 109 w 1321"/>
                <a:gd name="T71" fmla="*/ 76 h 712"/>
                <a:gd name="T72" fmla="*/ 144 w 1321"/>
                <a:gd name="T73" fmla="*/ 54 h 712"/>
                <a:gd name="T74" fmla="*/ 181 w 1321"/>
                <a:gd name="T75" fmla="*/ 35 h 712"/>
                <a:gd name="T76" fmla="*/ 221 w 1321"/>
                <a:gd name="T77" fmla="*/ 20 h 712"/>
                <a:gd name="T78" fmla="*/ 264 w 1321"/>
                <a:gd name="T79" fmla="*/ 9 h 712"/>
                <a:gd name="T80" fmla="*/ 309 w 1321"/>
                <a:gd name="T81" fmla="*/ 3 h 712"/>
                <a:gd name="T82" fmla="*/ 355 w 1321"/>
                <a:gd name="T83" fmla="*/ 0 h 712"/>
                <a:gd name="T84" fmla="*/ 355 w 1321"/>
                <a:gd name="T85" fmla="*/ 0 h 712"/>
                <a:gd name="T86" fmla="*/ 404 w 1321"/>
                <a:gd name="T87" fmla="*/ 3 h 712"/>
                <a:gd name="T88" fmla="*/ 451 w 1321"/>
                <a:gd name="T89" fmla="*/ 10 h 712"/>
                <a:gd name="T90" fmla="*/ 496 w 1321"/>
                <a:gd name="T91" fmla="*/ 23 h 712"/>
                <a:gd name="T92" fmla="*/ 537 w 1321"/>
                <a:gd name="T93" fmla="*/ 39 h 712"/>
                <a:gd name="T94" fmla="*/ 576 w 1321"/>
                <a:gd name="T95" fmla="*/ 59 h 712"/>
                <a:gd name="T96" fmla="*/ 611 w 1321"/>
                <a:gd name="T97" fmla="*/ 84 h 712"/>
                <a:gd name="T98" fmla="*/ 643 w 1321"/>
                <a:gd name="T99" fmla="*/ 111 h 712"/>
                <a:gd name="T100" fmla="*/ 669 w 1321"/>
                <a:gd name="T101" fmla="*/ 141 h 712"/>
                <a:gd name="T102" fmla="*/ 692 w 1321"/>
                <a:gd name="T103" fmla="*/ 173 h 712"/>
                <a:gd name="T104" fmla="*/ 692 w 1321"/>
                <a:gd name="T105" fmla="*/ 17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ru-RU"/>
            </a:p>
          </p:txBody>
        </p:sp>
        <p:grpSp>
          <p:nvGrpSpPr>
            <p:cNvPr id="38928" name="Group 15"/>
            <p:cNvGrpSpPr>
              <a:grpSpLocks/>
            </p:cNvGrpSpPr>
            <p:nvPr/>
          </p:nvGrpSpPr>
          <p:grpSpPr bwMode="auto">
            <a:xfrm rot="-1297425" flipH="1" flipV="1">
              <a:off x="2525" y="2693"/>
              <a:ext cx="781" cy="188"/>
              <a:chOff x="2532" y="1051"/>
              <a:chExt cx="893" cy="246"/>
            </a:xfrm>
          </p:grpSpPr>
          <p:grpSp>
            <p:nvGrpSpPr>
              <p:cNvPr id="38929" name="Group 16"/>
              <p:cNvGrpSpPr>
                <a:grpSpLocks/>
              </p:cNvGrpSpPr>
              <p:nvPr/>
            </p:nvGrpSpPr>
            <p:grpSpPr bwMode="auto">
              <a:xfrm>
                <a:off x="2532" y="1051"/>
                <a:ext cx="743" cy="185"/>
                <a:chOff x="1565" y="2568"/>
                <a:chExt cx="1118" cy="279"/>
              </a:xfrm>
            </p:grpSpPr>
            <p:sp>
              <p:nvSpPr>
                <p:cNvPr id="38930" name="AutoShape 17"/>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ru-RU" sz="1800"/>
                </a:p>
              </p:txBody>
            </p:sp>
            <p:sp>
              <p:nvSpPr>
                <p:cNvPr id="38931" name="AutoShape 18"/>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ru-RU" sz="1800"/>
                </a:p>
              </p:txBody>
            </p:sp>
            <p:sp>
              <p:nvSpPr>
                <p:cNvPr id="38932" name="AutoShape 19"/>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ru-RU" sz="1800"/>
                </a:p>
              </p:txBody>
            </p:sp>
            <p:sp>
              <p:nvSpPr>
                <p:cNvPr id="38933" name="AutoShape 20"/>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ru-RU" sz="1800"/>
                </a:p>
              </p:txBody>
            </p:sp>
          </p:grpSp>
          <p:grpSp>
            <p:nvGrpSpPr>
              <p:cNvPr id="38934" name="Group 21"/>
              <p:cNvGrpSpPr>
                <a:grpSpLocks/>
              </p:cNvGrpSpPr>
              <p:nvPr/>
            </p:nvGrpSpPr>
            <p:grpSpPr bwMode="auto">
              <a:xfrm rot="1353540">
                <a:off x="2682" y="1111"/>
                <a:ext cx="743" cy="186"/>
                <a:chOff x="1565" y="2568"/>
                <a:chExt cx="1118" cy="279"/>
              </a:xfrm>
            </p:grpSpPr>
            <p:sp>
              <p:nvSpPr>
                <p:cNvPr id="38935" name="AutoShape 22"/>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ru-RU" sz="1800"/>
                </a:p>
              </p:txBody>
            </p:sp>
            <p:sp>
              <p:nvSpPr>
                <p:cNvPr id="38936" name="AutoShape 23"/>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ru-RU" sz="1800"/>
                </a:p>
              </p:txBody>
            </p:sp>
            <p:sp>
              <p:nvSpPr>
                <p:cNvPr id="38937" name="AutoShape 24"/>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ru-RU" sz="1800"/>
                </a:p>
              </p:txBody>
            </p:sp>
            <p:sp>
              <p:nvSpPr>
                <p:cNvPr id="38938" name="AutoShape 25"/>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ru-RU" sz="1800"/>
                </a:p>
              </p:txBody>
            </p:sp>
          </p:grpSp>
        </p:grpSp>
      </p:grpSp>
      <p:sp>
        <p:nvSpPr>
          <p:cNvPr id="124954" name="Text Box 26"/>
          <p:cNvSpPr txBox="1">
            <a:spLocks noChangeArrowheads="1"/>
          </p:cNvSpPr>
          <p:nvPr/>
        </p:nvSpPr>
        <p:spPr bwMode="auto">
          <a:xfrm>
            <a:off x="1042988" y="1268413"/>
            <a:ext cx="7085012" cy="822325"/>
          </a:xfrm>
          <a:prstGeom prst="rect">
            <a:avLst/>
          </a:prstGeom>
          <a:noFill/>
          <a:ln w="9525">
            <a:noFill/>
            <a:miter lim="800000"/>
            <a:headEnd/>
            <a:tailEnd/>
          </a:ln>
        </p:spPr>
        <p:txBody>
          <a:bodyPr>
            <a:spAutoFit/>
          </a:bodyPr>
          <a:lstStyle/>
          <a:p>
            <a:pPr algn="ctr" eaLnBrk="0" hangingPunct="0"/>
            <a:endParaRPr lang="ru-RU" sz="2400"/>
          </a:p>
          <a:p>
            <a:pPr algn="ctr" eaLnBrk="0" hangingPunct="0"/>
            <a:r>
              <a:rPr lang="ru-RU" sz="2400" b="1"/>
              <a:t>ПЛАН  УРОКА:</a:t>
            </a:r>
          </a:p>
        </p:txBody>
      </p:sp>
      <p:sp>
        <p:nvSpPr>
          <p:cNvPr id="124956" name="Rectangle 28"/>
          <p:cNvSpPr>
            <a:spLocks noChangeArrowheads="1"/>
          </p:cNvSpPr>
          <p:nvPr/>
        </p:nvSpPr>
        <p:spPr bwMode="auto">
          <a:xfrm>
            <a:off x="3563938" y="2349500"/>
            <a:ext cx="2087562" cy="1006475"/>
          </a:xfrm>
          <a:prstGeom prst="rect">
            <a:avLst/>
          </a:prstGeom>
          <a:noFill/>
          <a:ln w="9525">
            <a:noFill/>
            <a:miter lim="800000"/>
            <a:headEnd/>
            <a:tailEnd/>
          </a:ln>
        </p:spPr>
        <p:txBody>
          <a:bodyPr>
            <a:spAutoFit/>
          </a:bodyPr>
          <a:lstStyle/>
          <a:p>
            <a:pPr algn="ctr"/>
            <a:r>
              <a:rPr lang="ru-RU" b="1"/>
              <a:t>2 Устройство полигонов  для сварки взрывом </a:t>
            </a:r>
            <a:endParaRPr lang="en-US" b="1"/>
          </a:p>
        </p:txBody>
      </p:sp>
      <p:sp>
        <p:nvSpPr>
          <p:cNvPr id="124957" name="Rectangle 29"/>
          <p:cNvSpPr>
            <a:spLocks noChangeArrowheads="1"/>
          </p:cNvSpPr>
          <p:nvPr/>
        </p:nvSpPr>
        <p:spPr bwMode="auto">
          <a:xfrm>
            <a:off x="5867400" y="2276475"/>
            <a:ext cx="2160588" cy="1616075"/>
          </a:xfrm>
          <a:prstGeom prst="rect">
            <a:avLst/>
          </a:prstGeom>
          <a:noFill/>
          <a:ln w="9525">
            <a:noFill/>
            <a:miter lim="800000"/>
            <a:headEnd/>
            <a:tailEnd/>
          </a:ln>
        </p:spPr>
        <p:txBody>
          <a:bodyPr>
            <a:spAutoFit/>
          </a:bodyPr>
          <a:lstStyle/>
          <a:p>
            <a:pPr algn="ctr" eaLnBrk="0" hangingPunct="0"/>
            <a:r>
              <a:rPr lang="ru-RU" b="1"/>
              <a:t>3 Область применения и правила безопасной работы</a:t>
            </a:r>
            <a:endParaRPr lang="ru-RU" sz="1800"/>
          </a:p>
        </p:txBody>
      </p:sp>
      <p:pic>
        <p:nvPicPr>
          <p:cNvPr id="38942" name="Picture 3" descr="C:\Users\Белка_летяга\Desktop\Newgcdxvpojucwgvg.png"/>
          <p:cNvPicPr>
            <a:picLocks noChangeAspect="1" noChangeArrowheads="1"/>
          </p:cNvPicPr>
          <p:nvPr/>
        </p:nvPicPr>
        <p:blipFill>
          <a:blip r:embed="rId3"/>
          <a:srcRect/>
          <a:stretch>
            <a:fillRect/>
          </a:stretch>
        </p:blipFill>
        <p:spPr bwMode="auto">
          <a:xfrm>
            <a:off x="323850" y="0"/>
            <a:ext cx="1093788" cy="9302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fade">
                                      <p:cBhvr>
                                        <p:cTn id="7" dur="1000"/>
                                        <p:tgtEl>
                                          <p:spTgt spid="124932"/>
                                        </p:tgtEl>
                                      </p:cBhvr>
                                    </p:animEffect>
                                    <p:anim calcmode="lin" valueType="num">
                                      <p:cBhvr>
                                        <p:cTn id="8" dur="1000" fill="hold"/>
                                        <p:tgtEl>
                                          <p:spTgt spid="124932"/>
                                        </p:tgtEl>
                                        <p:attrNameLst>
                                          <p:attrName>ppt_x</p:attrName>
                                        </p:attrNameLst>
                                      </p:cBhvr>
                                      <p:tavLst>
                                        <p:tav tm="0">
                                          <p:val>
                                            <p:strVal val="#ppt_x"/>
                                          </p:val>
                                        </p:tav>
                                        <p:tav tm="100000">
                                          <p:val>
                                            <p:strVal val="#ppt_x"/>
                                          </p:val>
                                        </p:tav>
                                      </p:tavLst>
                                    </p:anim>
                                    <p:anim calcmode="lin" valueType="num">
                                      <p:cBhvr>
                                        <p:cTn id="9" dur="900" decel="100000" fill="hold"/>
                                        <p:tgtEl>
                                          <p:spTgt spid="1249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49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4933"/>
                                        </p:tgtEl>
                                        <p:attrNameLst>
                                          <p:attrName>style.visibility</p:attrName>
                                        </p:attrNameLst>
                                      </p:cBhvr>
                                      <p:to>
                                        <p:strVal val="visible"/>
                                      </p:to>
                                    </p:set>
                                    <p:animEffect transition="in" filter="fade">
                                      <p:cBhvr>
                                        <p:cTn id="13" dur="1000"/>
                                        <p:tgtEl>
                                          <p:spTgt spid="124933"/>
                                        </p:tgtEl>
                                      </p:cBhvr>
                                    </p:animEffect>
                                    <p:anim calcmode="lin" valueType="num">
                                      <p:cBhvr>
                                        <p:cTn id="14" dur="1000" fill="hold"/>
                                        <p:tgtEl>
                                          <p:spTgt spid="124933"/>
                                        </p:tgtEl>
                                        <p:attrNameLst>
                                          <p:attrName>ppt_x</p:attrName>
                                        </p:attrNameLst>
                                      </p:cBhvr>
                                      <p:tavLst>
                                        <p:tav tm="0">
                                          <p:val>
                                            <p:strVal val="#ppt_x"/>
                                          </p:val>
                                        </p:tav>
                                        <p:tav tm="100000">
                                          <p:val>
                                            <p:strVal val="#ppt_x"/>
                                          </p:val>
                                        </p:tav>
                                      </p:tavLst>
                                    </p:anim>
                                    <p:anim calcmode="lin" valueType="num">
                                      <p:cBhvr>
                                        <p:cTn id="15" dur="900" decel="100000" fill="hold"/>
                                        <p:tgtEl>
                                          <p:spTgt spid="12493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493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24934"/>
                                        </p:tgtEl>
                                        <p:attrNameLst>
                                          <p:attrName>style.visibility</p:attrName>
                                        </p:attrNameLst>
                                      </p:cBhvr>
                                      <p:to>
                                        <p:strVal val="visible"/>
                                      </p:to>
                                    </p:set>
                                    <p:animEffect transition="in" filter="fade">
                                      <p:cBhvr>
                                        <p:cTn id="19" dur="1000"/>
                                        <p:tgtEl>
                                          <p:spTgt spid="124934"/>
                                        </p:tgtEl>
                                      </p:cBhvr>
                                    </p:animEffect>
                                    <p:anim calcmode="lin" valueType="num">
                                      <p:cBhvr>
                                        <p:cTn id="20" dur="1000" fill="hold"/>
                                        <p:tgtEl>
                                          <p:spTgt spid="124934"/>
                                        </p:tgtEl>
                                        <p:attrNameLst>
                                          <p:attrName>ppt_x</p:attrName>
                                        </p:attrNameLst>
                                      </p:cBhvr>
                                      <p:tavLst>
                                        <p:tav tm="0">
                                          <p:val>
                                            <p:strVal val="#ppt_x"/>
                                          </p:val>
                                        </p:tav>
                                        <p:tav tm="100000">
                                          <p:val>
                                            <p:strVal val="#ppt_x"/>
                                          </p:val>
                                        </p:tav>
                                      </p:tavLst>
                                    </p:anim>
                                    <p:anim calcmode="lin" valueType="num">
                                      <p:cBhvr>
                                        <p:cTn id="21" dur="900" decel="100000" fill="hold"/>
                                        <p:tgtEl>
                                          <p:spTgt spid="12493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493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24935"/>
                                        </p:tgtEl>
                                        <p:attrNameLst>
                                          <p:attrName>style.visibility</p:attrName>
                                        </p:attrNameLst>
                                      </p:cBhvr>
                                      <p:to>
                                        <p:strVal val="visible"/>
                                      </p:to>
                                    </p:set>
                                    <p:animEffect transition="in" filter="fade">
                                      <p:cBhvr>
                                        <p:cTn id="25" dur="1000"/>
                                        <p:tgtEl>
                                          <p:spTgt spid="124935"/>
                                        </p:tgtEl>
                                      </p:cBhvr>
                                    </p:animEffect>
                                    <p:anim calcmode="lin" valueType="num">
                                      <p:cBhvr>
                                        <p:cTn id="26" dur="1000" fill="hold"/>
                                        <p:tgtEl>
                                          <p:spTgt spid="124935"/>
                                        </p:tgtEl>
                                        <p:attrNameLst>
                                          <p:attrName>ppt_x</p:attrName>
                                        </p:attrNameLst>
                                      </p:cBhvr>
                                      <p:tavLst>
                                        <p:tav tm="0">
                                          <p:val>
                                            <p:strVal val="#ppt_x"/>
                                          </p:val>
                                        </p:tav>
                                        <p:tav tm="100000">
                                          <p:val>
                                            <p:strVal val="#ppt_x"/>
                                          </p:val>
                                        </p:tav>
                                      </p:tavLst>
                                    </p:anim>
                                    <p:anim calcmode="lin" valueType="num">
                                      <p:cBhvr>
                                        <p:cTn id="27" dur="900" decel="100000" fill="hold"/>
                                        <p:tgtEl>
                                          <p:spTgt spid="12493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4935"/>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24936"/>
                                        </p:tgtEl>
                                        <p:attrNameLst>
                                          <p:attrName>style.visibility</p:attrName>
                                        </p:attrNameLst>
                                      </p:cBhvr>
                                      <p:to>
                                        <p:strVal val="visible"/>
                                      </p:to>
                                    </p:set>
                                    <p:animEffect transition="in" filter="fade">
                                      <p:cBhvr>
                                        <p:cTn id="31" dur="1000"/>
                                        <p:tgtEl>
                                          <p:spTgt spid="124936"/>
                                        </p:tgtEl>
                                      </p:cBhvr>
                                    </p:animEffect>
                                    <p:anim calcmode="lin" valueType="num">
                                      <p:cBhvr>
                                        <p:cTn id="32" dur="1000" fill="hold"/>
                                        <p:tgtEl>
                                          <p:spTgt spid="124936"/>
                                        </p:tgtEl>
                                        <p:attrNameLst>
                                          <p:attrName>ppt_x</p:attrName>
                                        </p:attrNameLst>
                                      </p:cBhvr>
                                      <p:tavLst>
                                        <p:tav tm="0">
                                          <p:val>
                                            <p:strVal val="#ppt_x"/>
                                          </p:val>
                                        </p:tav>
                                        <p:tav tm="100000">
                                          <p:val>
                                            <p:strVal val="#ppt_x"/>
                                          </p:val>
                                        </p:tav>
                                      </p:tavLst>
                                    </p:anim>
                                    <p:anim calcmode="lin" valueType="num">
                                      <p:cBhvr>
                                        <p:cTn id="33" dur="900" decel="100000" fill="hold"/>
                                        <p:tgtEl>
                                          <p:spTgt spid="12493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493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24937"/>
                                        </p:tgtEl>
                                        <p:attrNameLst>
                                          <p:attrName>style.visibility</p:attrName>
                                        </p:attrNameLst>
                                      </p:cBhvr>
                                      <p:to>
                                        <p:strVal val="visible"/>
                                      </p:to>
                                    </p:set>
                                    <p:animEffect transition="in" filter="fade">
                                      <p:cBhvr>
                                        <p:cTn id="37" dur="1000"/>
                                        <p:tgtEl>
                                          <p:spTgt spid="124937"/>
                                        </p:tgtEl>
                                      </p:cBhvr>
                                    </p:animEffect>
                                    <p:anim calcmode="lin" valueType="num">
                                      <p:cBhvr>
                                        <p:cTn id="38" dur="1000" fill="hold"/>
                                        <p:tgtEl>
                                          <p:spTgt spid="124937"/>
                                        </p:tgtEl>
                                        <p:attrNameLst>
                                          <p:attrName>ppt_x</p:attrName>
                                        </p:attrNameLst>
                                      </p:cBhvr>
                                      <p:tavLst>
                                        <p:tav tm="0">
                                          <p:val>
                                            <p:strVal val="#ppt_x"/>
                                          </p:val>
                                        </p:tav>
                                        <p:tav tm="100000">
                                          <p:val>
                                            <p:strVal val="#ppt_x"/>
                                          </p:val>
                                        </p:tav>
                                      </p:tavLst>
                                    </p:anim>
                                    <p:anim calcmode="lin" valueType="num">
                                      <p:cBhvr>
                                        <p:cTn id="39" dur="900" decel="100000" fill="hold"/>
                                        <p:tgtEl>
                                          <p:spTgt spid="12493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24937"/>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24938"/>
                                        </p:tgtEl>
                                        <p:attrNameLst>
                                          <p:attrName>style.visibility</p:attrName>
                                        </p:attrNameLst>
                                      </p:cBhvr>
                                      <p:to>
                                        <p:strVal val="visible"/>
                                      </p:to>
                                    </p:set>
                                    <p:animEffect transition="in" filter="fade">
                                      <p:cBhvr>
                                        <p:cTn id="43" dur="1000"/>
                                        <p:tgtEl>
                                          <p:spTgt spid="124938"/>
                                        </p:tgtEl>
                                      </p:cBhvr>
                                    </p:animEffect>
                                    <p:anim calcmode="lin" valueType="num">
                                      <p:cBhvr>
                                        <p:cTn id="44" dur="1000" fill="hold"/>
                                        <p:tgtEl>
                                          <p:spTgt spid="124938"/>
                                        </p:tgtEl>
                                        <p:attrNameLst>
                                          <p:attrName>ppt_x</p:attrName>
                                        </p:attrNameLst>
                                      </p:cBhvr>
                                      <p:tavLst>
                                        <p:tav tm="0">
                                          <p:val>
                                            <p:strVal val="#ppt_x"/>
                                          </p:val>
                                        </p:tav>
                                        <p:tav tm="100000">
                                          <p:val>
                                            <p:strVal val="#ppt_x"/>
                                          </p:val>
                                        </p:tav>
                                      </p:tavLst>
                                    </p:anim>
                                    <p:anim calcmode="lin" valueType="num">
                                      <p:cBhvr>
                                        <p:cTn id="45" dur="900" decel="100000" fill="hold"/>
                                        <p:tgtEl>
                                          <p:spTgt spid="12493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24938"/>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24954"/>
                                        </p:tgtEl>
                                        <p:attrNameLst>
                                          <p:attrName>style.visibility</p:attrName>
                                        </p:attrNameLst>
                                      </p:cBhvr>
                                      <p:to>
                                        <p:strVal val="visible"/>
                                      </p:to>
                                    </p:set>
                                    <p:animEffect transition="in" filter="fade">
                                      <p:cBhvr>
                                        <p:cTn id="49" dur="1000"/>
                                        <p:tgtEl>
                                          <p:spTgt spid="124954"/>
                                        </p:tgtEl>
                                      </p:cBhvr>
                                    </p:animEffect>
                                    <p:anim calcmode="lin" valueType="num">
                                      <p:cBhvr>
                                        <p:cTn id="50" dur="1000" fill="hold"/>
                                        <p:tgtEl>
                                          <p:spTgt spid="124954"/>
                                        </p:tgtEl>
                                        <p:attrNameLst>
                                          <p:attrName>ppt_x</p:attrName>
                                        </p:attrNameLst>
                                      </p:cBhvr>
                                      <p:tavLst>
                                        <p:tav tm="0">
                                          <p:val>
                                            <p:strVal val="#ppt_x"/>
                                          </p:val>
                                        </p:tav>
                                        <p:tav tm="100000">
                                          <p:val>
                                            <p:strVal val="#ppt_x"/>
                                          </p:val>
                                        </p:tav>
                                      </p:tavLst>
                                    </p:anim>
                                    <p:anim calcmode="lin" valueType="num">
                                      <p:cBhvr>
                                        <p:cTn id="51" dur="900" decel="100000" fill="hold"/>
                                        <p:tgtEl>
                                          <p:spTgt spid="12495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4954"/>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24956"/>
                                        </p:tgtEl>
                                        <p:attrNameLst>
                                          <p:attrName>style.visibility</p:attrName>
                                        </p:attrNameLst>
                                      </p:cBhvr>
                                      <p:to>
                                        <p:strVal val="visible"/>
                                      </p:to>
                                    </p:set>
                                    <p:animEffect transition="in" filter="fade">
                                      <p:cBhvr>
                                        <p:cTn id="55" dur="1000"/>
                                        <p:tgtEl>
                                          <p:spTgt spid="124956"/>
                                        </p:tgtEl>
                                      </p:cBhvr>
                                    </p:animEffect>
                                    <p:anim calcmode="lin" valueType="num">
                                      <p:cBhvr>
                                        <p:cTn id="56" dur="1000" fill="hold"/>
                                        <p:tgtEl>
                                          <p:spTgt spid="124956"/>
                                        </p:tgtEl>
                                        <p:attrNameLst>
                                          <p:attrName>ppt_x</p:attrName>
                                        </p:attrNameLst>
                                      </p:cBhvr>
                                      <p:tavLst>
                                        <p:tav tm="0">
                                          <p:val>
                                            <p:strVal val="#ppt_x"/>
                                          </p:val>
                                        </p:tav>
                                        <p:tav tm="100000">
                                          <p:val>
                                            <p:strVal val="#ppt_x"/>
                                          </p:val>
                                        </p:tav>
                                      </p:tavLst>
                                    </p:anim>
                                    <p:anim calcmode="lin" valueType="num">
                                      <p:cBhvr>
                                        <p:cTn id="57" dur="900" decel="100000" fill="hold"/>
                                        <p:tgtEl>
                                          <p:spTgt spid="1249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4956"/>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24957"/>
                                        </p:tgtEl>
                                        <p:attrNameLst>
                                          <p:attrName>style.visibility</p:attrName>
                                        </p:attrNameLst>
                                      </p:cBhvr>
                                      <p:to>
                                        <p:strVal val="visible"/>
                                      </p:to>
                                    </p:set>
                                    <p:animEffect transition="in" filter="fade">
                                      <p:cBhvr>
                                        <p:cTn id="61" dur="1000"/>
                                        <p:tgtEl>
                                          <p:spTgt spid="124957"/>
                                        </p:tgtEl>
                                      </p:cBhvr>
                                    </p:animEffect>
                                    <p:anim calcmode="lin" valueType="num">
                                      <p:cBhvr>
                                        <p:cTn id="62" dur="1000" fill="hold"/>
                                        <p:tgtEl>
                                          <p:spTgt spid="124957"/>
                                        </p:tgtEl>
                                        <p:attrNameLst>
                                          <p:attrName>ppt_x</p:attrName>
                                        </p:attrNameLst>
                                      </p:cBhvr>
                                      <p:tavLst>
                                        <p:tav tm="0">
                                          <p:val>
                                            <p:strVal val="#ppt_x"/>
                                          </p:val>
                                        </p:tav>
                                        <p:tav tm="100000">
                                          <p:val>
                                            <p:strVal val="#ppt_x"/>
                                          </p:val>
                                        </p:tav>
                                      </p:tavLst>
                                    </p:anim>
                                    <p:anim calcmode="lin" valueType="num">
                                      <p:cBhvr>
                                        <p:cTn id="63" dur="900" decel="100000" fill="hold"/>
                                        <p:tgtEl>
                                          <p:spTgt spid="124957"/>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2495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nimBg="1"/>
      <p:bldP spid="124933" grpId="0" animBg="1"/>
      <p:bldP spid="124934" grpId="0" animBg="1"/>
      <p:bldP spid="124935" grpId="0" animBg="1"/>
      <p:bldP spid="124936" grpId="0" animBg="1"/>
      <p:bldP spid="124937" grpId="0" animBg="1"/>
      <p:bldP spid="124938" grpId="0" animBg="1"/>
      <p:bldP spid="124954" grpId="0"/>
      <p:bldP spid="124956" grpId="0"/>
      <p:bldP spid="1249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8"/>
          <p:cNvSpPr>
            <a:spLocks noChangeArrowheads="1"/>
          </p:cNvSpPr>
          <p:nvPr/>
        </p:nvSpPr>
        <p:spPr bwMode="gray">
          <a:xfrm>
            <a:off x="2627313" y="2420938"/>
            <a:ext cx="3505200" cy="381000"/>
          </a:xfrm>
          <a:prstGeom prst="roundRect">
            <a:avLst>
              <a:gd name="adj" fmla="val 7574"/>
            </a:avLst>
          </a:prstGeom>
          <a:noFill/>
          <a:ln w="28575" cap="rnd">
            <a:noFill/>
            <a:prstDash val="sysDot"/>
            <a:round/>
            <a:headEnd/>
            <a:tailEnd/>
          </a:ln>
        </p:spPr>
        <p:txBody>
          <a:bodyPr wrap="none" anchor="ctr"/>
          <a:lstStyle/>
          <a:p>
            <a:pPr algn="ctr" eaLnBrk="0" hangingPunct="0">
              <a:buFont typeface="Wingdings" pitchFamily="2" charset="2"/>
              <a:buNone/>
            </a:pPr>
            <a:endParaRPr lang="ru-RU" sz="1800">
              <a:latin typeface="Arial" charset="0"/>
              <a:cs typeface="Times New Roman" pitchFamily="18" charset="0"/>
            </a:endParaRPr>
          </a:p>
        </p:txBody>
      </p:sp>
      <p:sp>
        <p:nvSpPr>
          <p:cNvPr id="18434" name="AutoShape 19"/>
          <p:cNvSpPr>
            <a:spLocks noChangeArrowheads="1"/>
          </p:cNvSpPr>
          <p:nvPr/>
        </p:nvSpPr>
        <p:spPr bwMode="gray">
          <a:xfrm>
            <a:off x="2627313" y="2924175"/>
            <a:ext cx="3505200" cy="381000"/>
          </a:xfrm>
          <a:prstGeom prst="roundRect">
            <a:avLst>
              <a:gd name="adj" fmla="val 7574"/>
            </a:avLst>
          </a:prstGeom>
          <a:noFill/>
          <a:ln w="28575" cap="rnd">
            <a:noFill/>
            <a:prstDash val="sysDot"/>
            <a:round/>
            <a:headEnd/>
            <a:tailEnd/>
          </a:ln>
        </p:spPr>
        <p:txBody>
          <a:bodyPr wrap="none" anchor="ctr"/>
          <a:lstStyle/>
          <a:p>
            <a:pPr algn="ctr" eaLnBrk="0" hangingPunct="0">
              <a:buFont typeface="Wingdings" pitchFamily="2" charset="2"/>
              <a:buNone/>
            </a:pPr>
            <a:endParaRPr lang="ru-RU" sz="1800" b="1">
              <a:solidFill>
                <a:srgbClr val="FFFFFF"/>
              </a:solidFill>
              <a:latin typeface="Arial" charset="0"/>
              <a:cs typeface="Arial" charset="0"/>
            </a:endParaRPr>
          </a:p>
        </p:txBody>
      </p:sp>
      <p:sp>
        <p:nvSpPr>
          <p:cNvPr id="18435" name="AutoShape 20"/>
          <p:cNvSpPr>
            <a:spLocks noChangeArrowheads="1"/>
          </p:cNvSpPr>
          <p:nvPr/>
        </p:nvSpPr>
        <p:spPr bwMode="gray">
          <a:xfrm>
            <a:off x="2700338" y="3500438"/>
            <a:ext cx="3505200" cy="381000"/>
          </a:xfrm>
          <a:prstGeom prst="roundRect">
            <a:avLst>
              <a:gd name="adj" fmla="val 7574"/>
            </a:avLst>
          </a:prstGeom>
          <a:noFill/>
          <a:ln w="28575" cap="rnd">
            <a:noFill/>
            <a:prstDash val="sysDot"/>
            <a:round/>
            <a:headEnd/>
            <a:tailEnd/>
          </a:ln>
        </p:spPr>
        <p:txBody>
          <a:bodyPr wrap="none" anchor="ctr"/>
          <a:lstStyle/>
          <a:p>
            <a:pPr algn="ctr" eaLnBrk="0" hangingPunct="0">
              <a:buFont typeface="Wingdings" pitchFamily="2" charset="2"/>
              <a:buNone/>
            </a:pPr>
            <a:endParaRPr lang="ru-RU" sz="1800" b="1">
              <a:solidFill>
                <a:srgbClr val="FFFFFF"/>
              </a:solidFill>
              <a:latin typeface="Arial" charset="0"/>
              <a:cs typeface="Arial" charset="0"/>
            </a:endParaRPr>
          </a:p>
        </p:txBody>
      </p:sp>
      <p:sp>
        <p:nvSpPr>
          <p:cNvPr id="107542" name="AutoShape 22"/>
          <p:cNvSpPr>
            <a:spLocks noChangeArrowheads="1"/>
          </p:cNvSpPr>
          <p:nvPr/>
        </p:nvSpPr>
        <p:spPr bwMode="auto">
          <a:xfrm>
            <a:off x="1692275" y="188913"/>
            <a:ext cx="6697663" cy="588962"/>
          </a:xfrm>
          <a:prstGeom prst="roundRect">
            <a:avLst>
              <a:gd name="adj" fmla="val 42181"/>
            </a:avLst>
          </a:prstGeom>
          <a:solidFill>
            <a:srgbClr val="FFFFFF"/>
          </a:solidFill>
          <a:ln w="19050" cap="rnd">
            <a:solidFill>
              <a:srgbClr val="1C1C1C"/>
            </a:solidFill>
            <a:prstDash val="sysDot"/>
            <a:round/>
            <a:headEnd/>
            <a:tailEnd/>
          </a:ln>
        </p:spPr>
        <p:txBody>
          <a:bodyPr wrap="none" anchor="ctr"/>
          <a:lstStyle/>
          <a:p>
            <a:pPr algn="ctr"/>
            <a:r>
              <a:rPr lang="ru-RU" sz="2200" b="1" dirty="0" smtClean="0">
                <a:solidFill>
                  <a:srgbClr val="000000"/>
                </a:solidFill>
                <a:latin typeface="Arial" charset="0"/>
                <a:cs typeface="Arial" charset="0"/>
              </a:rPr>
              <a:t>Технология сварки взрывов </a:t>
            </a:r>
            <a:endParaRPr lang="ru-RU" sz="2200" b="1" dirty="0">
              <a:solidFill>
                <a:srgbClr val="000000"/>
              </a:solidFill>
              <a:latin typeface="Arial" charset="0"/>
              <a:cs typeface="Arial" charset="0"/>
            </a:endParaRPr>
          </a:p>
          <a:p>
            <a:pPr algn="ctr"/>
            <a:r>
              <a:rPr lang="ru-RU" sz="2200" b="1" dirty="0">
                <a:solidFill>
                  <a:srgbClr val="000000"/>
                </a:solidFill>
                <a:latin typeface="Arial" charset="0"/>
                <a:cs typeface="Arial" charset="0"/>
              </a:rPr>
              <a:t>По наплавленному металлу</a:t>
            </a:r>
            <a:endParaRPr lang="en-US" sz="2200" b="1" dirty="0">
              <a:solidFill>
                <a:srgbClr val="000000"/>
              </a:solidFill>
              <a:latin typeface="Arial" charset="0"/>
              <a:cs typeface="Arial" charset="0"/>
            </a:endParaRPr>
          </a:p>
        </p:txBody>
      </p:sp>
      <p:sp>
        <p:nvSpPr>
          <p:cNvPr id="18437" name="AutoShape 23"/>
          <p:cNvSpPr>
            <a:spLocks noChangeArrowheads="1"/>
          </p:cNvSpPr>
          <p:nvPr/>
        </p:nvSpPr>
        <p:spPr bwMode="gray">
          <a:xfrm>
            <a:off x="2484438" y="1196975"/>
            <a:ext cx="6335712" cy="2376488"/>
          </a:xfrm>
          <a:prstGeom prst="roundRect">
            <a:avLst>
              <a:gd name="adj" fmla="val 7574"/>
            </a:avLst>
          </a:prstGeom>
          <a:noFill/>
          <a:ln w="28575" cap="rnd">
            <a:noFill/>
            <a:prstDash val="sysDot"/>
            <a:round/>
            <a:headEnd/>
            <a:tailEnd/>
          </a:ln>
        </p:spPr>
        <p:txBody>
          <a:bodyPr wrap="none" anchor="ctr"/>
          <a:lstStyle/>
          <a:p>
            <a:pPr algn="ctr" eaLnBrk="0" hangingPunct="0">
              <a:buFont typeface="Wingdings" pitchFamily="2" charset="2"/>
              <a:buNone/>
            </a:pPr>
            <a:r>
              <a:rPr lang="en-US" sz="1800" b="1">
                <a:solidFill>
                  <a:srgbClr val="FFFFFF"/>
                </a:solidFill>
                <a:latin typeface="Arial" charset="0"/>
                <a:cs typeface="Arial" charset="0"/>
              </a:rPr>
              <a:t> </a:t>
            </a:r>
          </a:p>
        </p:txBody>
      </p:sp>
      <p:pic>
        <p:nvPicPr>
          <p:cNvPr id="18438" name="Picture 3" descr="C:\Users\Белка_летяга\Desktop\Newgcdxvpojucwgvg.png"/>
          <p:cNvPicPr>
            <a:picLocks noChangeAspect="1" noChangeArrowheads="1"/>
          </p:cNvPicPr>
          <p:nvPr/>
        </p:nvPicPr>
        <p:blipFill>
          <a:blip r:embed="rId2"/>
          <a:srcRect/>
          <a:stretch>
            <a:fillRect/>
          </a:stretch>
        </p:blipFill>
        <p:spPr bwMode="auto">
          <a:xfrm>
            <a:off x="323850" y="0"/>
            <a:ext cx="1093788" cy="930275"/>
          </a:xfrm>
          <a:prstGeom prst="rect">
            <a:avLst/>
          </a:prstGeom>
          <a:noFill/>
          <a:ln w="9525">
            <a:noFill/>
            <a:miter lim="800000"/>
            <a:headEnd/>
            <a:tailEnd/>
          </a:ln>
        </p:spPr>
      </p:pic>
      <p:pic>
        <p:nvPicPr>
          <p:cNvPr id="18439" name="Picture 25" descr="rfc"/>
          <p:cNvPicPr>
            <a:picLocks noChangeAspect="1" noChangeArrowheads="1"/>
          </p:cNvPicPr>
          <p:nvPr/>
        </p:nvPicPr>
        <p:blipFill>
          <a:blip r:embed="rId3"/>
          <a:srcRect/>
          <a:stretch>
            <a:fillRect/>
          </a:stretch>
        </p:blipFill>
        <p:spPr bwMode="auto">
          <a:xfrm>
            <a:off x="971550" y="3524250"/>
            <a:ext cx="4746625" cy="3333750"/>
          </a:xfrm>
          <a:prstGeom prst="rect">
            <a:avLst/>
          </a:prstGeom>
          <a:noFill/>
          <a:ln w="9525">
            <a:noFill/>
            <a:miter lim="800000"/>
            <a:headEnd/>
            <a:tailEnd/>
          </a:ln>
        </p:spPr>
      </p:pic>
      <p:sp>
        <p:nvSpPr>
          <p:cNvPr id="18440" name="Rectangle 27"/>
          <p:cNvSpPr>
            <a:spLocks noChangeArrowheads="1"/>
          </p:cNvSpPr>
          <p:nvPr/>
        </p:nvSpPr>
        <p:spPr bwMode="auto">
          <a:xfrm>
            <a:off x="-4284663" y="2092325"/>
            <a:ext cx="18353088" cy="366713"/>
          </a:xfrm>
          <a:prstGeom prst="rect">
            <a:avLst/>
          </a:prstGeom>
          <a:noFill/>
          <a:ln w="9525">
            <a:noFill/>
            <a:miter lim="800000"/>
            <a:headEnd/>
            <a:tailEnd/>
          </a:ln>
        </p:spPr>
        <p:txBody>
          <a:bodyPr anchor="ctr">
            <a:spAutoFit/>
          </a:bodyPr>
          <a:lstStyle/>
          <a:p>
            <a:pPr algn="ctr" eaLnBrk="0" hangingPunct="0"/>
            <a:endParaRPr lang="ru-RU" sz="1800"/>
          </a:p>
        </p:txBody>
      </p:sp>
      <p:sp>
        <p:nvSpPr>
          <p:cNvPr id="18442" name="Rectangle 10"/>
          <p:cNvSpPr>
            <a:spLocks noChangeArrowheads="1"/>
          </p:cNvSpPr>
          <p:nvPr/>
        </p:nvSpPr>
        <p:spPr bwMode="auto">
          <a:xfrm>
            <a:off x="0" y="1142984"/>
            <a:ext cx="9144000" cy="2308324"/>
          </a:xfrm>
          <a:prstGeom prst="rect">
            <a:avLst/>
          </a:prstGeom>
          <a:noFill/>
          <a:ln w="9525">
            <a:noFill/>
            <a:miter lim="800000"/>
            <a:headEnd/>
            <a:tailEnd/>
          </a:ln>
          <a:effectLst/>
        </p:spPr>
        <p:txBody>
          <a:bodyPr wrap="square" anchor="ctr">
            <a:spAutoFit/>
          </a:bodyPr>
          <a:lstStyle/>
          <a:p>
            <a:r>
              <a:rPr lang="ru-RU" sz="2400" b="1" dirty="0"/>
              <a:t>Свариваемые листы 3 располагают на расстоянии 2-3 мм и под углом 2-7° друг к другу. При срабатывании детонатора 1 взрывается заряд вещества 2 и верхний лист, изгибаясь под действием взрыва, ударно ложиться на нижний лист, привариваясь к нему. Между листами в момент взрыва возникает удельное давление в несколько сотен тысяч атмосфер</a:t>
            </a:r>
            <a:r>
              <a:rPr lang="ru-RU"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7542"/>
                                        </p:tgtEl>
                                        <p:attrNameLst>
                                          <p:attrName>style.visibility</p:attrName>
                                        </p:attrNameLst>
                                      </p:cBhvr>
                                      <p:to>
                                        <p:strVal val="visible"/>
                                      </p:to>
                                    </p:set>
                                    <p:anim calcmode="lin" valueType="num">
                                      <p:cBhvr additive="base">
                                        <p:cTn id="7" dur="500" fill="hold"/>
                                        <p:tgtEl>
                                          <p:spTgt spid="107542"/>
                                        </p:tgtEl>
                                        <p:attrNameLst>
                                          <p:attrName>ppt_x</p:attrName>
                                        </p:attrNameLst>
                                      </p:cBhvr>
                                      <p:tavLst>
                                        <p:tav tm="0">
                                          <p:val>
                                            <p:strVal val="#ppt_x"/>
                                          </p:val>
                                        </p:tav>
                                        <p:tav tm="100000">
                                          <p:val>
                                            <p:strVal val="#ppt_x"/>
                                          </p:val>
                                        </p:tav>
                                      </p:tavLst>
                                    </p:anim>
                                    <p:anim calcmode="lin" valueType="num">
                                      <p:cBhvr additive="base">
                                        <p:cTn id="8" dur="500" fill="hold"/>
                                        <p:tgtEl>
                                          <p:spTgt spid="1075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idx="4294967295"/>
          </p:nvPr>
        </p:nvSpPr>
        <p:spPr/>
        <p:txBody>
          <a:bodyPr/>
          <a:lstStyle/>
          <a:p>
            <a:pPr algn="ctr" eaLnBrk="1" hangingPunct="1">
              <a:defRPr/>
            </a:pPr>
            <a:r>
              <a:rPr lang="ru-RU" sz="2000" i="1" smtClean="0">
                <a:latin typeface="Arial" charset="0"/>
              </a:rPr>
              <a:t>Использование сварки взрывом для стыка          соединяемых труб.</a:t>
            </a:r>
            <a:r>
              <a:rPr lang="ru-RU" smtClean="0">
                <a:effectLst/>
              </a:rPr>
              <a:t> </a:t>
            </a:r>
          </a:p>
        </p:txBody>
      </p:sp>
      <p:sp>
        <p:nvSpPr>
          <p:cNvPr id="139265" name="Rectangle 1"/>
          <p:cNvSpPr>
            <a:spLocks noChangeArrowheads="1"/>
          </p:cNvSpPr>
          <p:nvPr/>
        </p:nvSpPr>
        <p:spPr bwMode="auto">
          <a:xfrm>
            <a:off x="0" y="1347788"/>
            <a:ext cx="9144000" cy="1739900"/>
          </a:xfrm>
          <a:prstGeom prst="rect">
            <a:avLst/>
          </a:prstGeom>
          <a:noFill/>
          <a:ln w="9525">
            <a:noFill/>
            <a:miter lim="800000"/>
            <a:headEnd/>
            <a:tailEnd/>
          </a:ln>
        </p:spPr>
        <p:txBody>
          <a:bodyPr anchor="ctr">
            <a:spAutoFit/>
          </a:bodyPr>
          <a:lstStyle/>
          <a:p>
            <a:pPr indent="449263" algn="ctr"/>
            <a:r>
              <a:rPr lang="ru-RU" sz="1800">
                <a:latin typeface="Arial" charset="0"/>
              </a:rPr>
              <a:t>Применяется телескопический или нахлесточный стык (см рис.), где 1 и 2 - соединяемые трубы, 3 - взрывчатка, 4 - детонатор. Взрывчатка располагается по стыку кольцеобразной полосой. Для устранения смятия труб при взрыве может быть применен достаточно прочный сердечник (не показан на рисунке). Применение сварки взрывом, конечно, требует строгого соблюдения правил техники безопасности и хранения взрывчатки</a:t>
            </a:r>
            <a:r>
              <a:rPr lang="ru-RU" sz="1800"/>
              <a:t> </a:t>
            </a:r>
          </a:p>
        </p:txBody>
      </p:sp>
      <p:pic>
        <p:nvPicPr>
          <p:cNvPr id="39940" name="Picture 3" descr="C:\Users\Белка_летяга\Desktop\Newgcdxvpojucwgvg.png"/>
          <p:cNvPicPr>
            <a:picLocks noChangeAspect="1" noChangeArrowheads="1"/>
          </p:cNvPicPr>
          <p:nvPr/>
        </p:nvPicPr>
        <p:blipFill>
          <a:blip r:embed="rId2"/>
          <a:srcRect/>
          <a:stretch>
            <a:fillRect/>
          </a:stretch>
        </p:blipFill>
        <p:spPr bwMode="auto">
          <a:xfrm>
            <a:off x="323850" y="0"/>
            <a:ext cx="1093788" cy="930275"/>
          </a:xfrm>
          <a:prstGeom prst="rect">
            <a:avLst/>
          </a:prstGeom>
          <a:noFill/>
          <a:ln w="9525">
            <a:noFill/>
            <a:miter lim="800000"/>
            <a:headEnd/>
            <a:tailEnd/>
          </a:ln>
        </p:spPr>
      </p:pic>
      <p:pic>
        <p:nvPicPr>
          <p:cNvPr id="39941" name="Picture 8" descr="svarka_vzrivom2"/>
          <p:cNvPicPr>
            <a:picLocks noChangeAspect="1" noChangeArrowheads="1"/>
          </p:cNvPicPr>
          <p:nvPr/>
        </p:nvPicPr>
        <p:blipFill>
          <a:blip r:embed="rId3"/>
          <a:srcRect/>
          <a:stretch>
            <a:fillRect/>
          </a:stretch>
        </p:blipFill>
        <p:spPr bwMode="auto">
          <a:xfrm>
            <a:off x="2339975" y="3500438"/>
            <a:ext cx="3638550" cy="1971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39265"/>
                                        </p:tgtEl>
                                        <p:attrNameLst>
                                          <p:attrName>style.visibility</p:attrName>
                                        </p:attrNameLst>
                                      </p:cBhvr>
                                      <p:to>
                                        <p:strVal val="visible"/>
                                      </p:to>
                                    </p:set>
                                    <p:anim calcmode="lin" valueType="num">
                                      <p:cBhvr>
                                        <p:cTn id="7" dur="1000" fill="hold"/>
                                        <p:tgtEl>
                                          <p:spTgt spid="139265"/>
                                        </p:tgtEl>
                                        <p:attrNameLst>
                                          <p:attrName>ppt_x</p:attrName>
                                        </p:attrNameLst>
                                      </p:cBhvr>
                                      <p:tavLst>
                                        <p:tav tm="0">
                                          <p:val>
                                            <p:strVal val="#ppt_x-.2"/>
                                          </p:val>
                                        </p:tav>
                                        <p:tav tm="100000">
                                          <p:val>
                                            <p:strVal val="#ppt_x"/>
                                          </p:val>
                                        </p:tav>
                                      </p:tavLst>
                                    </p:anim>
                                    <p:anim calcmode="lin" valueType="num">
                                      <p:cBhvr>
                                        <p:cTn id="8" dur="1000" fill="hold"/>
                                        <p:tgtEl>
                                          <p:spTgt spid="13926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9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lstStyle/>
          <a:p>
            <a:pPr eaLnBrk="1" hangingPunct="1">
              <a:defRPr/>
            </a:pPr>
            <a:r>
              <a:rPr lang="ru-RU" dirty="0" smtClean="0"/>
              <a:t>Развитие материалов</a:t>
            </a:r>
            <a:endParaRPr lang="ru-RU" dirty="0"/>
          </a:p>
        </p:txBody>
      </p:sp>
      <p:sp>
        <p:nvSpPr>
          <p:cNvPr id="160769" name="Rectangle 1"/>
          <p:cNvSpPr>
            <a:spLocks noChangeArrowheads="1"/>
          </p:cNvSpPr>
          <p:nvPr/>
        </p:nvSpPr>
        <p:spPr bwMode="auto">
          <a:xfrm>
            <a:off x="0" y="1816100"/>
            <a:ext cx="9144000" cy="1006475"/>
          </a:xfrm>
          <a:prstGeom prst="rect">
            <a:avLst/>
          </a:prstGeom>
          <a:noFill/>
          <a:ln w="9525">
            <a:noFill/>
            <a:miter lim="800000"/>
            <a:headEnd/>
            <a:tailEnd/>
          </a:ln>
        </p:spPr>
        <p:txBody>
          <a:bodyPr anchor="ctr">
            <a:spAutoFit/>
          </a:bodyPr>
          <a:lstStyle/>
          <a:p>
            <a:pPr algn="ctr"/>
            <a:r>
              <a:rPr lang="ru-RU" dirty="0">
                <a:latin typeface="Arial" pitchFamily="34" charset="0"/>
                <a:cs typeface="Arial" pitchFamily="34" charset="0"/>
              </a:rPr>
              <a:t>На фотографиях ниже представлены материалы из соединений слоев из разнородных металлов, сплавов и сталей для прокатки в двух- и  многослойные </a:t>
            </a:r>
            <a:r>
              <a:rPr lang="ru-RU" dirty="0" smtClean="0">
                <a:latin typeface="Arial" pitchFamily="34" charset="0"/>
                <a:cs typeface="Arial" pitchFamily="34" charset="0"/>
              </a:rPr>
              <a:t>(композитные материалы)</a:t>
            </a:r>
            <a:endParaRPr lang="ru-RU" dirty="0">
              <a:latin typeface="Arial" pitchFamily="34" charset="0"/>
              <a:cs typeface="Arial" pitchFamily="34" charset="0"/>
            </a:endParaRPr>
          </a:p>
        </p:txBody>
      </p:sp>
      <p:pic>
        <p:nvPicPr>
          <p:cNvPr id="37892" name="Picture 3" descr="C:\Users\Белка_летяга\Desktop\Newgcdxvpojucwgvg.png"/>
          <p:cNvPicPr>
            <a:picLocks noChangeAspect="1" noChangeArrowheads="1"/>
          </p:cNvPicPr>
          <p:nvPr/>
        </p:nvPicPr>
        <p:blipFill>
          <a:blip r:embed="rId2"/>
          <a:srcRect/>
          <a:stretch>
            <a:fillRect/>
          </a:stretch>
        </p:blipFill>
        <p:spPr bwMode="auto">
          <a:xfrm>
            <a:off x="323850" y="0"/>
            <a:ext cx="1093788" cy="930275"/>
          </a:xfrm>
          <a:prstGeom prst="rect">
            <a:avLst/>
          </a:prstGeom>
          <a:noFill/>
          <a:ln w="9525">
            <a:noFill/>
            <a:miter lim="800000"/>
            <a:headEnd/>
            <a:tailEnd/>
          </a:ln>
        </p:spPr>
      </p:pic>
      <p:pic>
        <p:nvPicPr>
          <p:cNvPr id="37893" name="Picture 7" descr="tech13"/>
          <p:cNvPicPr>
            <a:picLocks noChangeAspect="1" noChangeArrowheads="1"/>
          </p:cNvPicPr>
          <p:nvPr/>
        </p:nvPicPr>
        <p:blipFill>
          <a:blip r:embed="rId3"/>
          <a:srcRect/>
          <a:stretch>
            <a:fillRect/>
          </a:stretch>
        </p:blipFill>
        <p:spPr bwMode="auto">
          <a:xfrm>
            <a:off x="539750" y="3573463"/>
            <a:ext cx="2667000" cy="1581150"/>
          </a:xfrm>
          <a:prstGeom prst="rect">
            <a:avLst/>
          </a:prstGeom>
          <a:noFill/>
          <a:ln w="9525">
            <a:noFill/>
            <a:miter lim="800000"/>
            <a:headEnd/>
            <a:tailEnd/>
          </a:ln>
        </p:spPr>
      </p:pic>
      <p:pic>
        <p:nvPicPr>
          <p:cNvPr id="37894" name="Picture 9" descr="tech14"/>
          <p:cNvPicPr>
            <a:picLocks noChangeAspect="1" noChangeArrowheads="1"/>
          </p:cNvPicPr>
          <p:nvPr/>
        </p:nvPicPr>
        <p:blipFill>
          <a:blip r:embed="rId4"/>
          <a:srcRect/>
          <a:stretch>
            <a:fillRect/>
          </a:stretch>
        </p:blipFill>
        <p:spPr bwMode="auto">
          <a:xfrm>
            <a:off x="3571868" y="3500438"/>
            <a:ext cx="2381250" cy="1724025"/>
          </a:xfrm>
          <a:prstGeom prst="rect">
            <a:avLst/>
          </a:prstGeom>
          <a:noFill/>
          <a:ln w="9525">
            <a:noFill/>
            <a:miter lim="800000"/>
            <a:headEnd/>
            <a:tailEnd/>
          </a:ln>
        </p:spPr>
      </p:pic>
      <p:sp>
        <p:nvSpPr>
          <p:cNvPr id="37895" name="Rectangle 7"/>
          <p:cNvSpPr>
            <a:spLocks noChangeArrowheads="1"/>
          </p:cNvSpPr>
          <p:nvPr/>
        </p:nvSpPr>
        <p:spPr bwMode="auto">
          <a:xfrm>
            <a:off x="-4483100" y="3230563"/>
            <a:ext cx="303212" cy="396875"/>
          </a:xfrm>
          <a:prstGeom prst="rect">
            <a:avLst/>
          </a:prstGeom>
          <a:noFill/>
          <a:ln w="9525">
            <a:noFill/>
            <a:miter lim="800000"/>
            <a:headEnd/>
            <a:tailEnd/>
          </a:ln>
          <a:effectLst/>
        </p:spPr>
        <p:txBody>
          <a:bodyPr wrap="none" anchor="ctr">
            <a:spAutoFit/>
          </a:bodyPr>
          <a:lstStyle/>
          <a:p>
            <a:r>
              <a:rPr lang="ru-RU"/>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60769"/>
                                        </p:tgtEl>
                                        <p:attrNameLst>
                                          <p:attrName>style.visibility</p:attrName>
                                        </p:attrNameLst>
                                      </p:cBhvr>
                                      <p:to>
                                        <p:strVal val="visible"/>
                                      </p:to>
                                    </p:set>
                                    <p:animScale>
                                      <p:cBhvr>
                                        <p:cTn id="7" dur="1000" decel="50000" fill="hold">
                                          <p:stCondLst>
                                            <p:cond delay="0"/>
                                          </p:stCondLst>
                                        </p:cTn>
                                        <p:tgtEl>
                                          <p:spTgt spid="1607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0769"/>
                                        </p:tgtEl>
                                        <p:attrNameLst>
                                          <p:attrName>ppt_x</p:attrName>
                                          <p:attrName>ppt_y</p:attrName>
                                        </p:attrNameLst>
                                      </p:cBhvr>
                                    </p:animMotion>
                                    <p:animEffect transition="in" filter="fade">
                                      <p:cBhvr>
                                        <p:cTn id="9" dur="1000"/>
                                        <p:tgtEl>
                                          <p:spTgt spid="160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Белка_летяга\Desktop\Newgcdxvpojucwgvg.png"/>
          <p:cNvPicPr>
            <a:picLocks noChangeAspect="1" noChangeArrowheads="1"/>
          </p:cNvPicPr>
          <p:nvPr/>
        </p:nvPicPr>
        <p:blipFill>
          <a:blip r:embed="rId2"/>
          <a:srcRect/>
          <a:stretch>
            <a:fillRect/>
          </a:stretch>
        </p:blipFill>
        <p:spPr bwMode="auto">
          <a:xfrm>
            <a:off x="323850" y="0"/>
            <a:ext cx="1093788" cy="930275"/>
          </a:xfrm>
          <a:prstGeom prst="rect">
            <a:avLst/>
          </a:prstGeom>
          <a:noFill/>
          <a:ln w="9525">
            <a:noFill/>
            <a:miter lim="800000"/>
            <a:headEnd/>
            <a:tailEnd/>
          </a:ln>
        </p:spPr>
      </p:pic>
      <p:pic>
        <p:nvPicPr>
          <p:cNvPr id="20489" name="Picture 9" descr="39"/>
          <p:cNvPicPr>
            <a:picLocks noChangeAspect="1" noChangeArrowheads="1"/>
          </p:cNvPicPr>
          <p:nvPr/>
        </p:nvPicPr>
        <p:blipFill>
          <a:blip r:embed="rId3"/>
          <a:srcRect/>
          <a:stretch>
            <a:fillRect/>
          </a:stretch>
        </p:blipFill>
        <p:spPr bwMode="auto">
          <a:xfrm>
            <a:off x="1979613" y="2133600"/>
            <a:ext cx="4200525" cy="3810000"/>
          </a:xfrm>
          <a:prstGeom prst="rect">
            <a:avLst/>
          </a:prstGeom>
          <a:noFill/>
        </p:spPr>
      </p:pic>
      <p:sp>
        <p:nvSpPr>
          <p:cNvPr id="2" name="Заголовок 1"/>
          <p:cNvSpPr>
            <a:spLocks/>
          </p:cNvSpPr>
          <p:nvPr/>
        </p:nvSpPr>
        <p:spPr bwMode="auto">
          <a:xfrm>
            <a:off x="1692275" y="0"/>
            <a:ext cx="6781800" cy="884238"/>
          </a:xfrm>
          <a:prstGeom prst="rect">
            <a:avLst/>
          </a:prstGeom>
          <a:noFill/>
          <a:ln w="9525">
            <a:noFill/>
            <a:miter lim="800000"/>
            <a:headEnd/>
            <a:tailEnd/>
          </a:ln>
        </p:spPr>
        <p:txBody>
          <a:bodyPr anchor="ctr"/>
          <a:lstStyle/>
          <a:p>
            <a:r>
              <a:rPr lang="ru-RU" sz="2400" b="1" dirty="0">
                <a:effectLst>
                  <a:outerShdw blurRad="38100" dist="38100" dir="2700000" algn="tl">
                    <a:srgbClr val="000000"/>
                  </a:outerShdw>
                </a:effectLst>
                <a:latin typeface="Arial" charset="0"/>
              </a:rPr>
              <a:t>Сварка взрывом на</a:t>
            </a:r>
            <a:r>
              <a:rPr lang="ru-RU" sz="3600" b="1" dirty="0">
                <a:effectLst>
                  <a:outerShdw blurRad="38100" dist="38100" dir="2700000" algn="tl">
                    <a:srgbClr val="000000"/>
                  </a:outerShdw>
                </a:effectLst>
                <a:latin typeface="Arial" charset="0"/>
              </a:rPr>
              <a:t> </a:t>
            </a:r>
            <a:r>
              <a:rPr lang="ru-RU" sz="2400" b="1" dirty="0">
                <a:effectLst>
                  <a:outerShdw blurRad="38100" dist="38100" dir="2700000" algn="tl">
                    <a:srgbClr val="000000"/>
                  </a:outerShdw>
                </a:effectLst>
                <a:latin typeface="Arial" charset="0"/>
              </a:rPr>
              <a:t>открытой площадке</a:t>
            </a:r>
            <a:endParaRPr lang="ru-RU" sz="2400" b="1" dirty="0">
              <a:effectLst>
                <a:outerShdw blurRad="38100" dist="38100" dir="2700000" algn="tl">
                  <a:srgbClr val="000000"/>
                </a:outerShdw>
              </a:effectLst>
              <a:latin typeface="Lucida Sans Unicode"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
          <p:cNvSpPr>
            <a:spLocks noChangeArrowheads="1"/>
          </p:cNvSpPr>
          <p:nvPr/>
        </p:nvSpPr>
        <p:spPr bwMode="auto">
          <a:xfrm>
            <a:off x="0" y="1076325"/>
            <a:ext cx="9144000" cy="2014538"/>
          </a:xfrm>
          <a:prstGeom prst="rect">
            <a:avLst/>
          </a:prstGeom>
          <a:noFill/>
          <a:ln w="9525">
            <a:noFill/>
            <a:miter lim="800000"/>
            <a:headEnd/>
            <a:tailEnd/>
          </a:ln>
        </p:spPr>
        <p:txBody>
          <a:bodyPr anchor="ctr">
            <a:spAutoFit/>
          </a:bodyPr>
          <a:lstStyle/>
          <a:p>
            <a:pPr algn="just"/>
            <a:r>
              <a:rPr lang="ru-RU" sz="1800" dirty="0">
                <a:latin typeface="Arial" charset="0"/>
                <a:ea typeface="Times New Roman" pitchFamily="18" charset="0"/>
                <a:cs typeface="Tahoma" pitchFamily="34" charset="0"/>
              </a:rPr>
              <a:t>В современных процессах металлообработки взрывом применяют заряды ВВ массой от нескольких граммов до сотен килограммов. Большая часть энергии, выделяющейся при взрыве, излучается в окружающую среду в виде ударных волн, сейсмических возмущений, разлета осколков. Воздушная ударная волна - наиболее опасный поражающий фактор взрыва. Поэтому сварку взрывом производят на полигонах (открытых и подземных), удаленных на значительные расстояния от жилых и промышленных объектов, и во взрывных камерах</a:t>
            </a:r>
            <a:endParaRPr lang="ru-RU" dirty="0">
              <a:latin typeface="Tahoma" pitchFamily="34" charset="0"/>
              <a:ea typeface="Times New Roman" pitchFamily="18" charset="0"/>
              <a:cs typeface="Tahoma" pitchFamily="34" charset="0"/>
            </a:endParaRPr>
          </a:p>
        </p:txBody>
      </p:sp>
      <p:pic>
        <p:nvPicPr>
          <p:cNvPr id="21506" name="Picture 3" descr="C:\Users\Белка_летяга\Desktop\Newgcdxvpojucwgvg.png"/>
          <p:cNvPicPr>
            <a:picLocks noChangeAspect="1" noChangeArrowheads="1"/>
          </p:cNvPicPr>
          <p:nvPr/>
        </p:nvPicPr>
        <p:blipFill>
          <a:blip r:embed="rId2"/>
          <a:srcRect/>
          <a:stretch>
            <a:fillRect/>
          </a:stretch>
        </p:blipFill>
        <p:spPr bwMode="auto">
          <a:xfrm>
            <a:off x="323850" y="0"/>
            <a:ext cx="1093788" cy="930275"/>
          </a:xfrm>
          <a:prstGeom prst="rect">
            <a:avLst/>
          </a:prstGeom>
          <a:noFill/>
          <a:ln w="9525">
            <a:noFill/>
            <a:miter lim="800000"/>
            <a:headEnd/>
            <a:tailEnd/>
          </a:ln>
        </p:spPr>
      </p:pic>
      <p:pic>
        <p:nvPicPr>
          <p:cNvPr id="21507" name="Picture 9" descr="explosion2"/>
          <p:cNvPicPr>
            <a:picLocks noChangeAspect="1" noChangeArrowheads="1"/>
          </p:cNvPicPr>
          <p:nvPr/>
        </p:nvPicPr>
        <p:blipFill>
          <a:blip r:embed="rId3"/>
          <a:srcRect/>
          <a:stretch>
            <a:fillRect/>
          </a:stretch>
        </p:blipFill>
        <p:spPr bwMode="auto">
          <a:xfrm>
            <a:off x="1547813" y="3357563"/>
            <a:ext cx="4248150" cy="2868612"/>
          </a:xfrm>
          <a:prstGeom prst="rect">
            <a:avLst/>
          </a:prstGeom>
          <a:noFill/>
          <a:ln w="9525">
            <a:noFill/>
            <a:miter lim="800000"/>
            <a:headEnd/>
            <a:tailEnd/>
          </a:ln>
        </p:spPr>
      </p:pic>
      <p:sp>
        <p:nvSpPr>
          <p:cNvPr id="5" name="Заголовок 4"/>
          <p:cNvSpPr>
            <a:spLocks noGrp="1"/>
          </p:cNvSpPr>
          <p:nvPr>
            <p:ph type="title"/>
          </p:nvPr>
        </p:nvSpPr>
        <p:spPr/>
        <p:txBody>
          <a:bodyPr/>
          <a:lstStyle/>
          <a:p>
            <a:pPr algn="ctr"/>
            <a:r>
              <a:rPr lang="ru-RU" sz="3200" dirty="0" smtClean="0">
                <a:latin typeface="Arial" pitchFamily="34" charset="0"/>
                <a:cs typeface="Arial" pitchFamily="34" charset="0"/>
              </a:rPr>
              <a:t>Полигон для сварки взрывом</a:t>
            </a:r>
            <a:endParaRPr lang="ru-RU" sz="3200" dirty="0">
              <a:latin typeface="Arial" pitchFamily="34" charset="0"/>
              <a:cs typeface="Arial" pitchFamily="34" charset="0"/>
            </a:endParaRPr>
          </a:p>
        </p:txBody>
      </p:sp>
      <p:sp>
        <p:nvSpPr>
          <p:cNvPr id="6" name="Содержимое 5"/>
          <p:cNvSpPr>
            <a:spLocks noGrp="1"/>
          </p:cNvSpPr>
          <p:nvPr>
            <p:ph idx="1"/>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3601"/>
                                        </p:tgtEl>
                                        <p:attrNameLst>
                                          <p:attrName>style.visibility</p:attrName>
                                        </p:attrNameLst>
                                      </p:cBhvr>
                                      <p:to>
                                        <p:strVal val="visible"/>
                                      </p:to>
                                    </p:set>
                                    <p:animEffect transition="in" filter="checkerboard(across)">
                                      <p:cBhvr>
                                        <p:cTn id="7" dur="500"/>
                                        <p:tgtEl>
                                          <p:spTgt spid="153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0" y="1674813"/>
            <a:ext cx="9144000" cy="671512"/>
          </a:xfrm>
          <a:prstGeom prst="rect">
            <a:avLst/>
          </a:prstGeom>
          <a:noFill/>
          <a:ln w="9525">
            <a:noFill/>
            <a:miter lim="800000"/>
            <a:headEnd/>
            <a:tailEnd/>
          </a:ln>
        </p:spPr>
        <p:txBody>
          <a:bodyPr anchor="ctr">
            <a:spAutoFit/>
          </a:bodyPr>
          <a:lstStyle/>
          <a:p>
            <a:pPr algn="ctr"/>
            <a:r>
              <a:rPr lang="ru-RU" sz="1800" b="1">
                <a:latin typeface="Arial" charset="0"/>
              </a:rPr>
              <a:t>На снимке: промышленный участок сварки металлов взрывом на Новосибирском заводе "Сиблитмаш</a:t>
            </a:r>
            <a:r>
              <a:rPr lang="ru-RU" sz="1800"/>
              <a:t> </a:t>
            </a:r>
            <a:r>
              <a:rPr lang="ru-RU">
                <a:latin typeface="Tahoma" pitchFamily="34" charset="0"/>
                <a:ea typeface="Times New Roman" pitchFamily="18" charset="0"/>
                <a:cs typeface="Tahoma" pitchFamily="34" charset="0"/>
              </a:rPr>
              <a:t>.</a:t>
            </a:r>
          </a:p>
        </p:txBody>
      </p:sp>
      <p:pic>
        <p:nvPicPr>
          <p:cNvPr id="23554" name="Picture 3" descr="C:\Users\Белка_летяга\Desktop\Newgcdxvpojucwgvg.png"/>
          <p:cNvPicPr>
            <a:picLocks noChangeAspect="1" noChangeArrowheads="1"/>
          </p:cNvPicPr>
          <p:nvPr/>
        </p:nvPicPr>
        <p:blipFill>
          <a:blip r:embed="rId2"/>
          <a:srcRect/>
          <a:stretch>
            <a:fillRect/>
          </a:stretch>
        </p:blipFill>
        <p:spPr bwMode="auto">
          <a:xfrm>
            <a:off x="323850" y="0"/>
            <a:ext cx="1093788" cy="930275"/>
          </a:xfrm>
          <a:prstGeom prst="rect">
            <a:avLst/>
          </a:prstGeom>
          <a:noFill/>
          <a:ln w="9525">
            <a:noFill/>
            <a:miter lim="800000"/>
            <a:headEnd/>
            <a:tailEnd/>
          </a:ln>
        </p:spPr>
      </p:pic>
      <p:pic>
        <p:nvPicPr>
          <p:cNvPr id="23555" name="Picture 7" descr="vzriv1"/>
          <p:cNvPicPr>
            <a:picLocks noChangeAspect="1" noChangeArrowheads="1"/>
          </p:cNvPicPr>
          <p:nvPr/>
        </p:nvPicPr>
        <p:blipFill>
          <a:blip r:embed="rId3"/>
          <a:srcRect/>
          <a:stretch>
            <a:fillRect/>
          </a:stretch>
        </p:blipFill>
        <p:spPr bwMode="auto">
          <a:xfrm>
            <a:off x="1331913" y="2874963"/>
            <a:ext cx="3960812" cy="3538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5649"/>
                                        </p:tgtEl>
                                        <p:attrNameLst>
                                          <p:attrName>style.visibility</p:attrName>
                                        </p:attrNameLst>
                                      </p:cBhvr>
                                      <p:to>
                                        <p:strVal val="visible"/>
                                      </p:to>
                                    </p:set>
                                    <p:anim calcmode="lin" valueType="num">
                                      <p:cBhvr additive="base">
                                        <p:cTn id="7" dur="500" fill="hold"/>
                                        <p:tgtEl>
                                          <p:spTgt spid="155649"/>
                                        </p:tgtEl>
                                        <p:attrNameLst>
                                          <p:attrName>ppt_x</p:attrName>
                                        </p:attrNameLst>
                                      </p:cBhvr>
                                      <p:tavLst>
                                        <p:tav tm="0">
                                          <p:val>
                                            <p:strVal val="#ppt_x"/>
                                          </p:val>
                                        </p:tav>
                                        <p:tav tm="100000">
                                          <p:val>
                                            <p:strVal val="#ppt_x"/>
                                          </p:val>
                                        </p:tav>
                                      </p:tavLst>
                                    </p:anim>
                                    <p:anim calcmode="lin" valueType="num">
                                      <p:cBhvr additive="base">
                                        <p:cTn id="8" dur="500" fill="hold"/>
                                        <p:tgtEl>
                                          <p:spTgt spid="1556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i="1" dirty="0" smtClean="0">
                <a:latin typeface="Arial" charset="0"/>
              </a:rPr>
              <a:t>Области применения</a:t>
            </a:r>
            <a:endParaRPr lang="ru-RU" dirty="0"/>
          </a:p>
        </p:txBody>
      </p:sp>
      <p:sp>
        <p:nvSpPr>
          <p:cNvPr id="3" name="Содержимое 2"/>
          <p:cNvSpPr>
            <a:spLocks noGrp="1"/>
          </p:cNvSpPr>
          <p:nvPr>
            <p:ph idx="1"/>
          </p:nvPr>
        </p:nvSpPr>
        <p:spPr/>
        <p:txBody>
          <a:bodyPr/>
          <a:lstStyle/>
          <a:p>
            <a:r>
              <a:rPr lang="ru-RU" sz="2000" dirty="0" smtClean="0">
                <a:effectLst/>
                <a:latin typeface="Arial" charset="0"/>
              </a:rPr>
              <a:t>Сварка взрывом используется в таких областях техники, как ракетная, автомобильная, авиационная, судостроение, </a:t>
            </a:r>
            <a:r>
              <a:rPr lang="ru-RU" sz="2000" dirty="0" err="1" smtClean="0">
                <a:effectLst/>
                <a:latin typeface="Arial" charset="0"/>
              </a:rPr>
              <a:t>аппаратостроение</a:t>
            </a:r>
            <a:r>
              <a:rPr lang="ru-RU" sz="2000" dirty="0" smtClean="0">
                <a:effectLst/>
                <a:latin typeface="Arial" charset="0"/>
              </a:rPr>
              <a:t>, металлургия и многих других. </a:t>
            </a:r>
          </a:p>
          <a:p>
            <a:r>
              <a:rPr lang="ru-RU" sz="2000" i="1" dirty="0" smtClean="0">
                <a:effectLst/>
                <a:latin typeface="Arial" charset="0"/>
              </a:rPr>
              <a:t>Сварка взрывом применена для производства</a:t>
            </a:r>
            <a:r>
              <a:rPr lang="ru-RU" sz="2000" dirty="0" smtClean="0">
                <a:effectLst/>
                <a:latin typeface="Arial" charset="0"/>
              </a:rPr>
              <a:t>:                       </a:t>
            </a:r>
            <a:r>
              <a:rPr lang="ru-RU" sz="2000" i="1" dirty="0" smtClean="0">
                <a:latin typeface="Arial" charset="0"/>
              </a:rPr>
              <a:t>биметаллы</a:t>
            </a:r>
            <a:r>
              <a:rPr lang="ru-RU" sz="2000" dirty="0" smtClean="0">
                <a:latin typeface="Arial" charset="0"/>
              </a:rPr>
              <a:t> для токоподводящих узлов</a:t>
            </a:r>
          </a:p>
          <a:p>
            <a:r>
              <a:rPr lang="ru-RU" sz="2000" i="1" dirty="0" smtClean="0">
                <a:latin typeface="Arial" charset="0"/>
              </a:rPr>
              <a:t>плакирование</a:t>
            </a:r>
            <a:r>
              <a:rPr lang="ru-RU" sz="2000" dirty="0" smtClean="0">
                <a:latin typeface="Arial" charset="0"/>
              </a:rPr>
              <a:t> с целью экономии дефицитных и дорогостоящих материалов (биметаллы нержавеющая сталь - конструкционная сталь, сталь-титан, сталь-алюминий) </a:t>
            </a:r>
          </a:p>
          <a:p>
            <a:r>
              <a:rPr lang="ru-RU" sz="2000" i="1" dirty="0" smtClean="0">
                <a:latin typeface="Arial" charset="0"/>
              </a:rPr>
              <a:t>износостойкие</a:t>
            </a:r>
            <a:r>
              <a:rPr lang="ru-RU" sz="2000" dirty="0" smtClean="0">
                <a:latin typeface="Arial" charset="0"/>
              </a:rPr>
              <a:t> биметаллы типа конструкционная сталь - инструментальная сталь, в частности сталь + стальГ13, что решает проблему изготовления конструкций из высокомарганцовистой стали. </a:t>
            </a:r>
          </a:p>
          <a:p>
            <a:r>
              <a:rPr lang="ru-RU" sz="2000" i="1" dirty="0" smtClean="0">
                <a:latin typeface="Arial" charset="0"/>
              </a:rPr>
              <a:t>подшипники</a:t>
            </a:r>
            <a:r>
              <a:rPr lang="ru-RU" sz="2000" dirty="0" smtClean="0">
                <a:latin typeface="Arial" charset="0"/>
              </a:rPr>
              <a:t> скольжения (втулки, направляющие и </a:t>
            </a:r>
            <a:r>
              <a:rPr lang="ru-RU" sz="2000" dirty="0" err="1" smtClean="0">
                <a:latin typeface="Arial" charset="0"/>
              </a:rPr>
              <a:t>т.п</a:t>
            </a:r>
            <a:r>
              <a:rPr lang="ru-RU" sz="2000" dirty="0" smtClean="0">
                <a:latin typeface="Arial" charset="0"/>
              </a:rPr>
              <a:t>) </a:t>
            </a:r>
          </a:p>
          <a:p>
            <a:r>
              <a:rPr lang="ru-RU" sz="2000" i="1" dirty="0" smtClean="0">
                <a:latin typeface="Arial" charset="0"/>
              </a:rPr>
              <a:t>биметаллические</a:t>
            </a:r>
            <a:r>
              <a:rPr lang="ru-RU" sz="2000" dirty="0" smtClean="0">
                <a:latin typeface="Arial" charset="0"/>
              </a:rPr>
              <a:t> переходники для соединения разнородных металлических конструкций, в т.ч. труб.</a:t>
            </a:r>
            <a:r>
              <a:rPr lang="ru-RU" sz="2000" dirty="0" smtClean="0">
                <a:effectLst/>
                <a:latin typeface="Arial" charset="0"/>
              </a:rPr>
              <a:t> </a:t>
            </a:r>
          </a:p>
        </p:txBody>
      </p:sp>
      <p:pic>
        <p:nvPicPr>
          <p:cNvPr id="24578" name="Picture 3" descr="C:\Users\Белка_летяга\Desktop\Newgcdxvpojucwgvg.png"/>
          <p:cNvPicPr>
            <a:picLocks noChangeAspect="1" noChangeArrowheads="1"/>
          </p:cNvPicPr>
          <p:nvPr/>
        </p:nvPicPr>
        <p:blipFill>
          <a:blip r:embed="rId2"/>
          <a:srcRect/>
          <a:stretch>
            <a:fillRect/>
          </a:stretch>
        </p:blipFill>
        <p:spPr bwMode="auto">
          <a:xfrm>
            <a:off x="323850" y="0"/>
            <a:ext cx="1093788" cy="930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800" decel="100000"/>
                                        <p:tgtEl>
                                          <p:spTgt spid="3">
                                            <p:txEl>
                                              <p:pRg st="1" end="1"/>
                                            </p:txEl>
                                          </p:spTgt>
                                        </p:tgtEl>
                                      </p:cBhvr>
                                    </p:animEffect>
                                    <p:anim calcmode="lin" valueType="num">
                                      <p:cBhvr>
                                        <p:cTn id="17"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800" decel="100000"/>
                                        <p:tgtEl>
                                          <p:spTgt spid="3">
                                            <p:txEl>
                                              <p:pRg st="2" end="2"/>
                                            </p:txEl>
                                          </p:spTgt>
                                        </p:tgtEl>
                                      </p:cBhvr>
                                    </p:animEffect>
                                    <p:anim calcmode="lin" valueType="num">
                                      <p:cBhvr>
                                        <p:cTn id="2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800" decel="100000"/>
                                        <p:tgtEl>
                                          <p:spTgt spid="3">
                                            <p:txEl>
                                              <p:pRg st="3" end="3"/>
                                            </p:txEl>
                                          </p:spTgt>
                                        </p:tgtEl>
                                      </p:cBhvr>
                                    </p:animEffect>
                                    <p:anim calcmode="lin" valueType="num">
                                      <p:cBhvr>
                                        <p:cTn id="35"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800" decel="100000"/>
                                        <p:tgtEl>
                                          <p:spTgt spid="3">
                                            <p:txEl>
                                              <p:pRg st="4" end="4"/>
                                            </p:txEl>
                                          </p:spTgt>
                                        </p:tgtEl>
                                      </p:cBhvr>
                                    </p:animEffect>
                                    <p:anim calcmode="lin" valueType="num">
                                      <p:cBhvr>
                                        <p:cTn id="4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800" decel="100000"/>
                                        <p:tgtEl>
                                          <p:spTgt spid="3">
                                            <p:txEl>
                                              <p:pRg st="5" end="5"/>
                                            </p:txEl>
                                          </p:spTgt>
                                        </p:tgtEl>
                                      </p:cBhvr>
                                    </p:animEffect>
                                    <p:anim calcmode="lin" valueType="num">
                                      <p:cBhvr>
                                        <p:cTn id="53"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445TGp_tech_dark_ani">
  <a:themeElements>
    <a:clrScheme name="Stream 1">
      <a:dk1>
        <a:srgbClr val="000000"/>
      </a:dk1>
      <a:lt1>
        <a:srgbClr val="FFFFFF"/>
      </a:lt1>
      <a:dk2>
        <a:srgbClr val="445E7A"/>
      </a:dk2>
      <a:lt2>
        <a:srgbClr val="DDDDDD"/>
      </a:lt2>
      <a:accent1>
        <a:srgbClr val="417799"/>
      </a:accent1>
      <a:accent2>
        <a:srgbClr val="009999"/>
      </a:accent2>
      <a:accent3>
        <a:srgbClr val="B0B6BE"/>
      </a:accent3>
      <a:accent4>
        <a:srgbClr val="DADADA"/>
      </a:accent4>
      <a:accent5>
        <a:srgbClr val="B0BDCA"/>
      </a:accent5>
      <a:accent6>
        <a:srgbClr val="008A8A"/>
      </a:accent6>
      <a:hlink>
        <a:srgbClr val="C47C40"/>
      </a:hlink>
      <a:folHlink>
        <a:srgbClr val="E25832"/>
      </a:folHlink>
    </a:clrScheme>
    <a:fontScheme name="Stream">
      <a:majorFont>
        <a:latin typeface="Lucida Sans Unicode"/>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000"/>
        </a:dk1>
        <a:lt1>
          <a:srgbClr val="FFFFFF"/>
        </a:lt1>
        <a:dk2>
          <a:srgbClr val="445E7A"/>
        </a:dk2>
        <a:lt2>
          <a:srgbClr val="DDDDDD"/>
        </a:lt2>
        <a:accent1>
          <a:srgbClr val="417799"/>
        </a:accent1>
        <a:accent2>
          <a:srgbClr val="009999"/>
        </a:accent2>
        <a:accent3>
          <a:srgbClr val="B0B6BE"/>
        </a:accent3>
        <a:accent4>
          <a:srgbClr val="DADADA"/>
        </a:accent4>
        <a:accent5>
          <a:srgbClr val="B0BDCA"/>
        </a:accent5>
        <a:accent6>
          <a:srgbClr val="008A8A"/>
        </a:accent6>
        <a:hlink>
          <a:srgbClr val="C47C40"/>
        </a:hlink>
        <a:folHlink>
          <a:srgbClr val="E25832"/>
        </a:folHlink>
      </a:clrScheme>
      <a:clrMap bg1="dk2" tx1="lt1" bg2="dk1" tx2="lt2" accent1="accent1" accent2="accent2" accent3="accent3" accent4="accent4" accent5="accent5" accent6="accent6" hlink="hlink" folHlink="folHlink"/>
    </a:extraClrScheme>
    <a:extraClrScheme>
      <a:clrScheme name="Stream 2">
        <a:dk1>
          <a:srgbClr val="000514"/>
        </a:dk1>
        <a:lt1>
          <a:srgbClr val="FFFFFF"/>
        </a:lt1>
        <a:dk2>
          <a:srgbClr val="003399"/>
        </a:dk2>
        <a:lt2>
          <a:srgbClr val="E5E5FF"/>
        </a:lt2>
        <a:accent1>
          <a:srgbClr val="2A7CD6"/>
        </a:accent1>
        <a:accent2>
          <a:srgbClr val="A886E0"/>
        </a:accent2>
        <a:accent3>
          <a:srgbClr val="AAADCA"/>
        </a:accent3>
        <a:accent4>
          <a:srgbClr val="DADADA"/>
        </a:accent4>
        <a:accent5>
          <a:srgbClr val="ACBFE8"/>
        </a:accent5>
        <a:accent6>
          <a:srgbClr val="9879CB"/>
        </a:accent6>
        <a:hlink>
          <a:srgbClr val="25B9E7"/>
        </a:hlink>
        <a:folHlink>
          <a:srgbClr val="99CC00"/>
        </a:folHlink>
      </a:clrScheme>
      <a:clrMap bg1="dk2" tx1="lt1" bg2="dk1" tx2="lt2" accent1="accent1" accent2="accent2" accent3="accent3" accent4="accent4" accent5="accent5" accent6="accent6" hlink="hlink" folHlink="folHlink"/>
    </a:extraClrScheme>
    <a:extraClrScheme>
      <a:clrScheme name="Stream 3">
        <a:dk1>
          <a:srgbClr val="000000"/>
        </a:dk1>
        <a:lt1>
          <a:srgbClr val="FFFFFF"/>
        </a:lt1>
        <a:dk2>
          <a:srgbClr val="445E7A"/>
        </a:dk2>
        <a:lt2>
          <a:srgbClr val="DDDDDD"/>
        </a:lt2>
        <a:accent1>
          <a:srgbClr val="3468A6"/>
        </a:accent1>
        <a:accent2>
          <a:srgbClr val="E49D1C"/>
        </a:accent2>
        <a:accent3>
          <a:srgbClr val="B0B6BE"/>
        </a:accent3>
        <a:accent4>
          <a:srgbClr val="DADADA"/>
        </a:accent4>
        <a:accent5>
          <a:srgbClr val="AEB9D0"/>
        </a:accent5>
        <a:accent6>
          <a:srgbClr val="CF8E18"/>
        </a:accent6>
        <a:hlink>
          <a:srgbClr val="4EA5B6"/>
        </a:hlink>
        <a:folHlink>
          <a:srgbClr val="E25832"/>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445TGp_tech_dark_ani</Template>
  <TotalTime>441</TotalTime>
  <Words>447</Words>
  <Application>Microsoft Office PowerPoint</Application>
  <PresentationFormat>Экран (4:3)</PresentationFormat>
  <Paragraphs>36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445TGp_tech_dark_ani</vt:lpstr>
      <vt:lpstr>Презентация PowerPoint</vt:lpstr>
      <vt:lpstr>Презентация PowerPoint</vt:lpstr>
      <vt:lpstr>Презентация PowerPoint</vt:lpstr>
      <vt:lpstr>Использование сварки взрывом для стыка          соединяемых труб. </vt:lpstr>
      <vt:lpstr>Развитие материалов</vt:lpstr>
      <vt:lpstr>Презентация PowerPoint</vt:lpstr>
      <vt:lpstr>Полигон для сварки взрывом</vt:lpstr>
      <vt:lpstr>Презентация PowerPoint</vt:lpstr>
      <vt:lpstr>Области применения</vt:lpstr>
      <vt:lpstr>Области применения</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Белка_летяга</dc:creator>
  <cp:lastModifiedBy>comp_308</cp:lastModifiedBy>
  <cp:revision>33</cp:revision>
  <dcterms:created xsi:type="dcterms:W3CDTF">2012-11-15T18:26:08Z</dcterms:created>
  <dcterms:modified xsi:type="dcterms:W3CDTF">2017-11-22T10:40:03Z</dcterms:modified>
</cp:coreProperties>
</file>