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192" y="8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EFED9-B080-48CF-BF92-FC66D2751DB0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49061-C7C0-4D71-AC9B-98771FDE498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8" y="857224"/>
            <a:ext cx="57864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ОБЩИЕ СВЕДЕНИЯ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стаж работы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-16 лет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стаж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-14 лет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Семейное положение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замужем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дочь Татьяна, дочь Валерия, сын Егор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pic>
        <p:nvPicPr>
          <p:cNvPr id="3" name="Рисунок 2" descr="C:\Users\Admin\AppData\Local\Microsoft\Windows\Temporary Internet Files\Content.Word\20160706_1554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2" y="5072066"/>
            <a:ext cx="41529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dmin\AppData\Local\Microsoft\Windows\Temporary Internet Files\Content.Word\20160706_1554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54" y="1643042"/>
            <a:ext cx="4143375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928670" y="475778"/>
            <a:ext cx="47149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на праздниках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детском саду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68710" y="721998"/>
            <a:ext cx="3320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достижения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23554" name="Рисунок 12" descr="20160706_152849"/>
          <p:cNvPicPr>
            <a:picLocks noChangeAspect="1" noChangeArrowheads="1"/>
          </p:cNvPicPr>
          <p:nvPr/>
        </p:nvPicPr>
        <p:blipFill>
          <a:blip r:embed="rId3" cstate="print"/>
          <a:srcRect l="9460" t="4991" r="15630" b="2428"/>
          <a:stretch>
            <a:fillRect/>
          </a:stretch>
        </p:blipFill>
        <p:spPr bwMode="auto">
          <a:xfrm rot="5400000">
            <a:off x="272879" y="1798767"/>
            <a:ext cx="3214712" cy="2474634"/>
          </a:xfrm>
          <a:prstGeom prst="rect">
            <a:avLst/>
          </a:prstGeom>
          <a:noFill/>
        </p:spPr>
      </p:pic>
      <p:pic>
        <p:nvPicPr>
          <p:cNvPr id="23553" name="Рисунок 17" descr="20160706_153107"/>
          <p:cNvPicPr>
            <a:picLocks noChangeAspect="1" noChangeArrowheads="1"/>
          </p:cNvPicPr>
          <p:nvPr/>
        </p:nvPicPr>
        <p:blipFill>
          <a:blip r:embed="rId4" cstate="print"/>
          <a:srcRect l="8327" t="-401" r="8327" b="-401"/>
          <a:stretch>
            <a:fillRect/>
          </a:stretch>
        </p:blipFill>
        <p:spPr bwMode="auto">
          <a:xfrm rot="5400000">
            <a:off x="138997" y="5361673"/>
            <a:ext cx="3286149" cy="2706936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1051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2103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559" name="Рисунок 15" descr="20160706_161607"/>
          <p:cNvPicPr>
            <a:picLocks noChangeAspect="1" noChangeArrowheads="1"/>
          </p:cNvPicPr>
          <p:nvPr/>
        </p:nvPicPr>
        <p:blipFill>
          <a:blip r:embed="rId5" cstate="print"/>
          <a:srcRect l="7985" t="1514" r="13109" b="1157"/>
          <a:stretch>
            <a:fillRect/>
          </a:stretch>
        </p:blipFill>
        <p:spPr bwMode="auto">
          <a:xfrm rot="5400000">
            <a:off x="3176802" y="1823803"/>
            <a:ext cx="3214711" cy="2424563"/>
          </a:xfrm>
          <a:prstGeom prst="rect">
            <a:avLst/>
          </a:prstGeom>
          <a:noFill/>
        </p:spPr>
      </p:pic>
      <p:pic>
        <p:nvPicPr>
          <p:cNvPr id="23558" name="Рисунок 24"/>
          <p:cNvPicPr>
            <a:picLocks noChangeAspect="1" noChangeArrowheads="1"/>
          </p:cNvPicPr>
          <p:nvPr/>
        </p:nvPicPr>
        <p:blipFill>
          <a:blip r:embed="rId6" cstate="print"/>
          <a:srcRect l="-1292" t="12097" r="854" b="12097"/>
          <a:stretch>
            <a:fillRect/>
          </a:stretch>
        </p:blipFill>
        <p:spPr bwMode="auto">
          <a:xfrm>
            <a:off x="3429000" y="5072066"/>
            <a:ext cx="2627676" cy="3357586"/>
          </a:xfrm>
          <a:prstGeom prst="rect">
            <a:avLst/>
          </a:prstGeom>
          <a:noFill/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14290" y="6215074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48866" y="721998"/>
            <a:ext cx="33602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публикации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1051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2103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14290" y="6215074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Рисунок 12" descr="C:\Users\Admin\AppData\Local\Microsoft\Windows\Temporary Internet Files\Content.Word\20160706_1618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5463" y="2138083"/>
            <a:ext cx="2886075" cy="21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AppData\Local\Microsoft\Windows\Temporary Internet Files\Content.Word\20160706_1618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006" y="2063268"/>
            <a:ext cx="2795080" cy="209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дипломы и полож\Гурина Людмила Валерьевна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84" y="4929190"/>
            <a:ext cx="4138823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-171509"/>
            <a:ext cx="2744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60769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955357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1051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2103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14290" y="6215074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-171509"/>
            <a:ext cx="2744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60769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955357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928670" y="1500166"/>
          <a:ext cx="2276475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r:id="rId4" imgW="5355000" imgH="7578000" progId="AcroExch.Document.DC">
                  <p:embed/>
                </p:oleObj>
              </mc:Choice>
              <mc:Fallback>
                <p:oleObj r:id="rId4" imgW="5355000" imgH="7578000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0" y="1500166"/>
                        <a:ext cx="2276475" cy="320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3643314" y="1500166"/>
          <a:ext cx="232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r:id="rId6" imgW="5355000" imgH="7578000" progId="AcroExch.Document.DC">
                  <p:embed/>
                </p:oleObj>
              </mc:Choice>
              <mc:Fallback>
                <p:oleObj r:id="rId6" imgW="5355000" imgH="757800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4" y="1500166"/>
                        <a:ext cx="232410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0" name="Рисунок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32" y="5143504"/>
            <a:ext cx="2314575" cy="3276600"/>
          </a:xfrm>
          <a:prstGeom prst="rect">
            <a:avLst/>
          </a:prstGeom>
          <a:noFill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9121" y="571472"/>
            <a:ext cx="659142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ВО ВСЕРОССИЙСКИХ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КОНКУРСАХ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6671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69437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106775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139446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не останавливаюсь на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5143504"/>
            <a:ext cx="2314575" cy="3270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1051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2103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14290" y="6215074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-171509"/>
            <a:ext cx="2744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60769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955357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7649" name="Рисунок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77525"/>
            <a:ext cx="2314575" cy="3267075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6671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69437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106775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1394460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не останавливаюсь на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000108" y="1785918"/>
            <a:ext cx="507209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не останавливаюсь на достигнутом, продолжаю искать новые пути сотрудничества с родителями. Ведь у нас одна цель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воспитывать будущих созидателей жизни.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Каков человек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таков мир, который он создает вокруг себя. Хочется верить, что наши дети, когда вырастут, будут любить и оберегать своих близких.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90041" y="762079"/>
            <a:ext cx="6277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Мое педагогическое кредо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aa457.com/pics/5762bf40641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646" y="0"/>
            <a:ext cx="7000646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42" y="5286380"/>
            <a:ext cx="60644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Гуриной Людмилы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Валерьевны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857232" y="457433"/>
            <a:ext cx="5214974" cy="797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29.03.2002г. завершила обучение в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Кунгурском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педагогическом училище, присвоена квалификация: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детей дошкольного возраста по специальности Дошкольное образование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10.02.2009г. окончила ГОУ ВПО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Пермский  государственный педагогический университет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присуждена квалификация: Преподаватель дошкольной педагогики и психологии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14356" y="1071538"/>
            <a:ext cx="535785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верю - каждый ребёнок личность, он индивидуален и талантлив.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верю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любовь к детям через понимание, чуткость, доброту, приведёт к успешности ребёнка.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верю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мои дети станут хорошими школьниками.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Они общительны, уверены в себе, они умеют радоваться успехам товарищей.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верю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достижения моих ребят это мои достижения.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63796" y="650561"/>
            <a:ext cx="4530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САМООБРАЗОВАНИЕ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371725"/>
            <a:ext cx="2828925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72747" y="6998660"/>
            <a:ext cx="6112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проекта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Секрет чипсов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2016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24151" y="581355"/>
            <a:ext cx="38143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повышения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квалификации 2007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20221" r="10057" b="7589"/>
          <a:stretch/>
        </p:blipFill>
        <p:spPr bwMode="auto">
          <a:xfrm>
            <a:off x="1214422" y="1357290"/>
            <a:ext cx="4357718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" t="16418" r="1087" b="16418"/>
          <a:stretch/>
        </p:blipFill>
        <p:spPr bwMode="auto">
          <a:xfrm>
            <a:off x="571480" y="4286248"/>
            <a:ext cx="2537214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4357686"/>
            <a:ext cx="2643206" cy="2009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0" y="6215074"/>
            <a:ext cx="1853895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6429388"/>
            <a:ext cx="254100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57298" y="3367437"/>
            <a:ext cx="42939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повышения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квалификации 2015-2016 г.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34664" y="507685"/>
            <a:ext cx="638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ПРОЕКТНАЯ ДЕЯТЕЛЬНОСТЬ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6" y="1357290"/>
            <a:ext cx="2738440" cy="242889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6" y="5786446"/>
            <a:ext cx="3000396" cy="2424116"/>
          </a:xfrm>
          <a:prstGeom prst="rect">
            <a:avLst/>
          </a:prstGeom>
          <a:noFill/>
        </p:spPr>
      </p:pic>
      <p:pic>
        <p:nvPicPr>
          <p:cNvPr id="6" name="Рисунок 5" descr="C:\Users\Admin\AppData\Local\Microsoft\Windows\Temporary Internet Files\Content.Word\20160706_1657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-421" r="10506" b="-421"/>
          <a:stretch/>
        </p:blipFill>
        <p:spPr bwMode="auto">
          <a:xfrm rot="5400000">
            <a:off x="2357441" y="3857609"/>
            <a:ext cx="2428870" cy="1714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75262" cy="9144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142984" y="642910"/>
            <a:ext cx="49292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ВОСПИТАННИКОВ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928670" y="2285984"/>
          <a:ext cx="2163682" cy="3052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r:id="rId4" imgW="7552440" imgH="10693080" progId="AcroExch.Document.DC">
                  <p:embed/>
                </p:oleObj>
              </mc:Choice>
              <mc:Fallback>
                <p:oleObj r:id="rId4" imgW="7552440" imgH="1069308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0" y="2285984"/>
                        <a:ext cx="2163682" cy="30527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7858" r="-541" b="9497"/>
          <a:stretch/>
        </p:blipFill>
        <p:spPr bwMode="auto">
          <a:xfrm>
            <a:off x="3500438" y="4572000"/>
            <a:ext cx="2524125" cy="3731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kya.ru/nuda/ejik-ejik-kolkij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36"/>
            <a:ext cx="6875262" cy="9715536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164614" y="123111"/>
            <a:ext cx="459260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УВЛЕЧЕНИЯ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городских конкурсах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532" name="Рисунок 6" descr="SDC12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1785918"/>
            <a:ext cx="2647950" cy="3533775"/>
          </a:xfrm>
          <a:prstGeom prst="rect">
            <a:avLst/>
          </a:prstGeom>
          <a:noFill/>
        </p:spPr>
      </p:pic>
      <p:pic>
        <p:nvPicPr>
          <p:cNvPr id="22531" name="Рисунок 11"/>
          <p:cNvPicPr>
            <a:picLocks noChangeAspect="1" noChangeArrowheads="1"/>
          </p:cNvPicPr>
          <p:nvPr/>
        </p:nvPicPr>
        <p:blipFill>
          <a:blip r:embed="rId4" cstate="print"/>
          <a:srcRect l="3119" t="3477" r="11276" b="-334"/>
          <a:stretch>
            <a:fillRect/>
          </a:stretch>
        </p:blipFill>
        <p:spPr bwMode="auto">
          <a:xfrm>
            <a:off x="3429000" y="4572000"/>
            <a:ext cx="2543175" cy="3533775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99097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798195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216</Words>
  <Application>Microsoft Office PowerPoint</Application>
  <PresentationFormat>Экран (4:3)</PresentationFormat>
  <Paragraphs>65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</cp:revision>
  <dcterms:created xsi:type="dcterms:W3CDTF">2016-11-29T15:53:40Z</dcterms:created>
  <dcterms:modified xsi:type="dcterms:W3CDTF">2017-11-15T20:08:39Z</dcterms:modified>
</cp:coreProperties>
</file>