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6" r:id="rId5"/>
    <p:sldId id="268" r:id="rId6"/>
    <p:sldId id="269" r:id="rId7"/>
    <p:sldId id="267" r:id="rId8"/>
    <p:sldId id="270" r:id="rId9"/>
    <p:sldId id="272" r:id="rId10"/>
    <p:sldId id="273" r:id="rId11"/>
    <p:sldId id="274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7016-859C-450B-AB6D-0A7C32E32132}" type="datetimeFigureOut">
              <a:rPr lang="ru-RU" smtClean="0"/>
              <a:pPr/>
              <a:t>07.01.2011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382-D329-46C6-9612-2269F275B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7016-859C-450B-AB6D-0A7C32E32132}" type="datetimeFigureOut">
              <a:rPr lang="ru-RU" smtClean="0"/>
              <a:pPr/>
              <a:t>07.01.2011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382-D329-46C6-9612-2269F275B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7016-859C-450B-AB6D-0A7C32E32132}" type="datetimeFigureOut">
              <a:rPr lang="ru-RU" smtClean="0"/>
              <a:pPr/>
              <a:t>07.01.2011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382-D329-46C6-9612-2269F275B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7016-859C-450B-AB6D-0A7C32E32132}" type="datetimeFigureOut">
              <a:rPr lang="ru-RU" smtClean="0"/>
              <a:pPr/>
              <a:t>07.01.2011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382-D329-46C6-9612-2269F275B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7016-859C-450B-AB6D-0A7C32E32132}" type="datetimeFigureOut">
              <a:rPr lang="ru-RU" smtClean="0"/>
              <a:pPr/>
              <a:t>07.01.2011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382-D329-46C6-9612-2269F275B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7016-859C-450B-AB6D-0A7C32E32132}" type="datetimeFigureOut">
              <a:rPr lang="ru-RU" smtClean="0"/>
              <a:pPr/>
              <a:t>07.01.2011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382-D329-46C6-9612-2269F275B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7016-859C-450B-AB6D-0A7C32E32132}" type="datetimeFigureOut">
              <a:rPr lang="ru-RU" smtClean="0"/>
              <a:pPr/>
              <a:t>07.01.2011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382-D329-46C6-9612-2269F275B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7016-859C-450B-AB6D-0A7C32E32132}" type="datetimeFigureOut">
              <a:rPr lang="ru-RU" smtClean="0"/>
              <a:pPr/>
              <a:t>07.01.2011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382-D329-46C6-9612-2269F275B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7016-859C-450B-AB6D-0A7C32E32132}" type="datetimeFigureOut">
              <a:rPr lang="ru-RU" smtClean="0"/>
              <a:pPr/>
              <a:t>07.01.2011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382-D329-46C6-9612-2269F275B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7016-859C-450B-AB6D-0A7C32E32132}" type="datetimeFigureOut">
              <a:rPr lang="ru-RU" smtClean="0"/>
              <a:pPr/>
              <a:t>07.01.2011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382-D329-46C6-9612-2269F275B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7016-859C-450B-AB6D-0A7C32E32132}" type="datetimeFigureOut">
              <a:rPr lang="ru-RU" smtClean="0"/>
              <a:pPr/>
              <a:t>07.01.2011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8382-D329-46C6-9612-2269F275B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D7016-859C-450B-AB6D-0A7C32E32132}" type="datetimeFigureOut">
              <a:rPr lang="ru-RU" smtClean="0"/>
              <a:pPr/>
              <a:t>07.01.2011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E8382-D329-46C6-9612-2269F275B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14290"/>
            <a:ext cx="78357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 А Т Е М А Т И К А</a:t>
            </a:r>
            <a:endParaRPr lang="ru-RU" sz="7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42852"/>
            <a:ext cx="5143515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F:\Картинки  разные много\Из сказки\debc88e9ba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85992"/>
            <a:ext cx="3478218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5295917" cy="642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F:\Картинки  разные много\Из сказки\295d60036cc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928934"/>
            <a:ext cx="3336909" cy="4289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700" y="142851"/>
            <a:ext cx="5210192" cy="635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Выноска-облако 23"/>
          <p:cNvSpPr/>
          <p:nvPr/>
        </p:nvSpPr>
        <p:spPr>
          <a:xfrm>
            <a:off x="428596" y="1857364"/>
            <a:ext cx="714380" cy="428628"/>
          </a:xfrm>
          <a:prstGeom prst="cloud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Выноска-облако 24"/>
          <p:cNvSpPr/>
          <p:nvPr/>
        </p:nvSpPr>
        <p:spPr>
          <a:xfrm>
            <a:off x="1428728" y="1857364"/>
            <a:ext cx="714380" cy="428628"/>
          </a:xfrm>
          <a:prstGeom prst="cloud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Выноска-облако 25"/>
          <p:cNvSpPr/>
          <p:nvPr/>
        </p:nvSpPr>
        <p:spPr>
          <a:xfrm>
            <a:off x="2357422" y="1857364"/>
            <a:ext cx="714380" cy="428628"/>
          </a:xfrm>
          <a:prstGeom prst="cloud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Выноска-облако 26"/>
          <p:cNvSpPr/>
          <p:nvPr/>
        </p:nvSpPr>
        <p:spPr>
          <a:xfrm>
            <a:off x="3214678" y="1857364"/>
            <a:ext cx="714380" cy="428628"/>
          </a:xfrm>
          <a:prstGeom prst="cloud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Выноска-облако 27"/>
          <p:cNvSpPr/>
          <p:nvPr/>
        </p:nvSpPr>
        <p:spPr>
          <a:xfrm>
            <a:off x="4071934" y="1857364"/>
            <a:ext cx="714380" cy="428628"/>
          </a:xfrm>
          <a:prstGeom prst="cloud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Выноска-облако 28"/>
          <p:cNvSpPr/>
          <p:nvPr/>
        </p:nvSpPr>
        <p:spPr>
          <a:xfrm>
            <a:off x="4929190" y="1857364"/>
            <a:ext cx="714380" cy="428628"/>
          </a:xfrm>
          <a:prstGeom prst="cloud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Выноска-облако 29"/>
          <p:cNvSpPr/>
          <p:nvPr/>
        </p:nvSpPr>
        <p:spPr>
          <a:xfrm>
            <a:off x="5786446" y="1857364"/>
            <a:ext cx="714380" cy="428628"/>
          </a:xfrm>
          <a:prstGeom prst="cloud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Выноска-облако 30"/>
          <p:cNvSpPr/>
          <p:nvPr/>
        </p:nvSpPr>
        <p:spPr>
          <a:xfrm>
            <a:off x="6572264" y="1857364"/>
            <a:ext cx="714380" cy="428628"/>
          </a:xfrm>
          <a:prstGeom prst="cloud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Выноска-облако 31"/>
          <p:cNvSpPr/>
          <p:nvPr/>
        </p:nvSpPr>
        <p:spPr>
          <a:xfrm>
            <a:off x="7358082" y="1785926"/>
            <a:ext cx="714380" cy="428628"/>
          </a:xfrm>
          <a:prstGeom prst="cloud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Выноска-облако 32"/>
          <p:cNvSpPr/>
          <p:nvPr/>
        </p:nvSpPr>
        <p:spPr>
          <a:xfrm>
            <a:off x="8143900" y="1785926"/>
            <a:ext cx="714380" cy="428628"/>
          </a:xfrm>
          <a:prstGeom prst="cloud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Выноска-облако 33"/>
          <p:cNvSpPr/>
          <p:nvPr/>
        </p:nvSpPr>
        <p:spPr>
          <a:xfrm>
            <a:off x="500034" y="2214554"/>
            <a:ext cx="714380" cy="428628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Выноска-облако 34"/>
          <p:cNvSpPr/>
          <p:nvPr/>
        </p:nvSpPr>
        <p:spPr>
          <a:xfrm>
            <a:off x="1428728" y="2214554"/>
            <a:ext cx="714380" cy="428628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Выноска-облако 35"/>
          <p:cNvSpPr/>
          <p:nvPr/>
        </p:nvSpPr>
        <p:spPr>
          <a:xfrm>
            <a:off x="2357422" y="2214554"/>
            <a:ext cx="714380" cy="428628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Выноска-облако 36"/>
          <p:cNvSpPr/>
          <p:nvPr/>
        </p:nvSpPr>
        <p:spPr>
          <a:xfrm>
            <a:off x="3214678" y="2214554"/>
            <a:ext cx="714380" cy="428628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Выноска-облако 37"/>
          <p:cNvSpPr/>
          <p:nvPr/>
        </p:nvSpPr>
        <p:spPr>
          <a:xfrm>
            <a:off x="4071934" y="2214554"/>
            <a:ext cx="714380" cy="428628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Выноска-облако 38"/>
          <p:cNvSpPr/>
          <p:nvPr/>
        </p:nvSpPr>
        <p:spPr>
          <a:xfrm>
            <a:off x="4929190" y="2214554"/>
            <a:ext cx="714380" cy="428628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Выноска-облако 39"/>
          <p:cNvSpPr/>
          <p:nvPr/>
        </p:nvSpPr>
        <p:spPr>
          <a:xfrm>
            <a:off x="5786446" y="2214554"/>
            <a:ext cx="714380" cy="428628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Выноска-облако 40"/>
          <p:cNvSpPr/>
          <p:nvPr/>
        </p:nvSpPr>
        <p:spPr>
          <a:xfrm>
            <a:off x="6572264" y="2214554"/>
            <a:ext cx="714380" cy="428628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Выноска-облако 41"/>
          <p:cNvSpPr/>
          <p:nvPr/>
        </p:nvSpPr>
        <p:spPr>
          <a:xfrm>
            <a:off x="7429520" y="2143116"/>
            <a:ext cx="714380" cy="428628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Выноска-облако 42"/>
          <p:cNvSpPr/>
          <p:nvPr/>
        </p:nvSpPr>
        <p:spPr>
          <a:xfrm>
            <a:off x="8215338" y="2143116"/>
            <a:ext cx="714380" cy="428628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Выноска-облако 43"/>
          <p:cNvSpPr/>
          <p:nvPr/>
        </p:nvSpPr>
        <p:spPr>
          <a:xfrm>
            <a:off x="500034" y="2571744"/>
            <a:ext cx="714380" cy="42862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Выноска-облако 44"/>
          <p:cNvSpPr/>
          <p:nvPr/>
        </p:nvSpPr>
        <p:spPr>
          <a:xfrm>
            <a:off x="1500166" y="2571744"/>
            <a:ext cx="714380" cy="42862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Выноска-облако 45"/>
          <p:cNvSpPr/>
          <p:nvPr/>
        </p:nvSpPr>
        <p:spPr>
          <a:xfrm>
            <a:off x="2428860" y="2571744"/>
            <a:ext cx="714380" cy="42862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Выноска-облако 46"/>
          <p:cNvSpPr/>
          <p:nvPr/>
        </p:nvSpPr>
        <p:spPr>
          <a:xfrm>
            <a:off x="3286116" y="2571744"/>
            <a:ext cx="714380" cy="42862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Выноска-облако 47"/>
          <p:cNvSpPr/>
          <p:nvPr/>
        </p:nvSpPr>
        <p:spPr>
          <a:xfrm>
            <a:off x="4143372" y="2571744"/>
            <a:ext cx="714380" cy="42862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Выноска-облако 48"/>
          <p:cNvSpPr/>
          <p:nvPr/>
        </p:nvSpPr>
        <p:spPr>
          <a:xfrm>
            <a:off x="5000628" y="2571744"/>
            <a:ext cx="714380" cy="42862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Выноска-облако 49"/>
          <p:cNvSpPr/>
          <p:nvPr/>
        </p:nvSpPr>
        <p:spPr>
          <a:xfrm>
            <a:off x="5857884" y="2571744"/>
            <a:ext cx="714380" cy="42862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Выноска-облако 50"/>
          <p:cNvSpPr/>
          <p:nvPr/>
        </p:nvSpPr>
        <p:spPr>
          <a:xfrm>
            <a:off x="6643702" y="2571744"/>
            <a:ext cx="714380" cy="42862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Выноска-облако 51"/>
          <p:cNvSpPr/>
          <p:nvPr/>
        </p:nvSpPr>
        <p:spPr>
          <a:xfrm>
            <a:off x="7429520" y="2500306"/>
            <a:ext cx="714380" cy="42862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Выноска-облако 52"/>
          <p:cNvSpPr/>
          <p:nvPr/>
        </p:nvSpPr>
        <p:spPr>
          <a:xfrm>
            <a:off x="8215338" y="2500306"/>
            <a:ext cx="714380" cy="42862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F:\Картинки  разные много\Из сказки\4f8880777b9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4429132"/>
            <a:ext cx="3857651" cy="2979731"/>
          </a:xfrm>
          <a:prstGeom prst="rect">
            <a:avLst/>
          </a:prstGeom>
          <a:noFill/>
        </p:spPr>
      </p:pic>
      <p:pic>
        <p:nvPicPr>
          <p:cNvPr id="3076" name="Picture 4" descr="F:\Картинки  разные много\Животные\49fbaae096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24" y="2643182"/>
            <a:ext cx="3714776" cy="4456103"/>
          </a:xfrm>
          <a:prstGeom prst="rect">
            <a:avLst/>
          </a:prstGeom>
          <a:noFill/>
        </p:spPr>
      </p:pic>
      <p:pic>
        <p:nvPicPr>
          <p:cNvPr id="3078" name="Picture 6" descr="F:\Картинки  разные много\солнце тучки и звезды\%D1%EE%EB%ED%FB%F8%EA%EE~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907" y="-214338"/>
            <a:ext cx="3286148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1 1"/>
          <p:cNvSpPr/>
          <p:nvPr/>
        </p:nvSpPr>
        <p:spPr>
          <a:xfrm>
            <a:off x="928662" y="1357298"/>
            <a:ext cx="714380" cy="714380"/>
          </a:xfrm>
          <a:prstGeom prst="irregularSeal1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ятно 1 2"/>
          <p:cNvSpPr/>
          <p:nvPr/>
        </p:nvSpPr>
        <p:spPr>
          <a:xfrm>
            <a:off x="1785918" y="1357298"/>
            <a:ext cx="714380" cy="714380"/>
          </a:xfrm>
          <a:prstGeom prst="irregularSeal1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ятно 1 3"/>
          <p:cNvSpPr/>
          <p:nvPr/>
        </p:nvSpPr>
        <p:spPr>
          <a:xfrm>
            <a:off x="2714612" y="1357298"/>
            <a:ext cx="714380" cy="714380"/>
          </a:xfrm>
          <a:prstGeom prst="irregularSeal1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но 1 4"/>
          <p:cNvSpPr/>
          <p:nvPr/>
        </p:nvSpPr>
        <p:spPr>
          <a:xfrm>
            <a:off x="3500430" y="1357298"/>
            <a:ext cx="714380" cy="714380"/>
          </a:xfrm>
          <a:prstGeom prst="irregularSeal1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1 5"/>
          <p:cNvSpPr/>
          <p:nvPr/>
        </p:nvSpPr>
        <p:spPr>
          <a:xfrm>
            <a:off x="4357686" y="1357298"/>
            <a:ext cx="714380" cy="714380"/>
          </a:xfrm>
          <a:prstGeom prst="irregularSeal1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5143504" y="1357298"/>
            <a:ext cx="714380" cy="714380"/>
          </a:xfrm>
          <a:prstGeom prst="irregularSeal1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6000760" y="1357298"/>
            <a:ext cx="714380" cy="714380"/>
          </a:xfrm>
          <a:prstGeom prst="irregularSeal1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1 8"/>
          <p:cNvSpPr/>
          <p:nvPr/>
        </p:nvSpPr>
        <p:spPr>
          <a:xfrm>
            <a:off x="6786578" y="1428736"/>
            <a:ext cx="714380" cy="714380"/>
          </a:xfrm>
          <a:prstGeom prst="irregularSeal1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7643834" y="1428736"/>
            <a:ext cx="714380" cy="714380"/>
          </a:xfrm>
          <a:prstGeom prst="irregularSeal1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8429620" y="1428736"/>
            <a:ext cx="714380" cy="714380"/>
          </a:xfrm>
          <a:prstGeom prst="irregularSeal1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1857356" y="2143116"/>
            <a:ext cx="714380" cy="714380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но 1 12"/>
          <p:cNvSpPr/>
          <p:nvPr/>
        </p:nvSpPr>
        <p:spPr>
          <a:xfrm>
            <a:off x="1000100" y="2143116"/>
            <a:ext cx="714380" cy="714380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2643174" y="2143116"/>
            <a:ext cx="714380" cy="714380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но 1 14"/>
          <p:cNvSpPr/>
          <p:nvPr/>
        </p:nvSpPr>
        <p:spPr>
          <a:xfrm>
            <a:off x="3500430" y="2143116"/>
            <a:ext cx="714380" cy="714380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но 1 15"/>
          <p:cNvSpPr/>
          <p:nvPr/>
        </p:nvSpPr>
        <p:spPr>
          <a:xfrm>
            <a:off x="4357686" y="2143116"/>
            <a:ext cx="714380" cy="714380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1 16"/>
          <p:cNvSpPr/>
          <p:nvPr/>
        </p:nvSpPr>
        <p:spPr>
          <a:xfrm>
            <a:off x="5143504" y="2143116"/>
            <a:ext cx="714380" cy="714380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но 1 17"/>
          <p:cNvSpPr/>
          <p:nvPr/>
        </p:nvSpPr>
        <p:spPr>
          <a:xfrm>
            <a:off x="5929322" y="2143116"/>
            <a:ext cx="714380" cy="714380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но 1 18"/>
          <p:cNvSpPr/>
          <p:nvPr/>
        </p:nvSpPr>
        <p:spPr>
          <a:xfrm>
            <a:off x="6715140" y="2214554"/>
            <a:ext cx="714380" cy="714380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но 1 19"/>
          <p:cNvSpPr/>
          <p:nvPr/>
        </p:nvSpPr>
        <p:spPr>
          <a:xfrm>
            <a:off x="7572396" y="2214554"/>
            <a:ext cx="714380" cy="714380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ятно 1 20"/>
          <p:cNvSpPr/>
          <p:nvPr/>
        </p:nvSpPr>
        <p:spPr>
          <a:xfrm>
            <a:off x="8429620" y="2214554"/>
            <a:ext cx="714380" cy="714380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но 1 21"/>
          <p:cNvSpPr/>
          <p:nvPr/>
        </p:nvSpPr>
        <p:spPr>
          <a:xfrm>
            <a:off x="1071538" y="2857496"/>
            <a:ext cx="714380" cy="71438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но 1 22"/>
          <p:cNvSpPr/>
          <p:nvPr/>
        </p:nvSpPr>
        <p:spPr>
          <a:xfrm>
            <a:off x="1928794" y="2928934"/>
            <a:ext cx="714380" cy="71438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ятно 1 23"/>
          <p:cNvSpPr/>
          <p:nvPr/>
        </p:nvSpPr>
        <p:spPr>
          <a:xfrm>
            <a:off x="2786050" y="2928934"/>
            <a:ext cx="714380" cy="71438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ятно 1 24"/>
          <p:cNvSpPr/>
          <p:nvPr/>
        </p:nvSpPr>
        <p:spPr>
          <a:xfrm>
            <a:off x="3643306" y="2928934"/>
            <a:ext cx="714380" cy="71438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ятно 1 25"/>
          <p:cNvSpPr/>
          <p:nvPr/>
        </p:nvSpPr>
        <p:spPr>
          <a:xfrm>
            <a:off x="4500562" y="2928934"/>
            <a:ext cx="714380" cy="71438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ятно 1 26"/>
          <p:cNvSpPr/>
          <p:nvPr/>
        </p:nvSpPr>
        <p:spPr>
          <a:xfrm>
            <a:off x="5286380" y="2928934"/>
            <a:ext cx="714380" cy="71438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ятно 1 27"/>
          <p:cNvSpPr/>
          <p:nvPr/>
        </p:nvSpPr>
        <p:spPr>
          <a:xfrm>
            <a:off x="6000760" y="2928934"/>
            <a:ext cx="714380" cy="71438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ятно 1 28"/>
          <p:cNvSpPr/>
          <p:nvPr/>
        </p:nvSpPr>
        <p:spPr>
          <a:xfrm>
            <a:off x="6786578" y="2928934"/>
            <a:ext cx="714380" cy="71438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ятно 1 29"/>
          <p:cNvSpPr/>
          <p:nvPr/>
        </p:nvSpPr>
        <p:spPr>
          <a:xfrm>
            <a:off x="7643834" y="2928934"/>
            <a:ext cx="714380" cy="71438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ятно 1 30"/>
          <p:cNvSpPr/>
          <p:nvPr/>
        </p:nvSpPr>
        <p:spPr>
          <a:xfrm>
            <a:off x="8429620" y="3000372"/>
            <a:ext cx="714380" cy="71438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ятно 1 31"/>
          <p:cNvSpPr/>
          <p:nvPr/>
        </p:nvSpPr>
        <p:spPr>
          <a:xfrm>
            <a:off x="1071538" y="3643314"/>
            <a:ext cx="714380" cy="71438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ятно 1 32"/>
          <p:cNvSpPr/>
          <p:nvPr/>
        </p:nvSpPr>
        <p:spPr>
          <a:xfrm>
            <a:off x="1928794" y="3643314"/>
            <a:ext cx="714380" cy="71438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ятно 1 33"/>
          <p:cNvSpPr/>
          <p:nvPr/>
        </p:nvSpPr>
        <p:spPr>
          <a:xfrm>
            <a:off x="2786050" y="3714752"/>
            <a:ext cx="714380" cy="71438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ятно 1 34"/>
          <p:cNvSpPr/>
          <p:nvPr/>
        </p:nvSpPr>
        <p:spPr>
          <a:xfrm>
            <a:off x="3643306" y="3714752"/>
            <a:ext cx="714380" cy="71438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ятно 1 35"/>
          <p:cNvSpPr/>
          <p:nvPr/>
        </p:nvSpPr>
        <p:spPr>
          <a:xfrm>
            <a:off x="4500562" y="3714752"/>
            <a:ext cx="714380" cy="71438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ятно 1 36"/>
          <p:cNvSpPr/>
          <p:nvPr/>
        </p:nvSpPr>
        <p:spPr>
          <a:xfrm>
            <a:off x="5286380" y="3714752"/>
            <a:ext cx="714380" cy="71438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ятно 1 37"/>
          <p:cNvSpPr/>
          <p:nvPr/>
        </p:nvSpPr>
        <p:spPr>
          <a:xfrm>
            <a:off x="6072198" y="3714752"/>
            <a:ext cx="714380" cy="71438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ятно 1 38"/>
          <p:cNvSpPr/>
          <p:nvPr/>
        </p:nvSpPr>
        <p:spPr>
          <a:xfrm>
            <a:off x="6858016" y="3714752"/>
            <a:ext cx="714380" cy="71438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ятно 1 39"/>
          <p:cNvSpPr/>
          <p:nvPr/>
        </p:nvSpPr>
        <p:spPr>
          <a:xfrm>
            <a:off x="7643834" y="3714752"/>
            <a:ext cx="714380" cy="71438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ятно 1 40"/>
          <p:cNvSpPr/>
          <p:nvPr/>
        </p:nvSpPr>
        <p:spPr>
          <a:xfrm>
            <a:off x="8429620" y="3786190"/>
            <a:ext cx="714380" cy="71438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F:\Картинки  разные много\солнце тучки и звезды\91bb4aaeb65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0"/>
            <a:ext cx="2786050" cy="1714488"/>
          </a:xfrm>
          <a:prstGeom prst="rect">
            <a:avLst/>
          </a:prstGeom>
          <a:noFill/>
        </p:spPr>
      </p:pic>
      <p:pic>
        <p:nvPicPr>
          <p:cNvPr id="4099" name="Picture 3" descr="F:\Картинки  разные много\Картинки разные\post-27432-11758109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14818"/>
            <a:ext cx="2428892" cy="2452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/>
          <p:cNvCxnSpPr/>
          <p:nvPr/>
        </p:nvCxnSpPr>
        <p:spPr>
          <a:xfrm>
            <a:off x="642910" y="785794"/>
            <a:ext cx="771530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42910" y="1357298"/>
            <a:ext cx="7715304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42910" y="1928802"/>
            <a:ext cx="7715304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1428728" y="571480"/>
            <a:ext cx="428628" cy="35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85786" y="571480"/>
            <a:ext cx="428628" cy="35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143108" y="571480"/>
            <a:ext cx="428628" cy="35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786050" y="571480"/>
            <a:ext cx="428628" cy="35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428992" y="571480"/>
            <a:ext cx="428628" cy="35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4071934" y="571480"/>
            <a:ext cx="428628" cy="35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4714876" y="571480"/>
            <a:ext cx="428628" cy="35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428728" y="1214422"/>
            <a:ext cx="428628" cy="35719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85786" y="1214422"/>
            <a:ext cx="428628" cy="35719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000760" y="1214422"/>
            <a:ext cx="428628" cy="35719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357818" y="1214422"/>
            <a:ext cx="428628" cy="35719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714876" y="1214422"/>
            <a:ext cx="428628" cy="35719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4071934" y="1214422"/>
            <a:ext cx="428628" cy="35719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428992" y="1214422"/>
            <a:ext cx="428628" cy="35719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786050" y="1214422"/>
            <a:ext cx="428628" cy="35719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2143108" y="1214422"/>
            <a:ext cx="428628" cy="35719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2786050" y="1785926"/>
            <a:ext cx="428628" cy="35719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143108" y="1785926"/>
            <a:ext cx="428628" cy="35719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1428728" y="1785926"/>
            <a:ext cx="428628" cy="35719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785786" y="1785926"/>
            <a:ext cx="428628" cy="35719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143240" y="2643182"/>
            <a:ext cx="56380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 +    = 7     4 +    = 8</a:t>
            </a:r>
          </a:p>
          <a:p>
            <a:r>
              <a:rPr lang="ru-RU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+    = 5     5 +    = 9</a:t>
            </a:r>
            <a:endParaRPr lang="ru-RU" sz="5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143372" y="264318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ru-RU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143372" y="342900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ru-RU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215206" y="264318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ru-RU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215206" y="350043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ru-RU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 descr="F:\Картинки  разные много\Из сказки\post-33067-119996977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7" y="2357431"/>
            <a:ext cx="3071834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Любовь Антоновна\Мои документы\Мои результаты сканировани\2009-11 (ноя)\сканирование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Любовь Антоновна\Мои документы\Мои результаты сканировани\2009-11 (ноя)\сканирование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Любовь Антоновна\Мои документы\Мои результаты сканировани\2009-11 (ноя)\сканирование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Любовь Антоновна\Мои документы\Мои результаты сканировани\2009-11 (ноя)\сканирование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4814933" cy="610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F:\Картинки  разные много\Из сказки\f994a2468c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214554"/>
            <a:ext cx="3357586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30</Words>
  <Application>Microsoft Office PowerPoint</Application>
  <PresentationFormat>Экран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d</cp:lastModifiedBy>
  <cp:revision>10</cp:revision>
  <dcterms:created xsi:type="dcterms:W3CDTF">2009-12-21T17:35:47Z</dcterms:created>
  <dcterms:modified xsi:type="dcterms:W3CDTF">2011-01-07T14:53:33Z</dcterms:modified>
</cp:coreProperties>
</file>