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79" r:id="rId6"/>
    <p:sldId id="286" r:id="rId7"/>
    <p:sldId id="285" r:id="rId8"/>
    <p:sldId id="291" r:id="rId9"/>
    <p:sldId id="289" r:id="rId10"/>
    <p:sldId id="278" r:id="rId11"/>
    <p:sldId id="287" r:id="rId12"/>
    <p:sldId id="261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EA2"/>
    <a:srgbClr val="BC149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Визитка участника фестиваля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педагогического мастерства 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«</a:t>
            </a:r>
            <a:r>
              <a:rPr lang="ru-RU" sz="2800" b="1" dirty="0" smtClean="0">
                <a:solidFill>
                  <a:srgbClr val="C00000"/>
                </a:solidFill>
              </a:rPr>
              <a:t>Педагогическая документация –лицо педагога»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3933056"/>
            <a:ext cx="4928592" cy="170574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Группа «Радуга»</a:t>
            </a:r>
          </a:p>
          <a:p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Воспитатель: 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Рознина О.Н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endParaRPr lang="ru-RU" sz="1800" b="1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1800" b="1" smtClean="0">
                <a:solidFill>
                  <a:schemeClr val="accent4">
                    <a:lumMod val="75000"/>
                  </a:schemeClr>
                </a:solidFill>
              </a:rPr>
              <a:t>г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. Шадринс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к</a:t>
            </a:r>
            <a:endParaRPr lang="ru-RU" sz="1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</a:t>
            </a:r>
            <a:endParaRPr lang="ru-RU" sz="1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1242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E2EA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E2EA2"/>
              </a:solidFill>
              <a:effectLst/>
              <a:latin typeface="Arial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00034" y="0"/>
            <a:ext cx="77055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E2EA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E2EA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Муниципальное казенное  дошкольное образовательное учреждение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1E2EA2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E2EA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«Детский сад общеразвивающего вида №15 «Яблонька»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1E2EA2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Наши помощники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35842" name="Picture 2" descr="F:\фото с фотоаппарата женя\DSCF6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1643049"/>
            <a:ext cx="4143404" cy="3214711"/>
          </a:xfrm>
          <a:prstGeom prst="rect">
            <a:avLst/>
          </a:prstGeom>
          <a:noFill/>
        </p:spPr>
      </p:pic>
      <p:pic>
        <p:nvPicPr>
          <p:cNvPr id="7" name="Picture 2" descr="F:\фото с фотоаппарата женя\DSCF6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857496"/>
            <a:ext cx="3929090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F:\фото с фотика\DSCF62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1571612"/>
            <a:ext cx="4000528" cy="2428893"/>
          </a:xfrm>
          <a:prstGeom prst="rect">
            <a:avLst/>
          </a:prstGeom>
          <a:noFill/>
        </p:spPr>
      </p:pic>
      <p:pic>
        <p:nvPicPr>
          <p:cNvPr id="5" name="Picture 2" descr="F:\фото с фотика\DSCF62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00438"/>
            <a:ext cx="4017441" cy="26432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то с фотика\DSCF63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фото с фотика\DSCF63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фото с фотика\DSCF63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Спасибо за внимание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BC1490"/>
                </a:solidFill>
              </a:rPr>
              <a:t>Группа старшая  у нас </a:t>
            </a:r>
          </a:p>
          <a:p>
            <a:r>
              <a:rPr lang="ru-RU" b="1" dirty="0" smtClean="0">
                <a:solidFill>
                  <a:srgbClr val="BC1490"/>
                </a:solidFill>
              </a:rPr>
              <a:t>«Радуга»  цветная,</a:t>
            </a:r>
          </a:p>
          <a:p>
            <a:r>
              <a:rPr lang="ru-RU" b="1" dirty="0" smtClean="0">
                <a:solidFill>
                  <a:srgbClr val="BC1490"/>
                </a:solidFill>
              </a:rPr>
              <a:t>Мы стремимся в первый класс,</a:t>
            </a:r>
          </a:p>
          <a:p>
            <a:r>
              <a:rPr lang="ru-RU" b="1" dirty="0" smtClean="0">
                <a:solidFill>
                  <a:srgbClr val="BC1490"/>
                </a:solidFill>
              </a:rPr>
              <a:t>      Всё вокруг узнаем!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Natasha\Desktop\rainbow_in_the_clouds_800_clr_1129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48649" cy="503361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24128" y="3429000"/>
            <a:ext cx="1789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Будем тянуться,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60032" y="378904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Как радуга  ввысь.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414908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1E2EA2"/>
                </a:solidFill>
              </a:rPr>
              <a:t>Быть многоцветным и ярким </a:t>
            </a:r>
          </a:p>
          <a:p>
            <a:r>
              <a:rPr lang="ru-RU" dirty="0" smtClean="0"/>
              <a:t>                                </a:t>
            </a:r>
            <a:r>
              <a:rPr lang="ru-RU" b="1" dirty="0" smtClean="0">
                <a:solidFill>
                  <a:srgbClr val="BC1490"/>
                </a:solidFill>
              </a:rPr>
              <a:t>стремись !</a:t>
            </a:r>
            <a:endParaRPr lang="ru-RU" b="1" dirty="0">
              <a:solidFill>
                <a:srgbClr val="BC149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996952"/>
            <a:ext cx="30598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Наш девиз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1E2EA2"/>
                </a:solidFill>
              </a:rPr>
              <a:t>Основное направление</a:t>
            </a:r>
            <a:r>
              <a:rPr lang="ru-RU" dirty="0" smtClean="0">
                <a:solidFill>
                  <a:srgbClr val="1E2EA2"/>
                </a:solidFill>
              </a:rPr>
              <a:t/>
            </a:r>
            <a:br>
              <a:rPr lang="ru-RU" dirty="0" smtClean="0">
                <a:solidFill>
                  <a:srgbClr val="1E2EA2"/>
                </a:solidFill>
              </a:rPr>
            </a:br>
            <a:r>
              <a:rPr lang="ru-RU" dirty="0" smtClean="0">
                <a:solidFill>
                  <a:srgbClr val="1E2EA2"/>
                </a:solidFill>
              </a:rPr>
              <a:t>(самообразование </a:t>
            </a:r>
            <a:r>
              <a:rPr lang="ru-RU" dirty="0" smtClean="0">
                <a:solidFill>
                  <a:srgbClr val="1E2EA2"/>
                </a:solidFill>
              </a:rPr>
              <a:t>воспитателя)</a:t>
            </a:r>
            <a:endParaRPr lang="ru-RU" dirty="0">
              <a:solidFill>
                <a:srgbClr val="1E2EA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Мы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природу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изучаем,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развиваем экологическую воспитанность дошкольников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, основными проявлениями которой служат: доброжелательность к живым существам; эмоциональная отзывчивость на их состояние; интерес к природным объектам; стремление осуществлять с ними позитивное взаимодействие, учитывая их особенности как живых существ; желание и умение заботиться о живом, создавать необходимые для жизни условия.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1E2EA2"/>
                </a:solidFill>
              </a:rPr>
              <a:t> </a:t>
            </a:r>
            <a:endParaRPr lang="ru-RU" b="1" dirty="0">
              <a:solidFill>
                <a:srgbClr val="1E2EA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Радужные дети в Радуге живут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Весело играют песенки поют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38914" name="Picture 2" descr="F:\фото с фотика\DSCN69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F:\фото с фотика\DSCF62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В здоровом теле- здоровый дух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7106" name="Picture 2" descr="F:\фото с фотика\DSCN6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8"/>
            <a:ext cx="3500462" cy="2857520"/>
          </a:xfrm>
          <a:prstGeom prst="rect">
            <a:avLst/>
          </a:prstGeom>
          <a:noFill/>
        </p:spPr>
      </p:pic>
      <p:pic>
        <p:nvPicPr>
          <p:cNvPr id="7" name="Picture 2" descr="F:\фото с фотика\DSCN67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286124"/>
            <a:ext cx="4500594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Чти традиции прошлого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5298" name="Picture 2" descr="F:\празд собрание\DSCF65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0"/>
            <a:ext cx="3997623" cy="2928958"/>
          </a:xfrm>
          <a:prstGeom prst="rect">
            <a:avLst/>
          </a:prstGeom>
          <a:noFill/>
        </p:spPr>
      </p:pic>
      <p:pic>
        <p:nvPicPr>
          <p:cNvPr id="5" name="Picture 2" descr="F:\фото с фотика\DSCF6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000372"/>
            <a:ext cx="3857652" cy="3078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Наши увлечения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1986" name="Picture 2" descr="F:\фото с фотика\DSCN68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891" y="1571613"/>
            <a:ext cx="4526861" cy="2428892"/>
          </a:xfrm>
          <a:prstGeom prst="rect">
            <a:avLst/>
          </a:prstGeom>
          <a:noFill/>
        </p:spPr>
      </p:pic>
      <p:pic>
        <p:nvPicPr>
          <p:cNvPr id="5" name="Picture 2" descr="F:\фото с фотика\DSCF6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62" y="2786058"/>
            <a:ext cx="2786114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150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Визитка участника фестиваля педагогического мастерства  «Педагогическая документация –лицо педагога»</vt:lpstr>
      <vt:lpstr>Слайд 2</vt:lpstr>
      <vt:lpstr>Слайд 3</vt:lpstr>
      <vt:lpstr>Основное направление (самообразование воспитателя)</vt:lpstr>
      <vt:lpstr>Радужные дети в Радуге живут Весело играют песенки поют</vt:lpstr>
      <vt:lpstr>Слайд 6</vt:lpstr>
      <vt:lpstr>В здоровом теле- здоровый дух</vt:lpstr>
      <vt:lpstr>Чти традиции прошлого</vt:lpstr>
      <vt:lpstr>Наши увлечения</vt:lpstr>
      <vt:lpstr>Наши помощники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</dc:creator>
  <cp:lastModifiedBy>Computer</cp:lastModifiedBy>
  <cp:revision>27</cp:revision>
  <dcterms:created xsi:type="dcterms:W3CDTF">2017-03-05T12:30:30Z</dcterms:created>
  <dcterms:modified xsi:type="dcterms:W3CDTF">2017-10-22T14:17:07Z</dcterms:modified>
</cp:coreProperties>
</file>