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DD42-70A7-45C2-886A-9E6E5278BEC7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1E4B-614E-4F06-801E-9C2C25D8D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246689"/>
      </p:ext>
    </p:extLst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C515-32EF-4FFE-AC80-E908D796B834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3E68-82A0-4901-B5B6-6AA79A658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959370"/>
      </p:ext>
    </p:extLst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15A0-EBCB-498B-B3DA-AFFD0D994F57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21EC-7A6C-45AC-B18D-7F1A17EF3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627179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17EA-CA12-4B99-B1D4-1CE6BC6D8AE3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E193-F683-4A49-ABED-65178395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324367"/>
      </p:ext>
    </p:extLst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32C7-E9B7-47A6-8F35-F2944CC53742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C755-3B60-4888-ABCA-46EF353B9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910127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1C0E-374D-45AC-B58D-1FD384A2A5A8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1C4F-ADD3-4A49-A7D3-59D39BFC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227666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D590-6F2F-41A5-B170-F7F9E05A3299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AFB0-DE7B-4EB3-A733-5DF5032DD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606693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2F5D-538C-491E-ACBD-C9CBA4D3AAFB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2F1D-E27A-4BD8-9A85-673FC672B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43872"/>
      </p:ext>
    </p:extLst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F7D-C48B-4981-8F69-D3C02E9AF11D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1593-3F15-4343-B5E1-A415D3535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460846"/>
      </p:ext>
    </p:extLst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F40B-FF08-4A82-9DDF-71D2D5C8CDF8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2765-1168-4EDC-94AD-C97298C97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123522"/>
      </p:ext>
    </p:extLst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5F40-3E34-45F1-BC56-E30911C8F3ED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1685-6DCA-45B5-9DF1-CF5303646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021588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63D2B-1FF1-40C8-B513-4BF6502E4578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782D69-8658-4598-B392-5BB40A9B1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День защитника отечества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prstTxWarp prst="textWave2">
              <a:avLst/>
            </a:prstTxWarp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 второй младшей группе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G_16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929354" cy="38576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195" name="Picture 3" descr="IMG_16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2945"/>
            <a:ext cx="4643438" cy="3575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 flipH="1">
            <a:off x="285720" y="4929199"/>
            <a:ext cx="4286280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Выполнить различные  задания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1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000528" cy="3429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19" name="Picture 3" descr="IMG_16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7166"/>
            <a:ext cx="4857752" cy="3695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57290" y="4500570"/>
            <a:ext cx="6215106" cy="2000264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Оценить достижения своих детей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G_16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614863" cy="346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 descr="IMG_16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28934"/>
            <a:ext cx="4357686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0" y="4500570"/>
            <a:ext cx="5004480" cy="135732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hardEdg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И, в награду получить поделки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своих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детей..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G_17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072494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428868"/>
            <a:ext cx="7715304" cy="2852742"/>
          </a:xfrm>
        </p:spPr>
        <p:txBody>
          <a:bodyPr rtlCol="0">
            <a:prstTxWarp prst="textDeflate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праздником </a:t>
            </a: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16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857916" cy="47863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5643570" y="1643050"/>
            <a:ext cx="3214710" cy="321471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Накануне  праздника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нашей группе был организован спортивный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праздник для детей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участием  пап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611188" y="115889"/>
            <a:ext cx="59055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G:\развлечение с папами 2 гр\IMG_16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611188" y="115889"/>
            <a:ext cx="59055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IMG_1680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928662" y="357166"/>
            <a:ext cx="6196013" cy="4668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282" y="5143512"/>
            <a:ext cx="8143900" cy="1226588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папы с удовольствием  приняли участие в соревнованиях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16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6143668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-1000164" y="5103674"/>
            <a:ext cx="985841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Здесь их ждали испытания на  прочность …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_16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6894516" cy="4830763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282" y="5214950"/>
            <a:ext cx="7572428" cy="10001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Умение действовать согласованно с командой..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_16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715040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85720" y="5000636"/>
            <a:ext cx="7618840" cy="151234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Почувствовать ответственность за команду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G_16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7215238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G_1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6572296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8596" y="5000636"/>
            <a:ext cx="7358114" cy="1643074"/>
          </a:xfrm>
          <a:prstGeom prst="rect">
            <a:avLst/>
          </a:prstGeom>
          <a:noFill/>
        </p:spPr>
        <p:txBody>
          <a:bodyPr wrap="square" rtlCol="0">
            <a:prstTxWarp prst="textCascade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Появилась возможность почувствовать себя снова ребенком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3 феврал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23 февраля</Template>
  <TotalTime>105</TotalTime>
  <Words>74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23 февраля</vt:lpstr>
      <vt:lpstr>День защитника отечества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1</cp:lastModifiedBy>
  <cp:revision>16</cp:revision>
  <dcterms:created xsi:type="dcterms:W3CDTF">2013-02-16T03:56:36Z</dcterms:created>
  <dcterms:modified xsi:type="dcterms:W3CDTF">2017-02-27T06:13:57Z</dcterms:modified>
</cp:coreProperties>
</file>