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85727-AF81-49C8-B357-C79589E95388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A478F-C013-499A-88EC-0B63E914D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82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A478F-C013-499A-88EC-0B63E914DE7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39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jpe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10" Type="http://schemas.openxmlformats.org/officeDocument/2006/relationships/image" Target="../media/image76.jpeg"/><Relationship Id="rId4" Type="http://schemas.openxmlformats.org/officeDocument/2006/relationships/image" Target="../media/image70.png"/><Relationship Id="rId9" Type="http://schemas.openxmlformats.org/officeDocument/2006/relationships/image" Target="../media/image7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gif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27.jpeg"/><Relationship Id="rId7" Type="http://schemas.openxmlformats.org/officeDocument/2006/relationships/image" Target="../media/image45.jpe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5" Type="http://schemas.openxmlformats.org/officeDocument/2006/relationships/image" Target="../media/image53.pn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gif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24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effectLst/>
                <a:latin typeface="Candara (заголовки)"/>
              </a:rPr>
              <a:t>Муниципальное дошкольное образовательное учреждение "Детский сад №55 комбинированного вида" г. Ухта</a:t>
            </a:r>
            <a:r>
              <a:rPr lang="ru-RU" sz="2000" dirty="0">
                <a:latin typeface="Candara (заголовки)"/>
              </a:rPr>
              <a:t>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068960"/>
            <a:ext cx="7772400" cy="1742351"/>
          </a:xfrm>
        </p:spPr>
        <p:txBody>
          <a:bodyPr/>
          <a:lstStyle/>
          <a:p>
            <a:pPr algn="ctr"/>
            <a:r>
              <a:rPr lang="ru-RU" dirty="0" smtClean="0">
                <a:latin typeface="Candara (заголовки)"/>
              </a:rPr>
              <a:t>Тема: </a:t>
            </a:r>
            <a:r>
              <a:rPr lang="en-US" dirty="0" smtClean="0">
                <a:latin typeface="Candara (заголовки)"/>
              </a:rPr>
              <a:t>“</a:t>
            </a:r>
            <a:r>
              <a:rPr lang="ru-RU" dirty="0" smtClean="0">
                <a:latin typeface="Candara (заголовки)"/>
              </a:rPr>
              <a:t>Автоматизация звука Р</a:t>
            </a:r>
            <a:r>
              <a:rPr lang="en-US" dirty="0" smtClean="0">
                <a:latin typeface="Candara (заголовки)"/>
              </a:rPr>
              <a:t>”</a:t>
            </a:r>
            <a:endParaRPr lang="ru-RU" dirty="0">
              <a:latin typeface="Candara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280403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68760"/>
            <a:ext cx="4392488" cy="194421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/>
              <a:t>Барабанил в барабан </a:t>
            </a:r>
            <a:endParaRPr lang="ru-RU" dirty="0" smtClean="0"/>
          </a:p>
          <a:p>
            <a:pPr marL="109728" indent="0">
              <a:buNone/>
            </a:pPr>
            <a:r>
              <a:rPr lang="ru-RU" dirty="0"/>
              <a:t>Б</a:t>
            </a:r>
            <a:r>
              <a:rPr lang="ru-RU" dirty="0" smtClean="0"/>
              <a:t>арабанщик </a:t>
            </a:r>
            <a:r>
              <a:rPr lang="ru-RU" dirty="0"/>
              <a:t>наш,</a:t>
            </a:r>
            <a:endParaRPr lang="en-US" dirty="0" smtClean="0"/>
          </a:p>
          <a:p>
            <a:pPr marL="109728" indent="0">
              <a:buNone/>
            </a:pPr>
            <a:r>
              <a:rPr lang="ru-RU" dirty="0" smtClean="0"/>
              <a:t>Барабанил</a:t>
            </a:r>
            <a:r>
              <a:rPr lang="ru-RU" dirty="0"/>
              <a:t>, барабанил, </a:t>
            </a:r>
            <a:endParaRPr lang="ru-RU" dirty="0" smtClean="0"/>
          </a:p>
          <a:p>
            <a:pPr marL="109728" indent="0">
              <a:buNone/>
            </a:pPr>
            <a:r>
              <a:rPr lang="ru-RU" dirty="0"/>
              <a:t>Б</a:t>
            </a:r>
            <a:r>
              <a:rPr lang="ru-RU" dirty="0" smtClean="0"/>
              <a:t>росил </a:t>
            </a:r>
            <a:r>
              <a:rPr lang="ru-RU" dirty="0"/>
              <a:t>барабан.</a:t>
            </a: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Повтори </a:t>
            </a:r>
            <a:r>
              <a:rPr lang="ru-RU" sz="3600" dirty="0" smtClean="0"/>
              <a:t>стихотворения</a:t>
            </a:r>
            <a:endParaRPr lang="ru-RU" sz="3600" dirty="0"/>
          </a:p>
        </p:txBody>
      </p:sp>
      <p:pic>
        <p:nvPicPr>
          <p:cNvPr id="1026" name="Picture 2" descr="http://m.litfile.net/i/208000-209000/208403/200x200/i_0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6456"/>
            <a:ext cx="2750517" cy="377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55976" y="558924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/>
              <a:t>Носорог бодает рогом, </a:t>
            </a:r>
            <a:endParaRPr lang="ru-RU" sz="2700" dirty="0" smtClean="0"/>
          </a:p>
          <a:p>
            <a:r>
              <a:rPr lang="ru-RU" sz="2700" dirty="0" smtClean="0"/>
              <a:t>Не </a:t>
            </a:r>
            <a:r>
              <a:rPr lang="ru-RU" sz="2700" dirty="0"/>
              <a:t>шутите с носорогом! </a:t>
            </a:r>
          </a:p>
        </p:txBody>
      </p:sp>
      <p:pic>
        <p:nvPicPr>
          <p:cNvPr id="1028" name="Picture 4" descr="http://www.grif.kiev.ua/files/images/05_2011/13069361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73016"/>
            <a:ext cx="2690668" cy="173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7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Посчитай предметы</a:t>
            </a:r>
            <a:endParaRPr lang="ru-RU" sz="3600" dirty="0"/>
          </a:p>
        </p:txBody>
      </p:sp>
      <p:pic>
        <p:nvPicPr>
          <p:cNvPr id="4" name="Picture 5" descr="F:\носкова\картинки звук\179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5" y="116632"/>
            <a:ext cx="13525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50.radikal.ru/i129/0904/f2/af4f06c4cd9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109" y="4586008"/>
            <a:ext cx="1098379" cy="198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50.radikal.ru/i129/0904/f2/af4f06c4cd9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43751"/>
            <a:ext cx="1183776" cy="217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50.radikal.ru/i129/0904/f2/af4f06c4cd9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4327" y="4518253"/>
            <a:ext cx="1160002" cy="210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.wixstatic.com/media/84856e_687709b7ef874762ad26028010df35a6.png_srz_1200_1950_85_22_0.50_1.20_0.00_png_sr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89" y="4326540"/>
            <a:ext cx="1483314" cy="241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atic.wixstatic.com/media/84856e_687709b7ef874762ad26028010df35a6.png_srz_1200_1950_85_22_0.50_1.20_0.00_png_sr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84984" y="4261081"/>
            <a:ext cx="1512168" cy="245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-fotki.yandex.ru/get/9151/981986.72/0_8cd3c_564c9740_ori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09" y="1916832"/>
            <a:ext cx="2338337" cy="155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img-fotki.yandex.ru/get/9151/981986.72/0_8cd3c_564c9740_ori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647" y="1916832"/>
            <a:ext cx="2338337" cy="155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img-fotki.yandex.ru/get/9151/981986.72/0_8cd3c_564c9740_ori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250" y="1916831"/>
            <a:ext cx="2338337" cy="155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18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Скажи наоборот</a:t>
            </a:r>
            <a:endParaRPr lang="ru-RU" sz="3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F:\носкова\картинки звук\179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3525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12.nnm.me/b/f/e/1/a/8cb7b8f23024fac68beaf6a6f3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7" y="1719341"/>
            <a:ext cx="1702187" cy="196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dssoln.pav.obr55.ru/files/2014/03/%D0%B0%D0%BB%D0%B5%D0%BD%D0%BA%D0%B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837" y="1819002"/>
            <a:ext cx="1467093" cy="196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img-fotki.yandex.ru/get/4606/tatyana2q8-medvedeva.123/0_534cb_5d4c4cfe_X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53" y="1670425"/>
            <a:ext cx="1639279" cy="205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stihi.ru/pics/2008/12/29/34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119" y="1620178"/>
            <a:ext cx="1461889" cy="215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jabx.narod.ru/images/clipart/animal/ulitka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14" y="5014420"/>
            <a:ext cx="2023079" cy="126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2083644" y="2625377"/>
            <a:ext cx="648072" cy="3501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6664811" y="2800457"/>
            <a:ext cx="648072" cy="3501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16" name="Picture 20" descr="http://fotodryg.ru/clipart/1/1/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03" y="5106706"/>
            <a:ext cx="1924185" cy="120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право 16"/>
          <p:cNvSpPr/>
          <p:nvPr/>
        </p:nvSpPr>
        <p:spPr>
          <a:xfrm>
            <a:off x="6578383" y="5470238"/>
            <a:ext cx="648072" cy="3501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18" name="Picture 22" descr="http://tn.new.fishki.net/26/upload/post/201405/26/1272205/11_samyh_nelepyh_sposobov_lehenia_prostudy_v_starinu_0_001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19" y="4402543"/>
            <a:ext cx="1686267" cy="190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http://www.grafamania.net/uploads/posts/2008-06/1214322669_0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2" y="4528956"/>
            <a:ext cx="1538174" cy="16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5339" y="3811883"/>
            <a:ext cx="113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злая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783837" y="3780414"/>
            <a:ext cx="1475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добрая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220072" y="3800302"/>
            <a:ext cx="1682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веселый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7192604" y="3803236"/>
            <a:ext cx="192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грустный</a:t>
            </a:r>
            <a:endParaRPr 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179512" y="6294177"/>
            <a:ext cx="197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больной</a:t>
            </a:r>
            <a:endParaRPr lang="ru-RU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577265" y="6183976"/>
            <a:ext cx="2092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здоровый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788023" y="6183976"/>
            <a:ext cx="240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медленная</a:t>
            </a:r>
            <a:endParaRPr lang="ru-RU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7192603" y="6182907"/>
            <a:ext cx="1771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быстрая</a:t>
            </a:r>
            <a:endParaRPr lang="ru-RU" sz="2800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2083644" y="5532934"/>
            <a:ext cx="648072" cy="3501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4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91680" y="2636912"/>
            <a:ext cx="5698976" cy="435504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ru-RU" dirty="0" smtClean="0">
                <a:solidFill>
                  <a:schemeClr val="accent1"/>
                </a:solidFill>
              </a:rPr>
              <a:t>Молодец, спасибо за занятие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122" name="Picture 2" descr="F:\носкова\картинки звук\тигрено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140300" cy="129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8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97587"/>
              </p:ext>
            </p:extLst>
          </p:nvPr>
        </p:nvGraphicFramePr>
        <p:xfrm>
          <a:off x="611560" y="116632"/>
          <a:ext cx="4608512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Документ" r:id="rId3" imgW="6564947" imgH="9604120" progId="Word.Document.12">
                  <p:embed/>
                </p:oleObj>
              </mc:Choice>
              <mc:Fallback>
                <p:oleObj name="Документ" r:id="rId3" imgW="6564947" imgH="96041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16632"/>
                        <a:ext cx="4608512" cy="6480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34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999103"/>
              </p:ext>
            </p:extLst>
          </p:nvPr>
        </p:nvGraphicFramePr>
        <p:xfrm>
          <a:off x="683568" y="332656"/>
          <a:ext cx="4759541" cy="568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Документ" r:id="rId3" imgW="6564947" imgH="7270735" progId="Word.Document.12">
                  <p:embed/>
                </p:oleObj>
              </mc:Choice>
              <mc:Fallback>
                <p:oleObj name="Документ" r:id="rId3" imgW="6564947" imgH="72707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332656"/>
                        <a:ext cx="4759541" cy="5688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07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Порычи как тигренок </a:t>
            </a:r>
            <a:endParaRPr lang="ru-RU" sz="3600" dirty="0"/>
          </a:p>
        </p:txBody>
      </p:sp>
      <p:pic>
        <p:nvPicPr>
          <p:cNvPr id="1026" name="Picture 2" descr="C:\Users\амин\Desktop\тигрен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1713015" cy="193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мин\Desktop\394802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039" y="2677872"/>
            <a:ext cx="563037" cy="42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Скругленная соединительная линия 17"/>
          <p:cNvCxnSpPr/>
          <p:nvPr/>
        </p:nvCxnSpPr>
        <p:spPr>
          <a:xfrm>
            <a:off x="1331640" y="3351188"/>
            <a:ext cx="5763756" cy="303014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 rot="10800000">
            <a:off x="2195734" y="2381982"/>
            <a:ext cx="6120682" cy="291922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" descr="C:\Users\амин\Desktop\394802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703" y="5731062"/>
            <a:ext cx="563037" cy="42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мин\Desktop\бабоч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547" y="5159025"/>
            <a:ext cx="1729351" cy="122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36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0.00417 C -0.00278 0.00602 0.00243 0.01042 0.00885 0.01319 C 0.01476 0.01551 0.01406 0.01435 0.02101 0.01667 C 0.03021 0.01921 0.03889 0.02454 0.04774 0.02755 C 0.0625 0.03241 0.07813 0.03333 0.09306 0.03657 C 0.09896 0.03935 0.10503 0.04005 0.11111 0.04213 C 0.12951 0.04815 0.14722 0.05602 0.16476 0.06551 C 0.17101 0.06898 0.17795 0.07083 0.1842 0.07454 C 0.18837 0.07731 0.19236 0.08125 0.19653 0.0838 C 0.20313 0.08796 0.21076 0.08935 0.21719 0.09444 C 0.22465 0.10023 0.23264 0.10625 0.24028 0.11065 C 0.24653 0.11412 0.25347 0.11574 0.2599 0.11968 C 0.26701 0.12431 0.27413 0.13148 0.28177 0.13426 C 0.29149 0.14398 0.28038 0.13148 0.28663 0.14329 C 0.28889 0.14745 0.29149 0.15069 0.29392 0.1544 C 0.29549 0.15648 0.29948 0.16667 0.30122 0.1706 C 0.30295 0.17407 0.30451 0.17755 0.30625 0.18125 C 0.30694 0.1831 0.30868 0.18657 0.30868 0.18704 C 0.30972 0.19398 0.31059 0.19861 0.31337 0.20486 C 0.31476 0.21227 0.31701 0.21759 0.3184 0.225 C 0.3191 0.24306 0.31927 0.26134 0.32205 0.27917 C 0.32326 0.30347 0.32691 0.33009 0.33906 0.34792 C 0.34219 0.36065 0.33733 0.34444 0.34757 0.36042 C 0.35191 0.36713 0.35573 0.37569 0.36094 0.38056 C 0.3651 0.38449 0.37101 0.38542 0.37569 0.38773 C 0.38281 0.39514 0.39167 0.39815 0.4 0.40208 C 0.40538 0.40764 0.41094 0.40833 0.41701 0.41134 C 0.42448 0.41875 0.41615 0.41157 0.42674 0.41667 C 0.43837 0.42222 0.42604 0.41782 0.43542 0.42407 C 0.44201 0.42824 0.44948 0.43056 0.45608 0.43472 C 0.47205 0.44491 0.48819 0.45116 0.50486 0.45833 C 0.50955 0.46018 0.51302 0.4662 0.51823 0.46736 C 0.52292 0.46852 0.52795 0.46852 0.53264 0.46898 C 0.54132 0.47315 0.54983 0.47801 0.55851 0.48171 C 0.57795 0.48079 0.59358 0.47917 0.61198 0.47477 C 0.61597 0.47245 0.61875 0.47014 0.62188 0.46574 L 0.68889 0.4456 " pathEditMode="relative" rAng="0" ptsTypes="fffffffffffffffffffffffffffffffffffAA">
                                      <p:cBhvr>
                                        <p:cTn id="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13" y="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05463 C 0.01146 -0.06227 0.01181 -0.06945 0.01458 -0.07685 C 0.01701 -0.09445 0.01615 -0.10949 0.00816 -0.12315 C 0.00347 -0.13125 0.00243 -0.13681 -0.00347 -0.1419 C -0.00382 -0.14352 -0.00382 -0.14583 -0.00469 -0.14699 C -0.00677 -0.14977 -0.01007 -0.14954 -0.01233 -0.15208 C -0.02413 -0.16528 -0.00451 -0.14676 -0.02396 -0.16412 C -0.02917 -0.16875 -0.0349 -0.16945 -0.04062 -0.17269 C -0.05 -0.17801 -0.05833 -0.18704 -0.06875 -0.18982 C -0.07882 -0.19259 -0.08941 -0.19375 -0.09948 -0.19491 C -0.10868 -0.19769 -0.1184 -0.19861 -0.12778 -0.2 C -0.13715 -0.20301 -0.14444 -0.21088 -0.15347 -0.21366 C -0.15972 -0.21921 -0.16528 -0.22199 -0.17257 -0.22384 C -0.17847 -0.22917 -0.18611 -0.23449 -0.19305 -0.2375 C -0.20121 -0.24468 -0.20851 -0.25347 -0.21615 -0.26157 C -0.2191 -0.26458 -0.22517 -0.27014 -0.22517 -0.27014 C -0.22847 -0.27662 -0.23142 -0.27847 -0.2368 -0.28195 C -0.23976 -0.29398 -0.23559 -0.2794 -0.24184 -0.29236 C -0.24253 -0.29375 -0.24236 -0.29583 -0.24305 -0.29745 C -0.24462 -0.30093 -0.24826 -0.30764 -0.24826 -0.30764 C -0.24948 -0.31273 -0.25035 -0.32014 -0.25208 -0.32477 C -0.25625 -0.33588 -0.26233 -0.34352 -0.26875 -0.35208 C -0.27465 -0.35995 -0.26771 -0.35532 -0.27517 -0.35903 C -0.27656 -0.36505 -0.28264 -0.37245 -0.2868 -0.37593 C -0.29271 -0.39306 -0.28524 -0.37616 -0.29305 -0.38449 C -0.29844 -0.39028 -0.30017 -0.39977 -0.30608 -0.40509 C -0.30746 -0.40833 -0.30816 -0.41204 -0.30972 -0.41528 C -0.31076 -0.41736 -0.3125 -0.41852 -0.31371 -0.42037 C -0.31476 -0.42199 -0.31528 -0.42384 -0.31615 -0.4257 C -0.31788 -0.42917 -0.32135 -0.43588 -0.32135 -0.43588 C -0.32639 -0.45671 -0.3368 -0.4787 -0.35347 -0.48542 C -0.36215 -0.49329 -0.35816 -0.4912 -0.36493 -0.49398 C -0.37309 -0.50139 -0.38594 -0.50579 -0.39566 -0.50764 C -0.40278 -0.51065 -0.41024 -0.5125 -0.41753 -0.51458 C -0.4283 -0.52361 -0.43993 -0.52662 -0.45208 -0.53148 C -0.4566 -0.53333 -0.46059 -0.53634 -0.46493 -0.53843 C -0.47517 -0.54352 -0.48646 -0.54514 -0.49705 -0.54861 C -0.51441 -0.5544 -0.53194 -0.55995 -0.54948 -0.56412 C -0.56198 -0.56343 -0.57448 -0.56366 -0.5868 -0.56227 C -0.58941 -0.56204 -0.59444 -0.55903 -0.59444 -0.55903 C -0.59566 -0.55787 -0.5974 -0.55718 -0.59826 -0.55556 C -0.59913 -0.55417 -0.59844 -0.55139 -0.59948 -0.55046 C -0.60174 -0.54838 -0.60729 -0.54699 -0.60729 -0.54699 C -0.61406 -0.53287 -0.60503 -0.54954 -0.61371 -0.54005 C -0.61493 -0.53889 -0.6151 -0.53657 -0.61615 -0.53495 C -0.61892 -0.53056 -0.62066 -0.5294 -0.62396 -0.52639 C -0.62604 -0.51759 -0.63003 -0.51273 -0.6342 -0.50602 C -0.6375 -0.50093 -0.63889 -0.49421 -0.64184 -0.48889 C -0.6467 -0.47986 -0.65278 -0.47107 -0.65972 -0.46482 C -0.66302 -0.45857 -0.6684 -0.45532 -0.67396 -0.45301 C -0.6849 -0.44306 -0.69531 -0.44097 -0.70851 -0.44097 " pathEditMode="relative" ptsTypes="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Помоги тигренку повторить слоги</a:t>
            </a:r>
            <a:endParaRPr lang="ru-RU" sz="3200" dirty="0"/>
          </a:p>
        </p:txBody>
      </p:sp>
      <p:pic>
        <p:nvPicPr>
          <p:cNvPr id="2050" name="Picture 2" descr="C:\Users\амин\Desktop\тигрен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1903920" cy="215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33176" y="2204864"/>
            <a:ext cx="63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19228" y="2927686"/>
            <a:ext cx="721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РО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67164" y="4290193"/>
            <a:ext cx="63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РУ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93337" y="5348621"/>
            <a:ext cx="76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РЫ</a:t>
            </a:r>
            <a:endParaRPr lang="ru-RU" sz="2800" b="1" dirty="0"/>
          </a:p>
        </p:txBody>
      </p:sp>
      <p:cxnSp>
        <p:nvCxnSpPr>
          <p:cNvPr id="6" name="Скругленная соединительная линия 5"/>
          <p:cNvCxnSpPr/>
          <p:nvPr/>
        </p:nvCxnSpPr>
        <p:spPr>
          <a:xfrm flipV="1">
            <a:off x="2011424" y="1412776"/>
            <a:ext cx="4252411" cy="2379514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кругленная соединительная линия 7"/>
          <p:cNvCxnSpPr/>
          <p:nvPr/>
        </p:nvCxnSpPr>
        <p:spPr>
          <a:xfrm flipV="1">
            <a:off x="2123728" y="2728084"/>
            <a:ext cx="5374171" cy="142099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>
            <a:off x="2123728" y="4376632"/>
            <a:ext cx="5564363" cy="852568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>
            <a:off x="2011424" y="4725144"/>
            <a:ext cx="4812839" cy="1940654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>
            <a:stCxn id="2050" idx="3"/>
            <a:endCxn id="2053" idx="1"/>
          </p:cNvCxnSpPr>
          <p:nvPr/>
        </p:nvCxnSpPr>
        <p:spPr>
          <a:xfrm flipV="1">
            <a:off x="2011424" y="3792290"/>
            <a:ext cx="4562860" cy="497904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9" descr="C:\Users\амин\Desktop\394802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05" y="4702329"/>
            <a:ext cx="635019" cy="4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амин\Desktop\бабочк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127" y="2096945"/>
            <a:ext cx="1095774" cy="108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амин\Desktop\df90ac1c83a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25" y="4440189"/>
            <a:ext cx="1368421" cy="100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амин\Downloads\Black_and_Red_Butterfly_PNG_Pictu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825" y="1268760"/>
            <a:ext cx="1255435" cy="112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мин\Desktop\бабочка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84" y="3259671"/>
            <a:ext cx="1246417" cy="10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амин\Desktop\babochka12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987" y="5339493"/>
            <a:ext cx="1181288" cy="10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24263" y="6142578"/>
            <a:ext cx="63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РЭ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8465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C 0.00747 -0.00694 0.01268 -0.01667 0.02014 -0.02338 C 0.0217 -0.02662 0.02327 -0.03009 0.025 -0.03333 C 0.02587 -0.03495 0.02761 -0.03843 0.02761 -0.03819 C 0.03247 -0.05903 0.02014 -0.09375 0.03021 -0.11296 C 0.03334 -0.11921 0.04861 -0.12893 0.054 -0.13125 C 0.06164 -0.13796 0.05625 -0.13426 0.07153 -0.13796 C 0.08664 -0.14167 0.09931 -0.1463 0.11459 -0.14792 C 0.11667 -0.14838 0.11875 -0.14907 0.12084 -0.14954 C 0.12414 -0.15023 0.12761 -0.15046 0.13091 -0.15139 C 0.14462 -0.15463 0.15782 -0.16204 0.17136 -0.1662 C 0.18108 -0.175 0.19358 -0.17685 0.204 -0.18449 C 0.21059 -0.18958 0.2165 -0.19583 0.22292 -0.20093 C 0.22917 -0.21458 0.22118 -0.19931 0.22934 -0.20764 C 0.23212 -0.21065 0.23386 -0.21505 0.23681 -0.21759 C 0.23802 -0.21875 0.23941 -0.21991 0.24063 -0.22106 C 0.2415 -0.22268 0.24202 -0.22454 0.24306 -0.22593 C 0.24462 -0.22801 0.2467 -0.22893 0.24809 -0.23102 C 0.25573 -0.24282 0.24184 -0.22893 0.25313 -0.23912 C 0.25625 -0.24514 0.26025 -0.25 0.2632 -0.25579 C 0.26493 -0.25903 0.2665 -0.2625 0.26823 -0.26574 C 0.2691 -0.26759 0.27084 -0.27083 0.27084 -0.27083 C 0.27136 -0.27315 0.2717 -0.27523 0.27205 -0.27755 C 0.27275 -0.28079 0.27448 -0.28727 0.27448 -0.28704 C 0.27587 -0.29907 0.27761 -0.31065 0.27969 -0.32222 C 0.28177 -0.3456 0.28403 -0.36551 0.29098 -0.38704 C 0.29358 -0.39537 0.29514 -0.40185 0.30104 -0.40694 C 0.30782 -0.42037 0.29896 -0.4044 0.30729 -0.41528 C 0.31563 -0.42639 0.32101 -0.43472 0.33264 -0.44028 C 0.34063 -0.44815 0.34931 -0.44931 0.35764 -0.45509 C 0.35955 -0.45625 0.36042 -0.4581 0.3625 -0.45856 C 0.37518 -0.46134 0.38802 -0.46088 0.40052 -0.46181 C 0.42691 -0.46088 0.44775 -0.46111 0.47205 -0.4537 C 0.4908 -0.44815 0.51146 -0.45162 0.53039 -0.44861 C 0.54497 -0.4463 0.55973 -0.4419 0.57466 -0.4419 " pathEditMode="relative" rAng="0" ptsTypes="ffffffffffffffffffffffffffffffffffA">
                                      <p:cBhvr>
                                        <p:cTn id="6" dur="3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3" y="-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C 0.00452 -0.00185 0.00834 -0.00486 0.01285 -0.00671 C 0.01546 -0.00903 0.01789 -0.01134 0.02049 -0.01366 C 0.02223 -0.01528 0.0257 -0.01875 0.0257 -0.01875 C 0.02865 -0.025 0.03056 -0.03056 0.03455 -0.03588 C 0.03629 -0.04445 0.0375 -0.05324 0.03976 -0.06158 C 0.04063 -0.07593 0.04046 -0.08287 0.04618 -0.09398 C 0.05 -0.11019 0.05851 -0.12269 0.07171 -0.12315 C 0.09914 -0.12431 0.12639 -0.12431 0.15382 -0.12477 C 0.17171 -0.12708 0.18455 -0.12963 0.20122 -0.13496 C 0.21493 -0.14746 0.23421 -0.14861 0.25 -0.15046 C 0.25938 -0.15278 0.26893 -0.15255 0.27813 -0.15556 C 0.27934 -0.15671 0.28056 -0.1581 0.28195 -0.15903 C 0.28438 -0.16042 0.28976 -0.16227 0.28976 -0.16227 C 0.29514 -0.16713 0.30296 -0.17685 0.30903 -0.1794 C 0.31302 -0.18472 0.31806 -0.18912 0.32171 -0.19491 C 0.32674 -0.20278 0.33195 -0.21296 0.33837 -0.21875 C 0.34167 -0.22523 0.34566 -0.23357 0.35122 -0.23588 C 0.35469 -0.24283 0.3632 -0.25208 0.36927 -0.25463 C 0.3757 -0.26042 0.38056 -0.26181 0.38837 -0.2632 C 0.39775 -0.26759 0.40816 -0.27083 0.41789 -0.27338 C 0.42379 -0.27871 0.42882 -0.28056 0.43594 -0.28195 C 0.45018 -0.28889 0.46424 -0.29329 0.47952 -0.2956 C 0.49202 -0.30162 0.5073 -0.3081 0.52049 -0.31111 C 0.53282 -0.31389 0.54532 -0.31412 0.55764 -0.31621 C 0.57014 -0.31829 0.5823 -0.3213 0.5948 -0.32315 C 0.61146 -0.32246 0.66285 -0.31597 0.68334 -0.32477 C 0.68681 -0.32801 0.69098 -0.33102 0.6948 -0.33333 C 0.69723 -0.33472 0.7 -0.33565 0.70261 -0.33681 C 0.70382 -0.33727 0.70643 -0.33843 0.70643 -0.33843 C 0.71077 -0.34236 0.70921 -0.34051 0.71146 -0.34352 " pathEditMode="relative" ptsTypes="ffffffffffffffffffffffffffffffA">
                                      <p:cBhvr>
                                        <p:cTn id="10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C 0.00087 -0.00162 0.00139 -0.0037 0.0026 -0.00509 C 0.00486 -0.00787 0.01024 -0.01204 0.01024 -0.01204 C 0.01545 -0.02199 0.01944 -0.03287 0.02448 -0.04282 C 0.02726 -0.05463 0.02604 -0.04977 0.0283 -0.0581 C 0.02865 -0.0662 0.02847 -0.0743 0.02951 -0.08218 C 0.03021 -0.0875 0.03802 -0.09236 0.03976 -0.09398 C 0.04792 -0.10139 0.05833 -0.1044 0.06805 -0.10602 C 0.11528 -0.10393 0.1408 -0.10324 0.19358 -0.1044 C 0.21719 -0.10856 0.23767 -0.11852 0.26024 -0.12662 C 0.27135 -0.13055 0.28264 -0.1338 0.29358 -0.13843 C 0.30312 -0.14699 0.29097 -0.13704 0.3026 -0.14352 C 0.3066 -0.14583 0.30955 -0.1493 0.31406 -0.15046 C 0.31701 -0.15116 0.32014 -0.15139 0.32309 -0.15208 C 0.32517 -0.15255 0.32743 -0.15324 0.32951 -0.15393 C 0.35017 -0.15301 0.36858 -0.15162 0.38854 -0.14884 C 0.39323 -0.14653 0.39809 -0.14583 0.4026 -0.14352 C 0.40434 -0.14259 0.40608 -0.14143 0.40781 -0.14028 C 0.4092 -0.13935 0.41024 -0.13773 0.41163 -0.1368 C 0.41493 -0.13495 0.4184 -0.13449 0.42187 -0.13333 C 0.42865 -0.12708 0.43715 -0.12616 0.44496 -0.12315 C 0.45312 -0.12014 0.46094 -0.11667 0.46927 -0.11458 C 0.48871 -0.11574 0.5026 -0.11736 0.52049 -0.12477 C 0.53524 -0.1375 0.55625 -0.14005 0.57309 -0.14352 C 0.57691 -0.14699 0.58021 -0.14861 0.58472 -0.15046 C 0.58906 -0.15625 0.59618 -0.1625 0.6026 -0.1625 " pathEditMode="relative" ptsTypes="fffffffffffffffffffffffffA">
                                      <p:cBhvr>
                                        <p:cTn id="14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C 0.00851 -0.0037 0.00504 -0.00208 0.01111 -0.00509 C 0.01459 -0.00995 0.0191 -0.01343 0.02223 -0.01875 C 0.02414 -0.02199 0.02726 -0.02893 0.02726 -0.0287 C 0.03056 -0.04282 0.04879 -0.06157 0.05851 -0.06829 C 0.06059 -0.07708 0.05799 -0.07083 0.06354 -0.075 C 0.06598 -0.07708 0.06806 -0.08079 0.07084 -0.08194 C 0.07761 -0.08472 0.08386 -0.08727 0.09098 -0.08889 C 0.11702 -0.0875 0.14132 -0.08356 0.16702 -0.08032 C 0.17396 -0.07685 0.18125 -0.07755 0.18837 -0.075 C 0.19584 -0.07245 0.20313 -0.06759 0.21094 -0.06481 C 0.23264 -0.06667 0.24966 -0.06782 0.27188 -0.06667 C 0.28056 -0.06343 0.28941 -0.0625 0.29809 -0.05972 C 0.30052 -0.05764 0.3033 -0.05694 0.30573 -0.05463 C 0.31129 -0.04907 0.31632 -0.04143 0.32188 -0.03588 C 0.33542 -0.02245 0.3533 -0.00856 0.36927 -0.00162 C 0.37535 0.00394 0.38351 0.00787 0.39045 0.01042 C 0.39914 0.01852 0.41407 0.02384 0.42414 0.02569 C 0.4349 0.02454 0.44271 0.0213 0.45295 0.01898 C 0.47761 0.02014 0.48316 0.01968 0.50157 0.02569 C 0.50486 0.02778 0.50834 0.0287 0.51164 0.03079 C 0.5283 0.04213 0.51285 0.03495 0.52292 0.03935 C 0.53039 0.0463 0.54028 0.04954 0.54914 0.05139 C 0.56164 0.05671 0.575 0.05694 0.58785 0.05833 C 0.60799 0.05463 0.62691 0.04815 0.64757 0.0463 C 0.66285 0.04745 0.67379 0.04815 0.6875 0.05486 C 0.69375 0.05417 0.70018 0.05486 0.70625 0.05301 C 0.71042 0.05162 0.71337 0.03194 0.71632 0.02569 C 0.71598 0.01991 0.71511 0.00857 0.71511 0.0088 " pathEditMode="relative" rAng="0" ptsTypes="ffffffffffffffffffffffffffffA">
                                      <p:cBhvr>
                                        <p:cTn id="18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6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C 0.00903 -0.00162 0.01962 -0.00255 0.02882 -0.00671 C 0.03768 -0.01065 0.04705 -0.01759 0.05643 -0.01875 C 0.06302 -0.01968 0.06979 -0.01991 0.07657 -0.02037 C 0.0941 -0.02315 0.10938 -0.02292 0.12691 -0.02037 C 0.13334 -0.01759 0.14028 -0.01528 0.14705 -0.01366 C 0.15643 -0.00694 0.16702 -0.00463 0.17709 -3.7037E-7 C 0.1783 0.00069 0.17969 0.00116 0.18091 0.00185 C 0.18212 0.00278 0.18316 0.0044 0.18455 0.00509 C 0.18924 0.00741 0.19393 0.00787 0.19861 0.01019 C 0.20938 0.01551 0.19479 0.00787 0.20608 0.01551 C 0.21164 0.01944 0.21997 0.02083 0.22604 0.02222 C 0.22986 0.02407 0.23733 0.02732 0.23733 0.02755 C 0.24393 0.03333 0.24983 0.04028 0.25625 0.0463 C 0.2592 0.05208 0.26216 0.05741 0.26511 0.06319 C 0.26771 0.07431 0.26771 0.08611 0.27257 0.09583 C 0.27518 0.1081 0.27205 0.09769 0.27761 0.10764 C 0.28177 0.11482 0.2816 0.11806 0.28629 0.12315 C 0.3 0.13727 0.31667 0.1456 0.33299 0.15208 C 0.34011 0.15486 0.34566 0.15764 0.35313 0.15903 C 0.36042 0.16227 0.36806 0.16296 0.3757 0.16412 C 0.38021 0.16597 0.38403 0.16875 0.38837 0.17107 C 0.39063 0.17245 0.39584 0.17431 0.39584 0.17454 C 0.40747 0.18681 0.39514 0.175 0.40469 0.18125 C 0.41059 0.18519 0.41459 0.19213 0.42101 0.19491 C 0.42518 0.20069 0.42952 0.20324 0.43473 0.20694 C 0.44393 0.21319 0.43282 0.20671 0.44219 0.21551 C 0.44323 0.21644 0.4507 0.21852 0.45104 0.21875 C 0.45521 0.22245 0.45903 0.22523 0.46372 0.22732 C 0.47223 0.23519 0.46823 0.2331 0.475 0.23588 C 0.48646 0.24653 0.49809 0.24722 0.51146 0.25301 C 0.51563 0.25255 0.51997 0.25278 0.52396 0.25139 C 0.52552 0.25093 0.52639 0.24861 0.52778 0.24792 C 0.53507 0.24375 0.53039 0.24884 0.53664 0.24444 C 0.54514 0.23843 0.53559 0.24306 0.5441 0.23935 C 0.55087 0.23264 0.55417 0.22801 0.56181 0.22569 C 0.56632 0.21944 0.57136 0.21713 0.57674 0.21204 C 0.57934 0.20972 0.58438 0.20509 0.58438 0.20532 C 0.59202 0.18935 0.59827 0.16806 0.59827 0.14884 " pathEditMode="relative" rAng="0" ptsTypes="ffffffffffffffffffffffffffffffffffffffA">
                                      <p:cBhvr>
                                        <p:cTn id="22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13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Посчитай бабочки</a:t>
            </a:r>
            <a:endParaRPr lang="ru-RU" sz="3600" dirty="0"/>
          </a:p>
        </p:txBody>
      </p:sp>
      <p:pic>
        <p:nvPicPr>
          <p:cNvPr id="8" name="Picture 5" descr="C:\Users\амин\Desktop\бабочка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05" y="2004174"/>
            <a:ext cx="1246417" cy="10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амин\Desktop\бабочка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295" y="4706094"/>
            <a:ext cx="1246417" cy="10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амин\Downloads\Black_and_Red_Butterfly_PNG_Pic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59" y="2014853"/>
            <a:ext cx="1255435" cy="112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амин\Desktop\бабочк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433" y="2032229"/>
            <a:ext cx="1095774" cy="108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амин\Desktop\бабочк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72" y="4695621"/>
            <a:ext cx="1095774" cy="108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амин\Desktop\df90ac1c83a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937" y="4738191"/>
            <a:ext cx="1368421" cy="100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C:\Users\амин\Desktop\df90ac1c83a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39" y="2032229"/>
            <a:ext cx="1368421" cy="100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амин\Downloads\Black_and_Red_Butterfly_PNG_Pic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31" y="4672693"/>
            <a:ext cx="1255435" cy="112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8545" y="3041992"/>
            <a:ext cx="63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РУ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561625" y="5784254"/>
            <a:ext cx="63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РУ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66608" y="3033273"/>
            <a:ext cx="63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030681" y="5781805"/>
            <a:ext cx="63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532491" y="3069412"/>
            <a:ext cx="721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РО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957270" y="5781805"/>
            <a:ext cx="721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РО</a:t>
            </a:r>
            <a:endParaRPr lang="ru-RU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958745" y="3033348"/>
            <a:ext cx="76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РЫ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49332" y="5661248"/>
            <a:ext cx="76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РЫ</a:t>
            </a:r>
            <a:endParaRPr lang="ru-RU" sz="2800" b="1" dirty="0"/>
          </a:p>
        </p:txBody>
      </p:sp>
      <p:pic>
        <p:nvPicPr>
          <p:cNvPr id="27" name="Picture 13" descr="C:\Users\амин\Downloads\Black_and_Red_Butterfly_PNG_Pic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754" y="2032229"/>
            <a:ext cx="1255435" cy="112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амин\Desktop\бабочка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075321"/>
            <a:ext cx="1246417" cy="10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561626" y="3069412"/>
            <a:ext cx="63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</a:t>
            </a:r>
            <a:endParaRPr lang="ru-RU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048192" y="3118413"/>
            <a:ext cx="63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РУ</a:t>
            </a:r>
            <a:endParaRPr lang="ru-RU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075686" y="5739235"/>
            <a:ext cx="721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РО</a:t>
            </a:r>
            <a:endParaRPr lang="ru-RU" sz="2800" b="1" dirty="0"/>
          </a:p>
        </p:txBody>
      </p:sp>
      <p:pic>
        <p:nvPicPr>
          <p:cNvPr id="32" name="Picture 10" descr="C:\Users\амин\Desktop\бабочк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627" y="4738191"/>
            <a:ext cx="1095774" cy="108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3" descr="C:\Users\амин\Downloads\Black_and_Red_Butterfly_PNG_Pic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87" y="4731096"/>
            <a:ext cx="1255435" cy="112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702192" y="5734499"/>
            <a:ext cx="63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</a:t>
            </a:r>
            <a:endParaRPr lang="ru-RU" sz="2800" b="1" dirty="0"/>
          </a:p>
        </p:txBody>
      </p:sp>
      <p:pic>
        <p:nvPicPr>
          <p:cNvPr id="3075" name="Picture 3" descr="C:\Users\амин\Desktop\0_10e59a_5a51a68f_S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77" y="332656"/>
            <a:ext cx="13525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86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6.2963E-6 C 0.00191 0.01389 0.00556 0.02547 0.01024 0.03774 C 0.01302 0.04491 0.01337 0.05163 0.01667 0.05811 C 0.01788 0.06552 0.01997 0.07084 0.02309 0.07709 C 0.02569 0.0882 0.02691 0.10001 0.02951 0.11112 C 0.02986 0.12709 0.03003 0.14306 0.03073 0.15903 C 0.0309 0.16366 0.03229 0.16829 0.03333 0.17269 C 0.0342 0.17616 0.03594 0.18311 0.03594 0.18311 C 0.03698 0.1919 0.03872 0.19977 0.03976 0.20857 C 0.03941 0.21436 0.03854 0.2257 0.03854 0.2257 L 0.10764 0.00533 L 0.1974 0.21552 L 0.27431 6.2963E-6 L 0.3474 0.21042 L 0.44097 0.00348 L 0.51024 0.21042 L 0.5974 -0.00323 L 0.67187 0.21714 L 0.7783 -0.00671 L 0.83854 0.22223 " pathEditMode="relative" ptsTypes="fffffffffAAAAAAAAAAA">
                                      <p:cBhvr>
                                        <p:cTn id="6" dur="1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15 0.62037 C 0.0342 0.60764 0.03715 0.62269 0.03715 0.5963 C 0.03715 0.57153 0.03507 0.54398 0.03073 0.51945 C 0.03229 0.48681 0.02969 0.50278 0.03333 0.48866 C 0.03472 0.4831 0.03976 0.47338 0.03976 0.47338 C 0.04219 0.4625 0.04826 0.45463 0.05642 0.45116 C 0.06076 0.44514 0.06823 0.43658 0.07431 0.43403 C 0.08229 0.42685 0.0934 0.42801 0.10261 0.42709 C 0.11597 0.4213 0.10938 0.42361 0.13837 0.42709 C 0.14184 0.42755 0.14861 0.43056 0.14861 0.43056 C 0.15382 0.43519 0.15938 0.43982 0.16528 0.44259 C 0.16892 0.44722 0.17379 0.45093 0.17691 0.45625 C 0.18108 0.46343 0.18333 0.47107 0.18715 0.47847 C 0.19011 0.49074 0.19184 0.50509 0.1974 0.51597 C 0.19826 0.52269 0.19965 0.52824 0.20122 0.53472 C 0.20208 0.55834 0.20816 0.5956 0.1974 0.6169 C 0.19809 0.60972 0.19844 0.59977 0.20122 0.59306 C 0.20278 0.58935 0.20642 0.58264 0.20642 0.58264 C 0.20903 0.57176 0.21198 0.55787 0.21667 0.54861 C 0.21701 0.54699 0.21858 0.53982 0.21927 0.5382 C 0.22083 0.53472 0.22431 0.52801 0.22431 0.52801 C 0.22656 0.51852 0.22396 0.52685 0.22951 0.51783 C 0.23438 0.50996 0.2375 0.50023 0.24219 0.49213 C 0.24427 0.48866 0.25035 0.47847 0.25122 0.475 C 0.25347 0.46667 0.25451 0.46134 0.26024 0.45625 C 0.26406 0.44861 0.2691 0.44537 0.27552 0.44259 C 0.27986 0.43889 0.28333 0.4375 0.28837 0.43565 C 0.3092 0.43681 0.31962 0.43681 0.33715 0.44422 C 0.34132 0.44815 0.34566 0.44792 0.35 0.45116 C 0.3632 0.46088 0.35278 0.45556 0.36146 0.45972 C 0.3684 0.46898 0.37205 0.47755 0.37431 0.49028 C 0.37396 0.50463 0.37379 0.51875 0.37309 0.5331 C 0.37274 0.53843 0.36927 0.54861 0.36927 0.54861 C 0.36719 0.56829 0.36476 0.58935 0.36024 0.60834 C 0.35972 0.61297 0.35955 0.62639 0.35886 0.62199 C 0.3559 0.60278 0.35417 0.56366 0.36285 0.54676 C 0.3632 0.54514 0.36458 0.53658 0.36528 0.53472 C 0.3691 0.52454 0.36701 0.53472 0.36927 0.52454 C 0.37083 0.51783 0.37136 0.51343 0.37431 0.50741 C 0.37917 0.48681 0.38021 0.4632 0.38837 0.44422 C 0.39236 0.43472 0.39688 0.42547 0.40504 0.42199 C 0.41823 0.40996 0.43281 0.40996 0.44861 0.40834 C 0.46545 0.40926 0.48212 0.40347 0.49479 0.42037 C 0.49965 0.42685 0.5066 0.43681 0.50886 0.44584 C 0.50972 0.44931 0.51146 0.45625 0.51146 0.45625 C 0.51302 0.47547 0.51389 0.48935 0.51285 0.50926 C 0.51354 0.5382 0.51111 0.57477 0.51788 0.60324 C 0.51754 0.60834 0.51997 0.61597 0.51667 0.61852 C 0.51406 0.6206 0.5132 0.61181 0.51146 0.60834 C 0.51059 0.60672 0.50886 0.60324 0.50886 0.60324 C 0.50382 0.58195 0.50851 0.56111 0.51146 0.54005 C 0.5125 0.52107 0.51406 0.50255 0.51528 0.48357 C 0.51615 0.46945 0.51684 0.45139 0.52309 0.43912 C 0.52465 0.43264 0.52674 0.42755 0.52951 0.42199 C 0.53212 0.41088 0.53976 0.40486 0.54618 0.39815 C 0.55695 0.38658 0.56684 0.3794 0.58073 0.37593 C 0.61528 0.37732 0.62292 0.37639 0.65 0.38959 C 0.6559 0.39746 0.66181 0.40394 0.66667 0.41343 C 0.66979 0.42662 0.67344 0.43982 0.67691 0.45278 C 0.67899 0.47384 0.6809 0.49491 0.68333 0.51597 C 0.68368 0.52847 0.68333 0.54121 0.68455 0.55371 C 0.6849 0.55764 0.68542 0.5456 0.68594 0.54167 C 0.68681 0.53472 0.68698 0.52778 0.68837 0.52107 C 0.69132 0.50648 0.70017 0.47871 0.70642 0.46644 C 0.71007 0.45093 0.7191 0.43102 0.72951 0.42199 C 0.74149 0.40093 0.75313 0.39445 0.7717 0.38773 C 0.78646 0.38889 0.79011 0.38797 0.80122 0.39121 C 0.80972 0.39375 0.81441 0.39838 0.8217 0.40486 C 0.8316 0.41343 0.82222 0.40232 0.83333 0.41343 C 0.83941 0.41945 0.84323 0.42917 0.8474 0.4375 C 0.84861 0.44422 0.84965 0.44861 0.85261 0.4544 C 0.85469 0.46343 0.85642 0.48195 0.85642 0.48195 C 0.8559 0.50648 0.85573 0.53079 0.85504 0.55533 C 0.85451 0.57338 0.84618 0.59051 0.84618 0.60834 " pathEditMode="relative" ptsTypes="fffffffffffffffffffffffffffffffffffffffffffffffffffffffffffffffffffffffffA">
                                      <p:cBhvr>
                                        <p:cTn id="10" dur="1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Доскажи словечко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676729" y="1139854"/>
            <a:ext cx="63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</a:t>
            </a:r>
            <a:endParaRPr lang="ru-RU" sz="2800" b="1" dirty="0"/>
          </a:p>
        </p:txBody>
      </p:sp>
      <p:pic>
        <p:nvPicPr>
          <p:cNvPr id="4098" name="Picture 2" descr="C:\Users\амин\Desktop\zebra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01464"/>
            <a:ext cx="1543470" cy="173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мин\Desktop\cobra-clip-art-cob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87" y="4362573"/>
            <a:ext cx="1622425" cy="13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мин\Desktop\тигр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01464"/>
            <a:ext cx="1896743" cy="189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мин\Desktop\1260274384_go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112816"/>
            <a:ext cx="1734399" cy="17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амин\Desktop\guitar3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183" y="4184693"/>
            <a:ext cx="1440160" cy="173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амин\Desktop\zaplatka_1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62573"/>
            <a:ext cx="2434481" cy="125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амин\Desktop\игр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23846"/>
            <a:ext cx="2490004" cy="188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9552" y="3298207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ЗЕБ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35896" y="3298207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ТИГ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77142" y="3298207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ИГ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3646" y="6063548"/>
            <a:ext cx="1088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</a:t>
            </a:r>
            <a:r>
              <a:rPr lang="ru-RU" sz="2800" b="1" dirty="0"/>
              <a:t>Б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07531" y="606354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ДЫ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412182" y="6063548"/>
            <a:ext cx="1176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ГИТА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740352" y="606354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ГО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703363" y="3131815"/>
            <a:ext cx="63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672539" y="1715787"/>
            <a:ext cx="63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653438" y="397227"/>
            <a:ext cx="63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</a:t>
            </a:r>
            <a:endParaRPr lang="ru-RU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672539" y="2406525"/>
            <a:ext cx="63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703363" y="3851206"/>
            <a:ext cx="63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703363" y="4527534"/>
            <a:ext cx="63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</a:t>
            </a:r>
            <a:endParaRPr lang="ru-RU" sz="2800" b="1" dirty="0"/>
          </a:p>
        </p:txBody>
      </p:sp>
      <p:pic>
        <p:nvPicPr>
          <p:cNvPr id="25" name="Picture 13" descr="C:\Users\амин\Downloads\Black_and_Red_Butterfly_PNG_Pictur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08" y="74882"/>
            <a:ext cx="718984" cy="64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60487" y="658837"/>
            <a:ext cx="63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3565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92864 0.4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41" y="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5849 0.316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53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22986 0.23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90712 0.530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65" y="2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-0.65868 0.425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34" y="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-0.36736 0.3201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8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1625 0.2215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Повтори слова</a:t>
            </a:r>
            <a:endParaRPr lang="ru-RU" sz="3600" dirty="0"/>
          </a:p>
        </p:txBody>
      </p:sp>
      <p:pic>
        <p:nvPicPr>
          <p:cNvPr id="1026" name="Picture 2" descr="http://shop.redcaviar.ru.images.1c-bitrix-cdn.ru/upload/iblock/633/6339c0282f3d0b747aac65c5f8363071.jpeg?142772368110276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76119"/>
            <a:ext cx="2158818" cy="13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1.elmir.ua/img/126819/3000/2000/radio_clatronic_tr_7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686" y="1554089"/>
            <a:ext cx="1859132" cy="123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enagold.ru/fon/clipart/r/rad/raduga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54302"/>
            <a:ext cx="1943772" cy="103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gid-str.ru/images/gidstr/2014/04/b083a0304f44d6b385482e11466701f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618" y="1450568"/>
            <a:ext cx="1314932" cy="147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195737" y="1998721"/>
            <a:ext cx="648072" cy="3501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499992" y="2056341"/>
            <a:ext cx="648072" cy="3501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7154546" y="2015475"/>
            <a:ext cx="648072" cy="3501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http://batutmaster.ru/wp-content/uploads/2014/11/raketa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6" y="3305841"/>
            <a:ext cx="1488504" cy="139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право 11"/>
          <p:cNvSpPr/>
          <p:nvPr/>
        </p:nvSpPr>
        <p:spPr>
          <a:xfrm>
            <a:off x="6551885" y="3926541"/>
            <a:ext cx="648072" cy="3501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964746" y="3934084"/>
            <a:ext cx="648072" cy="3501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546976" y="3926541"/>
            <a:ext cx="648072" cy="3501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 descr="http://s56.radikal.ru/i153/0906/14/ce4e43b379c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05" y="3658824"/>
            <a:ext cx="1740323" cy="96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lenagold.narod.ru/fon/clipart/t/tannis/raket0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58824"/>
            <a:ext cx="1872208" cy="88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900igr.net/data/predmety/Predmety-10.files/0012-022-Raschjosk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471" y="3543912"/>
            <a:ext cx="1834820" cy="119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F:\носкова\картинки звук\тигренок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9" y="146411"/>
            <a:ext cx="1076665" cy="121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pokupka-kids.ru/image/1/59/3/58260/baran-schleich-1372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547" y="5242333"/>
            <a:ext cx="1709738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static.eva.ru/eva/140000-150000/141624/photoalbum/125312964946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028" y="4690800"/>
            <a:ext cx="1221706" cy="202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трелка вправо 21"/>
          <p:cNvSpPr/>
          <p:nvPr/>
        </p:nvSpPr>
        <p:spPr>
          <a:xfrm>
            <a:off x="1647960" y="5542839"/>
            <a:ext cx="648072" cy="3501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956492" y="5542839"/>
            <a:ext cx="648072" cy="3501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6875921" y="5542208"/>
            <a:ext cx="648072" cy="3501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9" name="Picture 25" descr="http://s1.pic4you.ru/allimage/y2013/01-09/12216/294047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" y="4611410"/>
            <a:ext cx="1869126" cy="224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://www.ivanivanich.ru/img/disc5/29_catalog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3" y="5029855"/>
            <a:ext cx="134468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3" descr="C:\Users\амин\Downloads\Black_and_Red_Butterfly_PNG_Picture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99" y="683032"/>
            <a:ext cx="664006" cy="59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59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2732 C 0.00243 0.03519 0.00121 0.0507 -0.00035 0.06158 C -0.00087 0.06968 -0.0007 0.07778 -0.00174 0.08588 C -0.00209 0.09005 -0.00452 0.09792 -0.00452 0.09815 C -0.00417 0.11135 -0.00434 0.125 -0.00313 0.13843 C -0.00296 0.14051 -0.00243 0.13426 -0.00174 0.13241 C -0.00105 0.13079 0.00017 0.12963 0.00104 0.12824 C 0.00451 0.11436 0.00191 0.11922 0.00677 0.11204 C 0.01232 0.08912 0.01059 0.06135 0.01823 0.03936 C 0.02083 0.03172 0.02604 0.02778 0.02968 0.0213 C 0.03333 0.01459 0.03576 0.00973 0.04114 0.0051 C 0.04722 -0.00856 0.06701 -0.02083 0.07795 -0.02314 C 0.08368 -0.02592 0.08941 -0.02847 0.09496 -0.03125 C 0.10746 -0.03055 0.11961 -0.03032 0.13211 -0.02916 C 0.14461 -0.02801 0.15781 -0.02291 0.17048 -0.02129 C 0.18333 -0.01828 0.18941 -0.01111 0.20191 -0.00301 C 0.20642 -4.07407E-6 0.21145 0.00186 0.21597 0.0051 C 0.2217 0.00926 0.2243 0.01459 0.2302 0.01713 C 0.23229 0.02176 0.23628 0.0301 0.23889 0.03542 C 0.24027 0.0382 0.24305 0.04352 0.24305 0.04375 C 0.24965 0.07014 0.25277 0.09375 0.25451 0.12223 C 0.25625 0.11505 0.25833 0.10903 0.26024 0.10209 C 0.26145 0.09815 0.26145 0.09329 0.26302 0.08982 C 0.26493 0.08588 0.26753 0.08241 0.26875 0.07778 C 0.27066 0.06991 0.26927 0.07338 0.27291 0.0676 C 0.27621 0.0544 0.28281 0.04375 0.2901 0.03542 C 0.2993 0.025 0.30503 0.01343 0.31718 0.00903 C 0.32847 -0.00138 0.34392 -0.00439 0.35694 -0.00694 C 0.38264 -0.00555 0.40694 -0.00277 0.43246 0.00093 C 0.44687 0.00625 0.42586 -0.00115 0.44948 0.0051 C 0.45573 0.00672 0.45191 0.00741 0.45816 0.01112 C 0.46371 0.01459 0.47066 0.01621 0.47656 0.01922 C 0.48159 0.0294 0.48871 0.03681 0.49514 0.04537 C 0.49566 0.04746 0.49583 0.04977 0.49635 0.05162 C 0.49809 0.05579 0.50104 0.05903 0.50208 0.06366 C 0.50312 0.0676 0.50416 0.07153 0.50503 0.0757 C 0.50555 0.07778 0.5059 0.07987 0.50642 0.08195 C 0.50729 0.08588 0.50833 0.09005 0.50937 0.09399 C 0.50972 0.09607 0.51076 0.1 0.51076 0.10024 C 0.51284 0.12037 0.51163 0.11042 0.51632 0.1 C 0.51701 0.0963 0.51944 0.08172 0.52066 0.07987 C 0.52291 0.07639 0.52777 0.06968 0.52777 0.06991 C 0.53073 0.05764 0.53802 0.05116 0.54479 0.04352 C 0.54878 0.03889 0.54965 0.03588 0.55486 0.03334 C 0.56041 0.0257 0.56718 0.01852 0.57465 0.01528 C 0.58107 0.00602 0.58802 0.00255 0.596 -0.00301 C 0.61267 -0.01481 0.63159 -0.02013 0.65017 -0.02314 C 0.66441 -0.02245 0.67882 -0.02245 0.69288 -0.02129 C 0.69722 -0.02106 0.70659 -0.0162 0.70989 -0.01504 C 0.7276 -0.00879 0.74288 0.00186 0.75972 0.01112 C 0.76666 0.0213 0.75798 0.00973 0.76684 0.01713 C 0.76788 0.01806 0.76857 0.02014 0.76979 0.0213 C 0.78368 0.03635 0.77395 0.02385 0.78107 0.03334 C 0.78472 0.04399 0.78941 0.05348 0.79392 0.06366 C 0.79635 0.06922 0.79687 0.07755 0.79809 0.0838 C 0.8 0.10533 0.79965 0.09584 0.79965 0.11204 " pathEditMode="relative" rAng="0" ptsTypes="fffffffffffffffffffffffffffffffffffffffffffffffffffffffA">
                                      <p:cBhvr>
                                        <p:cTn id="6" dur="6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41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14 0.40463 C -0.06702 0.3882 -0.06927 0.39908 -0.0625 0.37223 C -0.06094 0.36621 -0.05695 0.35996 -0.05504 0.35417 C -0.04948 0.3375 -0.05504 0.34653 -0.04896 0.33797 C -0.04011 0.30394 -0.02032 0.30625 0.0026 0.30371 C 0.01475 0.30232 0.02691 0.29931 0.03906 0.29769 C 0.05017 0.2963 0.07239 0.29352 0.07239 0.29352 C 0.09062 0.2963 0.10798 0.30371 0.12534 0.31181 C 0.12847 0.3132 0.13125 0.31644 0.13437 0.31783 C 0.13663 0.32084 0.13958 0.32292 0.14201 0.32593 C 0.14826 0.33449 0.14861 0.34931 0.15104 0.36019 C 0.15312 0.37848 0.15451 0.39653 0.15573 0.41482 C 0.15954 0.40949 0.1592 0.40487 0.16145 0.39862 C 0.1625 0.39653 0.16389 0.39468 0.16458 0.3926 C 0.16701 0.38704 0.16684 0.37987 0.16909 0.37431 C 0.17083 0.37014 0.17291 0.36574 0.17534 0.36227 C 0.17639 0.36088 0.17725 0.35973 0.17829 0.35811 C 0.18229 0.35 0.18264 0.34537 0.18906 0.34005 C 0.19566 0.32639 0.2052 0.32408 0.21632 0.31991 C 0.2217 0.31783 0.22604 0.3132 0.23142 0.31181 C 0.23889 0.30996 0.25 0.30857 0.25711 0.30764 C 0.27222 0.30834 0.2875 0.30857 0.3026 0.30973 C 0.32031 0.31112 0.3368 0.32431 0.35416 0.32778 C 0.36979 0.33866 0.38645 0.34352 0.39948 0.36019 C 0.40017 0.36227 0.40017 0.36436 0.40104 0.36621 C 0.40173 0.36783 0.40347 0.36852 0.40416 0.37037 C 0.40694 0.37801 0.4085 0.39028 0.41007 0.39862 C 0.41284 0.43912 0.40989 0.4169 0.41632 0.40463 C 0.41632 0.40371 0.41892 0.39329 0.41927 0.3926 C 0.42135 0.38866 0.42691 0.38241 0.42691 0.38241 C 0.42882 0.37315 0.43698 0.3669 0.44201 0.36019 C 0.44791 0.35209 0.44757 0.34422 0.4526 0.33588 C 0.4585 0.32593 0.46944 0.32431 0.47829 0.32176 C 0.54514 0.32269 0.59895 0.32269 0.66163 0.32987 C 0.66718 0.33172 0.67274 0.33403 0.67829 0.33588 C 0.68211 0.34098 0.68611 0.34167 0.69045 0.34607 C 0.69427 0.35 0.69635 0.35579 0.69965 0.36019 C 0.70312 0.36482 0.71024 0.37431 0.71024 0.37431 C 0.71215 0.38241 0.71649 0.38287 0.71927 0.39051 C 0.725 0.40579 0.72986 0.42153 0.72986 0.43889 " pathEditMode="relative" ptsTypes="fffffffffffffffffffffffffffffffffffffffA">
                                      <p:cBhvr>
                                        <p:cTn id="10" dur="6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73 0.64306 C -0.02813 0.63843 -0.02448 0.63449 -0.02309 0.62894 C -0.01962 0.61482 -0.0224 0.61968 -0.01702 0.61274 C -0.01007 0.58264 0.00972 0.57732 0.03142 0.57639 C 0.05468 0.57524 0.07777 0.575 0.10104 0.57431 C 0.12534 0.5676 0.11857 0.57061 0.16024 0.57223 C 0.16875 0.57385 0.17621 0.57709 0.18437 0.58033 C 0.19114 0.59399 0.19149 0.59954 0.19496 0.61482 C 0.19583 0.61899 0.19809 0.62686 0.19809 0.62686 C 0.2 0.68866 0.19583 0.69237 0.20104 0.6713 C 0.20156 0.66922 0.20191 0.66713 0.2026 0.66528 C 0.20347 0.6632 0.20468 0.66135 0.20573 0.65926 C 0.20764 0.64862 0.21024 0.63357 0.2177 0.62686 C 0.22517 0.62014 0.23402 0.61598 0.24201 0.61065 C 0.2493 0.60579 0.25764 0.60348 0.26475 0.59862 C 0.26632 0.59746 0.26753 0.59537 0.26927 0.59445 C 0.28142 0.5875 0.29826 0.5882 0.31163 0.58658 C 0.31666 0.58519 0.32204 0.58473 0.32691 0.58241 C 0.33229 0.57987 0.33802 0.57524 0.34357 0.57431 C 0.35052 0.57315 0.35764 0.57292 0.36475 0.57223 C 0.3835 0.57362 0.39826 0.57662 0.41632 0.58033 C 0.42882 0.58612 0.41232 0.57778 0.42534 0.58658 C 0.43159 0.59074 0.43871 0.59237 0.44496 0.59653 C 0.44913 0.6044 0.45347 0.60973 0.45868 0.61667 C 0.46024 0.61875 0.46319 0.62292 0.46319 0.62292 C 0.46892 0.64491 0.45989 0.61158 0.4677 0.63496 C 0.47135 0.64584 0.47291 0.65695 0.47691 0.66737 C 0.47743 0.67547 0.47708 0.68357 0.47829 0.69144 C 0.47864 0.69352 0.47934 0.6875 0.47986 0.68542 C 0.48038 0.68264 0.4809 0.6801 0.48142 0.67732 C 0.48246 0.6713 0.48333 0.66528 0.48437 0.65926 C 0.48524 0.6544 0.48819 0.65093 0.49045 0.64699 C 0.49739 0.63449 0.50573 0.62176 0.51632 0.61482 C 0.54132 0.57963 0.55468 0.59399 0.60104 0.5926 C 0.63732 0.59584 0.67014 0.59954 0.70711 0.6007 C 0.71493 0.60301 0.72222 0.60741 0.72986 0.61065 C 0.73593 0.61598 0.74201 0.62153 0.74809 0.62686 C 0.74965 0.62824 0.75104 0.62963 0.7526 0.63102 C 0.75416 0.63241 0.75711 0.63496 0.75711 0.63496 C 0.76336 0.65926 0.76319 0.66181 0.76319 0.69352 " pathEditMode="relative" ptsTypes="fffffffffffffffffffffffffffffffffffffffA">
                                      <p:cBhvr>
                                        <p:cTn id="14" dur="6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Повтори слова</a:t>
            </a:r>
          </a:p>
        </p:txBody>
      </p:sp>
      <p:pic>
        <p:nvPicPr>
          <p:cNvPr id="4" name="Picture 17" descr="F:\носкова\картинки звук\тигрено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9" y="146411"/>
            <a:ext cx="1076665" cy="121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cdn4.iconfinder.com/data/icons/free-large-love-icons/512/Sm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" y="1723008"/>
            <a:ext cx="1386662" cy="13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s1.n1.by/sites/default/files/imagecache/full/news/07/14/571310/13422872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23008"/>
            <a:ext cx="1728192" cy="138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fotodes.ru/upload/img13458822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69291"/>
            <a:ext cx="2033972" cy="19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robotronic.ru/upload/iblock/44e/joebo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92" y="1455122"/>
            <a:ext cx="1872208" cy="19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s53.radikal.ru/i140/0902/1e/97790db0aba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2"/>
            <a:ext cx="1304377" cy="126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content.foto.mail.ru/mail/ashavan/_blogs/i-23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137" y="4005063"/>
            <a:ext cx="1891469" cy="126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www.vectory.ru/products_pictures/korova007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1813241" cy="126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lenagold.narod.ru/fon/clipart/k/koro/korona1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683" y="4005064"/>
            <a:ext cx="1967167" cy="129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/>
          <p:cNvSpPr/>
          <p:nvPr/>
        </p:nvSpPr>
        <p:spPr>
          <a:xfrm>
            <a:off x="1556966" y="2241259"/>
            <a:ext cx="648072" cy="3501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6479587" y="4477801"/>
            <a:ext cx="648072" cy="3501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6660310" y="2241259"/>
            <a:ext cx="648072" cy="3501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572000" y="2239204"/>
            <a:ext cx="648072" cy="3501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126097" y="4462272"/>
            <a:ext cx="648072" cy="3501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1700065" y="4462273"/>
            <a:ext cx="648072" cy="3501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0" descr="C:\Users\амин\Desktop\бабочки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34" y="599758"/>
            <a:ext cx="776327" cy="76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51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58 0.05648 C -0.03142 0.05949 -0.04392 0.06342 -0.05642 0.06852 C -0.06215 0.07616 -0.0658 0.08542 -0.0717 0.09282 C -0.07413 0.10347 -0.07222 0.09699 -0.07917 0.11111 C -0.08386 0.1206 -0.08229 0.13125 -0.08837 0.13935 C -0.08663 0.2044 -0.09149 0.21921 -0.08386 0.18773 C -0.08299 0.18403 -0.07969 0.18241 -0.07778 0.17963 C -0.07535 0.17037 -0.07083 0.16759 -0.06563 0.16157 C -0.05695 0.15162 -0.05104 0.13773 -0.03976 0.13333 C -0.0217 0.11597 -0.00365 0.11042 0.01771 0.10301 C 0.03767 0.09629 0.05642 0.09074 0.07691 0.08889 C 0.09253 0.09028 0.10677 0.09282 0.12222 0.09491 C 0.13802 0.10023 0.1533 0.10717 0.16753 0.11713 C 0.17326 0.12106 0.17153 0.1169 0.17691 0.12315 C 0.18073 0.12754 0.18385 0.13264 0.1875 0.13727 C 0.19219 0.15787 0.18472 0.12731 0.19201 0.1493 C 0.1993 0.17106 0.19097 0.15393 0.19809 0.16759 C 0.19861 0.16967 0.19792 0.17361 0.19948 0.17361 C 0.19965 0.17361 0.2059 0.15926 0.20712 0.15741 C 0.20989 0.14676 0.20677 0.15555 0.21319 0.14537 C 0.22239 0.13055 0.22535 0.12222 0.24045 0.11713 C 0.24549 0.11042 0.25347 0.10995 0.26024 0.10694 C 0.28055 0.09768 0.30121 0.09699 0.32222 0.09282 C 0.35434 0.09421 0.38576 0.09606 0.41771 0.10092 C 0.42795 0.10555 0.41528 0.10023 0.43142 0.10486 C 0.44219 0.10787 0.4526 0.11342 0.46319 0.11713 C 0.46858 0.12176 0.47257 0.12662 0.4783 0.13125 C 0.48108 0.1368 0.48437 0.14028 0.4875 0.14537 C 0.49219 0.15301 0.49479 0.16435 0.49653 0.17361 C 0.49826 0.16667 0.49948 0.16157 0.5026 0.15555 C 0.50521 0.14514 0.50868 0.14143 0.51476 0.13333 C 0.5191 0.12754 0.52101 0.12153 0.52691 0.11921 C 0.53871 0.10278 0.52483 0.12014 0.53594 0.11111 C 0.53889 0.10879 0.53976 0.10393 0.54201 0.10092 C 0.54479 0.09722 0.54739 0.09653 0.55104 0.09491 C 0.56597 0.075 0.5908 0.07592 0.61024 0.07268 C 0.63698 0.07361 0.66406 0.07037 0.69045 0.07662 C 0.70174 0.0794 0.71146 0.0875 0.72222 0.09074 C 0.73142 0.09838 0.74201 0.10648 0.74948 0.11713 C 0.75 0.11921 0.75035 0.12129 0.75104 0.12315 C 0.75191 0.12523 0.75347 0.12685 0.75417 0.12917 C 0.75729 0.13866 0.75937 0.14954 0.76163 0.15949 C 0.76371 0.17754 0.76319 0.16875 0.76319 0.18588 " pathEditMode="relative" ptsTypes="ffffffffffffffffffffffffffffffffffffffffffA">
                                      <p:cBhvr>
                                        <p:cTn id="6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6 0.05648 C -0.02483 0.0662 -0.01962 0.06342 -0.02917 0.06667 C -0.03646 0.07292 -0.04445 0.08079 -0.05052 0.08889 C -0.05382 0.09815 -0.06007 0.10532 -0.0625 0.11504 C -0.06458 0.12292 -0.06302 0.11967 -0.06719 0.12523 C -0.06962 0.14329 -0.07118 0.1618 -0.07465 0.17963 C -0.08177 0.21667 -0.09149 0.25116 -0.09583 0.28889 C -0.0967 0.32685 -0.09462 0.34977 -0.10191 0.38171 C -0.10295 0.39167 -0.10434 0.39884 -0.10642 0.4081 C -0.10695 0.42222 -0.10799 0.43634 -0.10799 0.45046 C -0.10799 0.4794 -0.10747 0.50833 -0.10642 0.53727 C -0.10642 0.53935 -0.10538 0.53333 -0.10504 0.53125 C -0.10122 0.51296 -0.10556 0.53194 -0.10191 0.51713 C -0.09913 0.50602 -0.0967 0.49699 -0.09288 0.4868 C -0.09219 0.48495 -0.09219 0.48264 -0.09132 0.48079 C -0.09011 0.47847 -0.08837 0.47685 -0.08681 0.47477 C -0.08472 0.46667 -0.08229 0.4625 -0.07778 0.45648 C -0.07552 0.44815 -0.06788 0.43958 -0.0625 0.43426 C -0.05434 0.41759 -0.06511 0.4368 -0.05504 0.42616 C -0.05365 0.42454 -0.0533 0.42176 -0.05191 0.42014 C -0.04306 0.40972 -0.03004 0.39977 -0.01858 0.39583 C -0.01181 0.38912 -0.00886 0.38796 -0.00052 0.38588 C 0.0092 0.37731 0.01007 0.37963 0.01927 0.37361 C 0.04323 0.35764 0.05399 0.35741 0.08281 0.35555 C 0.10087 0.35671 0.11684 0.35764 0.13437 0.36157 C 0.14114 0.36736 0.14583 0.37592 0.1526 0.38171 C 0.15312 0.38449 0.1533 0.38727 0.15417 0.38981 C 0.15573 0.39421 0.16024 0.40185 0.16024 0.40185 C 0.16319 0.41528 0.16892 0.42685 0.17222 0.44028 C 0.17326 0.44444 0.1743 0.44838 0.17535 0.45254 C 0.17587 0.45463 0.17691 0.45856 0.17691 0.45856 C 0.1783 0.47083 0.18003 0.48264 0.18142 0.49491 C 0.18212 0.47778 0.18108 0.44676 0.19201 0.43217 C 0.19427 0.42338 0.19774 0.41643 0.2026 0.40995 C 0.20625 0.39606 0.20121 0.41157 0.20868 0.4 C 0.22292 0.37824 0.20712 0.39537 0.22083 0.38171 C 0.225 0.37315 0.23108 0.37245 0.2375 0.36759 C 0.24062 0.36528 0.24305 0.36111 0.24653 0.35949 C 0.25295 0.35648 0.25955 0.3537 0.26614 0.35139 C 0.27795 0.34143 0.29496 0.33657 0.30868 0.33333 C 0.34184 0.33449 0.35781 0.33264 0.38437 0.34143 C 0.3941 0.34467 0.40121 0.34954 0.41024 0.35555 C 0.41215 0.35694 0.41614 0.35949 0.41614 0.35949 C 0.41823 0.36782 0.42309 0.37037 0.42691 0.37778 C 0.42899 0.38171 0.4316 0.38518 0.43281 0.38981 C 0.43333 0.3919 0.43368 0.39398 0.43437 0.39583 C 0.43611 0.4 0.43837 0.40393 0.44045 0.4081 C 0.44149 0.41018 0.44358 0.41412 0.44358 0.41412 C 0.4467 0.42754 0.44896 0.44074 0.45104 0.4544 C 0.45156 0.46458 0.45191 0.47454 0.4526 0.48472 C 0.45295 0.48935 0.45226 0.49491 0.45417 0.49884 C 0.45538 0.50116 0.45521 0.49352 0.45555 0.49074 C 0.45608 0.4868 0.45642 0.48264 0.45712 0.4787 C 0.45903 0.46875 0.46233 0.45787 0.46476 0.44838 C 0.47118 0.42361 0.47569 0.41782 0.49201 0.40393 C 0.50191 0.39537 0.50191 0.39421 0.51163 0.38981 C 0.525 0.37292 0.55625 0.36759 0.57378 0.36551 C 0.58594 0.3618 0.59583 0.36065 0.60868 0.35949 C 0.62135 0.36018 0.63403 0.35995 0.64653 0.36157 C 0.64878 0.3618 0.65052 0.36458 0.6526 0.36551 C 0.66788 0.37153 0.68524 0.37639 0.70104 0.37963 C 0.71111 0.38426 0.72448 0.39514 0.72986 0.4081 C 0.7309 0.41065 0.7316 0.41342 0.73281 0.41597 C 0.73472 0.42014 0.73889 0.42824 0.73889 0.42824 C 0.7408 0.43796 0.74323 0.44583 0.74653 0.4544 C 0.74948 0.46204 0.75052 0.47268 0.7526 0.48079 C 0.75573 0.49305 0.75417 0.52384 0.75417 0.52917 " pathEditMode="relative" ptsTypes="ffffffffffffffffffffffffffffffffffffffffffffffffffffffffffffffffffA">
                                      <p:cBhvr>
                                        <p:cTn id="10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Повтори слова</a:t>
            </a:r>
          </a:p>
        </p:txBody>
      </p:sp>
      <p:pic>
        <p:nvPicPr>
          <p:cNvPr id="5" name="Picture 17" descr="F:\носкова\картинки звук\тигрен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9" y="110161"/>
            <a:ext cx="1076665" cy="121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ra.ru/images/news/152/064/1052152064/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50" y="1805286"/>
            <a:ext cx="1660331" cy="13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norama.ru/assets/images/gallery/13058742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05286"/>
            <a:ext cx="1872208" cy="139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60.fastpic.ru/big/2013/1213/d6/5ecfa1dd5d154c5312a9562033d6d6d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794" y="1196752"/>
            <a:ext cx="14573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dn01.ru/files/users/images/29/02/2902077e92470420770e7c14749f92f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58" y="1916673"/>
            <a:ext cx="2181234" cy="111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b-a.d-cd.net/833408s-96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53" y="3717032"/>
            <a:ext cx="1338357" cy="133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zobretenie.net/uploads/posts/2012-02/1328173002_sharikovye-ruchki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784" y="3773130"/>
            <a:ext cx="1226159" cy="122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radianse.ru/images/stories/stones/rubi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60" y="3757725"/>
            <a:ext cx="1728191" cy="129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shkolazhizni.ru/img/content/i105/105197_o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956" y="3572387"/>
            <a:ext cx="2290636" cy="152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lenagold.narod.ru/fon/clipart/p/perch/odeg2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53" y="5519555"/>
            <a:ext cx="1710999" cy="12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us.cdn2.123rf.com/168nwm/yurkina/yurkina1108/yurkina110800067/10421448-%D0%98%D0%BB%D0%BB%D1%8E%D1%81%D1%82%D1%80%D0%B0%D1%86%D0%B8%D1%8F-%D0%BA%D0%B5%D0%BD%D0%B3%D1%83%D1%80%D1%83-%D1%81-%D1%80%D0%B5%D0%B1%D0%B5%D0%BD%D0%BA%D0%BE%D0%BC-%D0%BD%D0%B0-%D0%B1%D0%B5%D0%BB%D0%BE%D0%BC-%D1%84%D0%BE%D0%BD%D0%B5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882" y="5146855"/>
            <a:ext cx="1371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files.vector-images.com/clipart/shirt_shlp2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218" y="5318305"/>
            <a:ext cx="1335726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img-fotki.yandex.ru/get/5106/981986.cc/0_9a30c_94bb089f_ori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866" y="4999289"/>
            <a:ext cx="1436218" cy="176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трелка вправо 22"/>
          <p:cNvSpPr/>
          <p:nvPr/>
        </p:nvSpPr>
        <p:spPr>
          <a:xfrm>
            <a:off x="4222722" y="2416338"/>
            <a:ext cx="648072" cy="3501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1763688" y="2416336"/>
            <a:ext cx="648072" cy="3501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6384754" y="5958224"/>
            <a:ext cx="648072" cy="3501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4222722" y="5963872"/>
            <a:ext cx="648072" cy="3501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1993245" y="5958225"/>
            <a:ext cx="648072" cy="3501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6139515" y="4232026"/>
            <a:ext cx="648072" cy="3501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4097926" y="4232026"/>
            <a:ext cx="648072" cy="3501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6410298" y="2416337"/>
            <a:ext cx="648072" cy="3501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1880877" y="4232026"/>
            <a:ext cx="648072" cy="3501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2" descr="C:\Users\амин\Desktop\df90ac1c83a0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55577"/>
            <a:ext cx="783173" cy="5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C:\Users\амин\Desktop\бабочка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82" y="787989"/>
            <a:ext cx="687224" cy="58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60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-0.01076 0.00208 -0.01076 0.00393 -0.01961 0.0081 C -0.02829 0.01921 -0.04045 0.02616 -0.05 0.03634 C -0.05382 0.04051 -0.05711 0.04583 -0.06059 0.05046 C -0.06163 0.05185 -0.06354 0.05463 -0.06354 0.05463 C -0.06527 0.06111 -0.07118 0.07268 -0.07118 0.07268 C -0.07361 0.08495 -0.07569 0.09699 -0.07882 0.10903 C -0.08107 0.11759 -0.08107 0.12685 -0.08333 0.13541 C -0.08073 0.1787 -0.0842 0.15879 -0.07413 0.14537 C -0.07257 0.13842 -0.07031 0.13634 -0.06666 0.13125 C -0.06336 0.11829 -0.05052 0.10185 -0.04236 0.09305 C -0.0368 0.08704 -0.03611 0.07986 -0.02882 0.07685 C -0.02239 0.06829 -0.02934 0.07639 -0.02118 0.07083 C -0.01545 0.06713 -0.01024 0.06227 -0.00451 0.05856 C 0.00313 0.05347 0.01302 0.05185 0.02118 0.04861 C 0.03733 0.03426 0.05886 0.03333 0.07726 0.02824 C 0.10816 0.03032 0.13976 0.03426 0.16823 0.05046 C 0.17796 0.05602 0.18802 0.05879 0.19705 0.06666 C 0.20035 0.07338 0.20261 0.07639 0.20764 0.08079 C 0.21164 0.08889 0.21164 0.09791 0.21667 0.10509 C 0.21893 0.12245 0.22431 0.13842 0.22726 0.15555 C 0.23473 0.12662 0.23612 0.10532 0.25452 0.08495 C 0.26216 0.07639 0.25573 0.08009 0.26372 0.07685 C 0.26927 0.06898 0.27761 0.0669 0.2849 0.06273 C 0.30105 0.05347 0.3224 0.04143 0.33941 0.03842 C 0.36094 0.03981 0.37327 0.0412 0.39254 0.04444 C 0.39914 0.04745 0.40521 0.04907 0.41216 0.05046 C 0.41858 0.05347 0.42535 0.05555 0.43177 0.05856 C 0.43629 0.06458 0.44098 0.0706 0.44549 0.07685 C 0.44809 0.08704 0.45052 0.0993 0.45608 0.10717 C 0.46198 0.12592 0.46302 0.1493 0.46511 0.16967 C 0.47379 0.15301 0.47049 0.13125 0.47726 0.11319 C 0.48299 0.09768 0.4974 0.08588 0.50764 0.07685 C 0.51094 0.06991 0.5125 0.06736 0.51823 0.06458 C 0.52917 0.05 0.51684 0.06458 0.52726 0.05648 C 0.5316 0.05301 0.53525 0.04815 0.53941 0.04444 C 0.5415 0.04259 0.54445 0.04305 0.54705 0.04236 C 0.55973 0.03866 0.56737 0.03773 0.58177 0.03634 C 0.59948 0.03704 0.61719 0.03704 0.6349 0.03842 C 0.64306 0.03912 0.66059 0.04583 0.66823 0.05046 C 0.67518 0.05463 0.68212 0.06157 0.68941 0.06458 C 0.69271 0.07315 0.69653 0.08217 0.70157 0.08889 C 0.70209 0.09097 0.70226 0.09305 0.70313 0.09491 C 0.70382 0.09653 0.70539 0.09745 0.70608 0.09907 C 0.70938 0.10787 0.70851 0.11435 0.71372 0.12129 C 0.71632 0.13704 0.71962 0.15208 0.72275 0.16759 C 0.72691 0.15162 0.72466 0.13241 0.73039 0.11713 C 0.73455 0.10579 0.73855 0.1 0.74549 0.09097 C 0.74671 0.08935 0.74723 0.0868 0.74844 0.08495 C 0.75782 0.07106 0.76858 0.05856 0.78177 0.05254 C 0.78716 0.0456 0.78351 0.0493 0.79393 0.04444 C 0.79549 0.04375 0.79844 0.04236 0.79844 0.04236 C 0.80417 0.03518 0.81233 0.03472 0.8198 0.03241 C 0.83334 0.0331 0.84705 0.03333 0.86059 0.03426 C 0.87362 0.03518 0.89601 0.04699 0.90608 0.05856 C 0.90886 0.0618 0.91181 0.06481 0.91372 0.06875 C 0.91476 0.07083 0.91546 0.07315 0.91667 0.07477 C 0.92032 0.07963 0.92639 0.08495 0.93039 0.08889 C 0.93907 0.10856 0.95452 0.14074 0.95452 0.16366 " pathEditMode="relative" ptsTypes="ffffffffffffffffffffffffffffffffffffffffffffffffffffffffffA">
                                      <p:cBhvr>
                                        <p:cTn id="6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5.92593E-6 C -0.0111 0.0074 -0.02499 0.02708 -0.03159 0.04236 C -0.03454 0.04907 -0.03506 0.05509 -0.03923 0.06041 C -0.04201 0.07268 -0.046 0.08148 -0.04982 0.09282 C -0.05468 0.10763 -0.05867 0.12361 -0.06492 0.13726 C -0.06718 0.14212 -0.07031 0.14652 -0.07256 0.15138 C -0.07673 0.15995 -0.07638 0.17037 -0.08159 0.17777 C -0.08593 0.19467 -0.09253 0.21064 -0.09531 0.22824 C -0.09652 0.23564 -0.09826 0.25023 -0.09826 0.25023 C -0.09774 0.30624 -0.09756 0.36226 -0.09669 0.41805 C -0.09652 0.4331 -0.09392 0.44444 -0.0861 0.45439 C -0.08558 0.45648 -0.08576 0.4618 -0.08472 0.46041 C -0.08246 0.4574 -0.08333 0.45185 -0.08159 0.44837 C -0.08055 0.44629 -0.07951 0.44444 -0.07864 0.44236 C -0.07794 0.4405 -0.07794 0.43819 -0.07708 0.43634 C -0.0736 0.4287 -0.06822 0.42013 -0.06336 0.41412 C -0.05815 0.39999 -0.04912 0.38634 -0.03923 0.37777 C -0.03298 0.36504 -0.03975 0.37708 -0.03159 0.36759 C -0.02083 0.35509 -0.02829 0.35925 -0.01944 0.35555 C -0.01284 0.34629 -0.00815 0.34398 7.5E-6 0.33935 C 0.0073 0.33541 0.01372 0.32777 0.02136 0.32523 C 0.02535 0.32384 0.02952 0.32384 0.03351 0.32314 C 0.04862 0.32384 0.0639 0.32407 0.079 0.32523 C 0.09011 0.32615 0.1014 0.33287 0.11216 0.33518 C 0.12188 0.34189 0.13213 0.34768 0.14272 0.35138 C 0.15209 0.35462 0.16233 0.35624 0.17119 0.36157 C 0.18577 0.37013 0.19428 0.38541 0.20469 0.39999 C 0.20851 0.41458 0.20695 0.40787 0.20938 0.42013 C 0.21164 0.47175 0.20956 0.45509 0.21233 0.43217 C 0.21303 0.42638 0.21546 0.41967 0.21685 0.41412 C 0.22015 0.38888 0.22848 0.36319 0.24567 0.3493 C 0.25591 0.34097 0.2691 0.33796 0.28056 0.33333 C 0.31407 0.33495 0.34706 0.33842 0.38056 0.3412 C 0.3889 0.34513 0.39758 0.34606 0.40626 0.34745 C 0.41164 0.35092 0.41789 0.35185 0.42292 0.35555 C 0.42449 0.35671 0.43369 0.36504 0.43664 0.36759 C 0.44028 0.37106 0.44167 0.37199 0.44549 0.37569 C 0.44775 0.37777 0.45174 0.38171 0.45174 0.38171 C 0.45747 0.39328 0.46199 0.40462 0.46511 0.41805 C 0.46581 0.42268 0.46598 0.42754 0.46667 0.43217 C 0.46719 0.43425 0.46754 0.44004 0.46824 0.43819 C 0.4698 0.43333 0.4691 0.42754 0.4698 0.42222 C 0.47119 0.41412 0.47292 0.40601 0.47449 0.39791 C 0.47761 0.38055 0.48942 0.3655 0.49862 0.35347 C 0.49949 0.35231 0.50608 0.34328 0.50608 0.34328 C 0.51129 0.34097 0.5139 0.33726 0.51841 0.33333 C 0.52674 0.32592 0.54358 0.31666 0.55331 0.31296 C 0.56181 0.30972 0.579 0.30486 0.579 0.30486 C 0.61546 0.30648 0.6257 0.30555 0.65469 0.31712 C 0.6632 0.3206 0.67588 0.32662 0.68351 0.33333 C 0.68751 0.33703 0.69567 0.34537 0.69567 0.34537 C 0.6974 0.34907 0.70001 0.35185 0.70157 0.35555 C 0.70869 0.37222 0.7007 0.36018 0.70782 0.36967 C 0.71338 0.39745 0.72275 0.42314 0.72275 0.45231 " pathEditMode="relative" ptsTypes="fffffffffffffffffffffffffffffffffffffffffffffffffffffA">
                                      <p:cBhvr>
                                        <p:cTn id="10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1.11111E-6 C -0.00364 0.00486 -0.00781 0.01041 -0.01058 0.0162 C -0.01458 0.0243 -0.01492 0.02893 -0.02117 0.03426 C -0.03228 0.05463 -0.04166 0.07662 -0.05294 0.09699 C -0.05468 0.10393 -0.05781 0.10694 -0.06058 0.11319 C -0.06753 0.1294 -0.07378 0.14953 -0.07725 0.16759 C -0.0809 0.21504 -0.07968 0.2618 -0.0743 0.30903 C -0.07326 0.3368 -0.071 0.36227 -0.06961 0.38981 C -0.07048 0.46991 -0.06857 0.54352 -0.08176 0.62014 C -0.08454 0.66041 -0.08072 0.69791 -0.07725 0.73727 C -0.07551 0.73379 -0.07291 0.73102 -0.07117 0.72731 C -0.07031 0.72546 -0.07031 0.72315 -0.06961 0.72129 C -0.06145 0.70116 -0.05034 0.68241 -0.03784 0.66666 C -0.03524 0.65694 -0.02725 0.64444 -0.02117 0.63842 C -0.01718 0.63426 -0.0118 0.63171 -0.00902 0.62616 C -0.00173 0.61111 -0.01249 0.63148 0.00296 0.61203 C 0.00938 0.60393 0.01737 0.59375 0.0257 0.58981 C 0.03247 0.58125 0.04115 0.57477 0.05001 0.57176 C 0.06459 0.57245 0.07935 0.57268 0.09393 0.57384 C 0.10574 0.57477 0.11598 0.58403 0.12726 0.58796 C 0.13664 0.59977 0.12101 0.58102 0.13785 0.59606 C 0.1448 0.60231 0.1514 0.60879 0.15765 0.6162 C 0.16719 0.62754 0.17466 0.64028 0.18334 0.65254 C 0.18456 0.65879 0.1849 0.66088 0.18629 0.66666 C 0.18733 0.6706 0.18942 0.6787 0.18942 0.6787 C 0.18994 0.68611 0.19028 0.69352 0.19098 0.70092 C 0.19133 0.70509 0.19028 0.71018 0.19237 0.71319 C 0.19358 0.71504 0.19445 0.70926 0.19549 0.70717 C 0.1981 0.69629 0.19931 0.68495 0.20296 0.67477 C 0.20522 0.65995 0.2073 0.64282 0.21372 0.63032 C 0.21772 0.61342 0.21129 0.63842 0.21962 0.6162 C 0.22049 0.61366 0.22032 0.61065 0.22119 0.6081 C 0.22587 0.59583 0.22744 0.59606 0.2349 0.58796 C 0.23594 0.58518 0.23629 0.58194 0.23785 0.57986 C 0.2389 0.57824 0.24098 0.57893 0.24237 0.57778 C 0.2441 0.57616 0.24515 0.57315 0.24706 0.57176 C 0.25851 0.56319 0.27657 0.5581 0.28942 0.55555 C 0.3132 0.54467 0.34966 0.55301 0.36824 0.55347 C 0.37483 0.55671 0.38299 0.55717 0.38942 0.56157 C 0.3974 0.56713 0.39081 0.56528 0.40001 0.57384 C 0.40278 0.57639 0.40608 0.57754 0.40903 0.57986 C 0.41025 0.58078 0.41094 0.58264 0.41216 0.58379 C 0.41563 0.58727 0.41962 0.58981 0.42275 0.59398 C 0.42535 0.59722 0.42744 0.60139 0.43039 0.60393 C 0.43334 0.60671 0.43924 0.61203 0.43924 0.61203 C 0.44584 0.62963 0.44688 0.64838 0.45157 0.66666 C 0.45417 0.68796 0.45539 0.71041 0.45903 0.73125 C 0.46199 0.71967 0.46337 0.70162 0.46962 0.69282 C 0.47171 0.67708 0.47796 0.66551 0.4849 0.65254 C 0.48629 0.65 0.48664 0.64699 0.48785 0.64444 C 0.49324 0.63287 0.49098 0.63981 0.49706 0.63032 C 0.50712 0.61481 0.51841 0.59884 0.53334 0.5919 C 0.5474 0.57778 0.57379 0.55926 0.59098 0.55347 C 0.6007 0.54514 0.6132 0.54467 0.62431 0.54352 C 0.6323 0.54421 0.64046 0.54375 0.64844 0.54537 C 0.65018 0.54583 0.65122 0.54861 0.65296 0.54953 C 0.65643 0.55162 0.66008 0.55208 0.66372 0.55347 C 0.66806 0.55949 0.67605 0.56597 0.68178 0.56967 C 0.69358 0.58541 0.68768 0.58171 0.69706 0.58588 C 0.70001 0.59213 0.704 0.59653 0.70765 0.60208 C 0.71042 0.60625 0.71372 0.61018 0.71667 0.61412 C 0.71772 0.61551 0.71962 0.61828 0.71962 0.61828 C 0.72223 0.6287 0.72831 0.64143 0.73334 0.65046 C 0.73386 0.65254 0.73421 0.65463 0.7349 0.65648 C 0.73577 0.65879 0.73716 0.66041 0.73785 0.66273 C 0.74133 0.675 0.74393 0.70949 0.74393 0.72315 " pathEditMode="relative" ptsTypes="fffffffffffffffffffffffffffffffffffffffffffffffffffffffffffffffffA">
                                      <p:cBhvr>
                                        <p:cTn id="14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Повтори </a:t>
            </a:r>
            <a:r>
              <a:rPr lang="ru-RU" sz="3600" dirty="0" err="1" smtClean="0"/>
              <a:t>чистоговорки</a:t>
            </a:r>
            <a:endParaRPr lang="ru-RU" sz="3600" dirty="0"/>
          </a:p>
        </p:txBody>
      </p:sp>
      <p:pic>
        <p:nvPicPr>
          <p:cNvPr id="2050" name="Picture 2" descr="http://900igr.net/datai/geografija/Uralskie-gory/0001-001-Uralskie-g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2695" y="1288863"/>
            <a:ext cx="1728192" cy="132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3.elmir.ua/img/197447/1960/1280/vedro_detskoe_polese_tsvetok_354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2204864"/>
            <a:ext cx="1470939" cy="152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04.taobaocdn.com/bao/uploaded/i4/T1iKTdXbRiXXb2HVA__1052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55" y="3401052"/>
            <a:ext cx="1995952" cy="199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arinasorokina.ru/wp-content/uploads/2012/05/kemgur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374" y="4243564"/>
            <a:ext cx="1811156" cy="233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6" y="1990694"/>
            <a:ext cx="4819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+mj-lt"/>
              </a:rPr>
              <a:t>ра-ра-ра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- вот </a:t>
            </a:r>
            <a:r>
              <a:rPr lang="ru-RU" sz="2400" dirty="0">
                <a:latin typeface="+mj-lt"/>
              </a:rPr>
              <a:t>высокая гора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8005" y="2734419"/>
            <a:ext cx="4819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ро-ро-ро</a:t>
            </a:r>
            <a:r>
              <a:rPr lang="ru-RU" sz="2400" dirty="0"/>
              <a:t> </a:t>
            </a:r>
            <a:r>
              <a:rPr lang="ru-RU" sz="2400" dirty="0" smtClean="0"/>
              <a:t>– новое </a:t>
            </a:r>
            <a:r>
              <a:rPr lang="ru-RU" sz="2400" dirty="0"/>
              <a:t>ведро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5" y="3494808"/>
            <a:ext cx="518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ры</a:t>
            </a:r>
            <a:r>
              <a:rPr lang="ru-RU" sz="2400" dirty="0" smtClean="0"/>
              <a:t>–</a:t>
            </a:r>
            <a:r>
              <a:rPr lang="ru-RU" sz="2400" dirty="0" err="1" smtClean="0"/>
              <a:t>ры-ры</a:t>
            </a:r>
            <a:r>
              <a:rPr lang="ru-RU" sz="2400" dirty="0"/>
              <a:t> </a:t>
            </a:r>
            <a:r>
              <a:rPr lang="ru-RU" sz="2400" dirty="0" smtClean="0"/>
              <a:t>– у </a:t>
            </a:r>
            <a:r>
              <a:rPr lang="ru-RU" sz="2400" dirty="0"/>
              <a:t>нас синие </a:t>
            </a:r>
            <a:r>
              <a:rPr lang="ru-RU" sz="2400" dirty="0" smtClean="0"/>
              <a:t>шары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7915" y="4223782"/>
            <a:ext cx="423224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/>
              <a:t>ру-ру-ру</a:t>
            </a:r>
            <a:r>
              <a:rPr lang="ru-RU" sz="2400" dirty="0"/>
              <a:t> – скачет кенгуру</a:t>
            </a:r>
          </a:p>
          <a:p>
            <a:endParaRPr lang="ru-RU" dirty="0"/>
          </a:p>
        </p:txBody>
      </p:sp>
      <p:pic>
        <p:nvPicPr>
          <p:cNvPr id="11" name="Picture 5" descr="F:\носкова\картинки звук\179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5" y="116632"/>
            <a:ext cx="13525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97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314</TotalTime>
  <Words>135</Words>
  <Application>Microsoft Office PowerPoint</Application>
  <PresentationFormat>Экран (4:3)</PresentationFormat>
  <Paragraphs>65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Открытая</vt:lpstr>
      <vt:lpstr>Документ Microsoft Word</vt:lpstr>
      <vt:lpstr>Муниципальное дошкольное образовательное учреждение "Детский сад №55 комбинированного вида" г. Ухта. </vt:lpstr>
      <vt:lpstr>Порычи как тигренок </vt:lpstr>
      <vt:lpstr>Помоги тигренку повторить слоги</vt:lpstr>
      <vt:lpstr>Посчитай бабочки</vt:lpstr>
      <vt:lpstr>Доскажи словечко</vt:lpstr>
      <vt:lpstr>Повтори слова</vt:lpstr>
      <vt:lpstr>Повтори слова</vt:lpstr>
      <vt:lpstr>Повтори слова</vt:lpstr>
      <vt:lpstr>Повтори чистоговорки</vt:lpstr>
      <vt:lpstr>Повтори стихотворения</vt:lpstr>
      <vt:lpstr>Посчитай предметы</vt:lpstr>
      <vt:lpstr>Скажи наоборот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амин</dc:creator>
  <cp:lastModifiedBy>амин</cp:lastModifiedBy>
  <cp:revision>34</cp:revision>
  <dcterms:created xsi:type="dcterms:W3CDTF">2015-05-17T09:24:32Z</dcterms:created>
  <dcterms:modified xsi:type="dcterms:W3CDTF">2017-09-16T09:11:05Z</dcterms:modified>
</cp:coreProperties>
</file>