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3783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0219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656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61874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3127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007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1276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4491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2394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7274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8376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4130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240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883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2432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3894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6445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52E417-2BF3-4B8E-A3BA-20B10DF3B28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A722-48E3-4117-8876-F00CEA3D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33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40780"/>
            <a:ext cx="8825658" cy="40366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Образованность и культура современной молодежи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Зачем технарю литература????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0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Родители должны воспитывать желание узнать слово истины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8" y="2230279"/>
            <a:ext cx="5334000" cy="3840480"/>
          </a:xfrm>
        </p:spPr>
      </p:pic>
    </p:spTree>
    <p:extLst>
      <p:ext uri="{BB962C8B-B14F-4D97-AF65-F5344CB8AC3E}">
        <p14:creationId xmlns:p14="http://schemas.microsoft.com/office/powerpoint/2010/main" val="177885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образование нуждается в </a:t>
            </a:r>
            <a:r>
              <a:rPr lang="ru-RU" dirty="0" err="1" smtClean="0"/>
              <a:t>гуманитаризации</a:t>
            </a:r>
            <a:r>
              <a:rPr lang="ru-RU" dirty="0" smtClean="0"/>
              <a:t> — «очеловечивании».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задачей высшего образования должна являться не подготовка технократа или специалиста, хорошо усвоившего набор профессиональных знаний и навыков, а личности — мыслящей, ответственной, творческой, нравственной. Но если цель готовить врачей, юристов, экономистов или инженеров «с человеческим лицом» считается такой актуальной, важно ли для учебного заведения взглянуть на то, в какой мере на входе в него абитуриент знаком с «</a:t>
            </a:r>
            <a:r>
              <a:rPr lang="ru-RU" dirty="0" err="1"/>
              <a:t>человековедением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01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909" y="682906"/>
            <a:ext cx="8761413" cy="1342663"/>
          </a:xfrm>
        </p:spPr>
        <p:txBody>
          <a:bodyPr>
            <a:normAutofit fontScale="90000"/>
          </a:bodyPr>
          <a:lstStyle/>
          <a:p>
            <a:r>
              <a:rPr lang="ru-RU" sz="2400" b="1" i="1" dirty="0"/>
              <a:t>Русский язык приходит к человеку в первые же дни его жизни. Сначала семья, потом школа... Но главное - через хорошие книги. Именно через слово развивается личность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025569"/>
            <a:ext cx="8946541" cy="42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00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248" y="1099596"/>
            <a:ext cx="8018119" cy="576804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Книга- это жизнь! Книга играла и будет играть просветительскую, интеллектуальную, эстетическую роль, несмотря на развитие любых технологий. Книгу ничто и никогда не заменит.</a:t>
            </a:r>
            <a:br>
              <a:rPr lang="ru-RU" sz="2200" b="1" i="1" dirty="0"/>
            </a:br>
            <a:endParaRPr lang="ru-RU" sz="2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419" y="2720050"/>
            <a:ext cx="7663338" cy="32997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19" y="2720051"/>
            <a:ext cx="7663338" cy="37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14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Молодежь-это будущее страны, ее дальнейшее развитие, и только молодое поколение будет определять, каким будет это развитие прогрессивным или регрессивным. Именно от молодежи зависит, выживет или погибнет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052917"/>
            <a:ext cx="5922521" cy="4225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34" y="2052920"/>
            <a:ext cx="3024020" cy="41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2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1.Что вы подразумеваете под словосочетанием </a:t>
            </a:r>
            <a:r>
              <a:rPr lang="ru-RU" dirty="0"/>
              <a:t>образованная молодежь?</a:t>
            </a:r>
            <a:endParaRPr lang="ru-RU" dirty="0" smtClean="0"/>
          </a:p>
          <a:p>
            <a:r>
              <a:rPr lang="ru-RU" dirty="0"/>
              <a:t>2. </a:t>
            </a:r>
            <a:r>
              <a:rPr lang="ru-RU" dirty="0" smtClean="0"/>
              <a:t> </a:t>
            </a:r>
            <a:r>
              <a:rPr lang="ru-RU" dirty="0"/>
              <a:t>такая тотальная безграмотность, которую мы имеем неудовольствие наблюдать сейчас в интернете, это современное явление или просто раньше мы больше общались устно, поэтому просто не видели всего этого?</a:t>
            </a:r>
          </a:p>
          <a:p>
            <a:r>
              <a:rPr lang="ru-RU" dirty="0"/>
              <a:t>Как вы считаете</a:t>
            </a:r>
            <a:r>
              <a:rPr lang="ru-RU" dirty="0" smtClean="0"/>
              <a:t>?</a:t>
            </a:r>
          </a:p>
          <a:p>
            <a:r>
              <a:rPr lang="ru-RU" dirty="0"/>
              <a:t>3. Так какая же она, современная молодежь России? Что ценит? Каковы ее устремления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4.Нужна ли </a:t>
            </a:r>
            <a:r>
              <a:rPr lang="ru-RU" dirty="0"/>
              <a:t>технарю литература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5.Пути решения проблемы.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844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904" y="2136339"/>
            <a:ext cx="7454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Цели: </a:t>
            </a:r>
          </a:p>
          <a:p>
            <a:r>
              <a:rPr lang="ru-RU" dirty="0" smtClean="0"/>
              <a:t>1) создать условия для позитивного восприятия учащимися обсуждаемой проблемы и активного включения их в дискуссию; </a:t>
            </a:r>
          </a:p>
          <a:p>
            <a:r>
              <a:rPr lang="ru-RU" dirty="0" smtClean="0"/>
              <a:t>раскрыть влияние чтения на формирование развитой личности;</a:t>
            </a:r>
          </a:p>
          <a:p>
            <a:r>
              <a:rPr lang="ru-RU" dirty="0" smtClean="0"/>
              <a:t>2) способствовать развитию коммуникативной культуры;</a:t>
            </a:r>
          </a:p>
          <a:p>
            <a:r>
              <a:rPr lang="ru-RU" dirty="0" smtClean="0"/>
              <a:t>3) пробудить интерес к образованию, к чтению, к художественному слову.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489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682496" y="681716"/>
            <a:ext cx="7985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Дискуссия (от лат. </a:t>
            </a:r>
            <a:r>
              <a:rPr lang="ru-RU" dirty="0" err="1" smtClean="0"/>
              <a:t>discussio</a:t>
            </a:r>
            <a:r>
              <a:rPr lang="ru-RU" dirty="0" smtClean="0"/>
              <a:t> — рассмотрение, исследование) — обсуждение спорного вопроса, проблемы. Важной характеристикой дискуссии, отличающей её от других видов спора, является аргументированность.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9" y="2910433"/>
            <a:ext cx="5413248" cy="19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7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656" y="1544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К.Г.Паустовского</a:t>
            </a:r>
            <a:r>
              <a:rPr lang="ru-RU" dirty="0" smtClean="0"/>
              <a:t> : "Русский язык открывается до конца в своих поистине волшебных свойствах и богатстве лишь тому, кто кровно любит и знает «до косточки» свой народ и чувствует сокровенную прелесть нашей земли".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2279904"/>
            <a:ext cx="5998464" cy="38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28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368" y="0"/>
            <a:ext cx="8619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исследовании, проведенном в 2000 году в рамках программы </a:t>
            </a:r>
            <a:r>
              <a:rPr lang="ru-RU" dirty="0" err="1" smtClean="0"/>
              <a:t>Program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Student</a:t>
            </a:r>
            <a:r>
              <a:rPr lang="ru-RU" dirty="0" smtClean="0"/>
              <a:t> </a:t>
            </a:r>
            <a:r>
              <a:rPr lang="ru-RU" dirty="0" err="1" smtClean="0"/>
              <a:t>Assessment</a:t>
            </a:r>
            <a:r>
              <a:rPr lang="ru-RU" dirty="0" smtClean="0"/>
              <a:t> (PISA), изучалось чтение и грамотность 15-летних учащихся 32 стран (4). Наиболее грамотными были признаны учащиеся Финляндии, Канады, Новой Зеландии, Австралии, Ирландии, Кореи, Великобритании, Японии, Швеции, Австрии (1-10 места). Французские школьники заняли 14-е место, американские — 15-е, испанские — 18-е, итальянские — 20-е, немецкие — 21-е, школьники России оказались на 27-м месте. Замыкали список учащиеся Мексики и Бразилии.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3383660"/>
            <a:ext cx="5852160" cy="32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7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Бытьу</a:t>
            </a:r>
            <a:r>
              <a:rPr lang="ru-RU" dirty="0" smtClean="0"/>
              <a:t> спешным-значит быть образованным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56" y="2052638"/>
            <a:ext cx="6734263" cy="4195762"/>
          </a:xfrm>
        </p:spPr>
      </p:pic>
    </p:spTree>
    <p:extLst>
      <p:ext uri="{BB962C8B-B14F-4D97-AF65-F5344CB8AC3E}">
        <p14:creationId xmlns:p14="http://schemas.microsoft.com/office/powerpoint/2010/main" val="179473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1.В каком веке родился Пушкин</a:t>
            </a:r>
          </a:p>
          <a:p>
            <a:r>
              <a:rPr lang="ru-RU" dirty="0" smtClean="0"/>
              <a:t>2.Назовите трех русских художников</a:t>
            </a:r>
          </a:p>
          <a:p>
            <a:r>
              <a:rPr lang="ru-RU" dirty="0" smtClean="0"/>
              <a:t>3.Назовите трех русских композиторов</a:t>
            </a:r>
          </a:p>
          <a:p>
            <a:r>
              <a:rPr lang="ru-RU" dirty="0" smtClean="0"/>
              <a:t>4.Кто написал картину Черный квадрат</a:t>
            </a:r>
          </a:p>
          <a:p>
            <a:r>
              <a:rPr lang="ru-RU" dirty="0" smtClean="0"/>
              <a:t>5.Назовите имя и отчество Лермонтова</a:t>
            </a:r>
          </a:p>
          <a:p>
            <a:r>
              <a:rPr lang="ru-RU" dirty="0" smtClean="0"/>
              <a:t>6.С кем была дуэль у Пушкина</a:t>
            </a:r>
          </a:p>
          <a:p>
            <a:r>
              <a:rPr lang="ru-RU" dirty="0" smtClean="0"/>
              <a:t>7.Кто написал роман Анна </a:t>
            </a:r>
            <a:r>
              <a:rPr lang="ru-RU" dirty="0" err="1" smtClean="0"/>
              <a:t>Коренина</a:t>
            </a:r>
            <a:endParaRPr lang="ru-RU" dirty="0" smtClean="0"/>
          </a:p>
          <a:p>
            <a:r>
              <a:rPr lang="ru-RU" dirty="0" smtClean="0"/>
              <a:t>8.Имя Толстого…..</a:t>
            </a:r>
          </a:p>
          <a:p>
            <a:r>
              <a:rPr lang="ru-RU" dirty="0" smtClean="0"/>
              <a:t>9.В каком году были революции</a:t>
            </a:r>
          </a:p>
          <a:p>
            <a:r>
              <a:rPr lang="ru-RU" dirty="0" smtClean="0"/>
              <a:t>10.Кто подковал блоху</a:t>
            </a:r>
          </a:p>
          <a:p>
            <a:r>
              <a:rPr lang="ru-RU" dirty="0" smtClean="0"/>
              <a:t>11Назовите три произведения А.С. Пушкина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95" y="2106592"/>
            <a:ext cx="5652305" cy="39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5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литература – это наука о самом человеке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66" y="2071868"/>
            <a:ext cx="5752617" cy="4027990"/>
          </a:xfrm>
        </p:spPr>
      </p:pic>
    </p:spTree>
    <p:extLst>
      <p:ext uri="{BB962C8B-B14F-4D97-AF65-F5344CB8AC3E}">
        <p14:creationId xmlns:p14="http://schemas.microsoft.com/office/powerpoint/2010/main" val="740694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536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Образованность и культура современной молодежи</vt:lpstr>
      <vt:lpstr>Вопросы для обсуждения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Бытьу спешным-значит быть образованным</vt:lpstr>
      <vt:lpstr>Соцопрос</vt:lpstr>
      <vt:lpstr>Русская литература – это наука о самом человеке</vt:lpstr>
      <vt:lpstr>Родители должны воспитывать желание узнать слово истины</vt:lpstr>
      <vt:lpstr> образование нуждается в гуманитаризации — «очеловечивании». </vt:lpstr>
      <vt:lpstr>Русский язык приходит к человеку в первые же дни его жизни. Сначала семья, потом школа... Но главное - через хорошие книги. Именно через слово развивается личность  </vt:lpstr>
      <vt:lpstr>Книга- это жизнь! Книга играла и будет играть просветительскую, интеллектуальную, эстетическую роль, несмотря на развитие любых технологий. Книгу ничто и никогда не заменит. </vt:lpstr>
      <vt:lpstr>Молодежь-это будущее страны, ее дальнейшее развитие, и только молодое поколение будет определять, каким будет это развитие прогрессивным или регрессивным. Именно от молодежи зависит, выживет или погибнет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Образованностьикультурасовременноймолодежи</dc:title>
  <dc:creator>Admin</dc:creator>
  <cp:lastModifiedBy>Admin</cp:lastModifiedBy>
  <cp:revision>7</cp:revision>
  <dcterms:created xsi:type="dcterms:W3CDTF">2017-05-21T05:49:22Z</dcterms:created>
  <dcterms:modified xsi:type="dcterms:W3CDTF">2017-05-21T14:11:10Z</dcterms:modified>
</cp:coreProperties>
</file>