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69" r:id="rId3"/>
    <p:sldId id="270" r:id="rId4"/>
    <p:sldId id="260" r:id="rId5"/>
    <p:sldId id="261" r:id="rId6"/>
    <p:sldId id="262" r:id="rId7"/>
    <p:sldId id="263" r:id="rId8"/>
    <p:sldId id="264" r:id="rId9"/>
    <p:sldId id="272" r:id="rId10"/>
    <p:sldId id="265" r:id="rId11"/>
    <p:sldId id="281" r:id="rId12"/>
    <p:sldId id="271" r:id="rId13"/>
    <p:sldId id="273" r:id="rId14"/>
    <p:sldId id="275" r:id="rId15"/>
    <p:sldId id="282" r:id="rId16"/>
    <p:sldId id="280" r:id="rId17"/>
    <p:sldId id="266" r:id="rId18"/>
    <p:sldId id="267" r:id="rId19"/>
    <p:sldId id="274" r:id="rId20"/>
    <p:sldId id="283" r:id="rId21"/>
    <p:sldId id="284" r:id="rId22"/>
    <p:sldId id="285" r:id="rId23"/>
    <p:sldId id="277" r:id="rId24"/>
    <p:sldId id="268" r:id="rId25"/>
    <p:sldId id="276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5" autoAdjust="0"/>
    <p:restoredTop sz="94660"/>
  </p:normalViewPr>
  <p:slideViewPr>
    <p:cSldViewPr>
      <p:cViewPr varScale="1">
        <p:scale>
          <a:sx n="51" d="100"/>
          <a:sy n="51" d="100"/>
        </p:scale>
        <p:origin x="-739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3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BB3B1-4A5A-4E1F-BC47-0A0635E786C5}" type="datetimeFigureOut">
              <a:rPr lang="ru-RU" smtClean="0"/>
              <a:pPr/>
              <a:t>05.08.2017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7A3CD-B777-4B98-9FD6-5631D98CBA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A3CD-B777-4B98-9FD6-5631D98CBA1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C:\Users\р\Desktop\фото с телефона\20170328_101217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514600"/>
            <a:ext cx="5588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28800" y="457200"/>
            <a:ext cx="6400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 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«Чудо пуговки»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 rot="20330758">
            <a:off x="808864" y="3992678"/>
            <a:ext cx="19420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Составила: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сад №12» г. Усинска</a:t>
            </a:r>
          </a:p>
          <a:p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Мийна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Светлана</a:t>
            </a:r>
          </a:p>
          <a:p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Разалифовна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447800" y="379781"/>
            <a:ext cx="73152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Продуктивная деятельность.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Рисование: «Раскрась пуговицу» (мелки, гуашь, карандаши), раскрашивание картинок для поделок из пуговиц, «Необычная пуговица», «Сказочная страна» (штамп).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Лепка: «Придумай и вылепи свою пуговицу» (глина),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пластилинография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«Рябинка», «Снеговик», «Укрась тарелочку», «Укрась вазу для мамы», «Зимний лес».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Ручной труд и конструирование: «Рамочка для фотографий», «Гусеница», «Пингвин», «Солнышко», «Бабочка», «Укрась одежду пуговицами», «Бусы», «Браслеты», «Цветы», «Вертолёт», «Ракета», «Пирамидка», «Красивая тарелочка», «Ёлочки», «Робот», «Тучка с дождиком», «Уточка».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р\Desktop\фото с телефона\20170130_154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39736">
            <a:off x="4255163" y="4145064"/>
            <a:ext cx="3001229" cy="168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р\Desktop\фото с телефона\20170130_154756.jpg"/>
          <p:cNvPicPr>
            <a:picLocks noChangeAspect="1" noChangeArrowheads="1"/>
          </p:cNvPicPr>
          <p:nvPr/>
        </p:nvPicPr>
        <p:blipFill>
          <a:blip r:embed="rId4" cstate="print"/>
          <a:srcRect l="13528"/>
          <a:stretch>
            <a:fillRect/>
          </a:stretch>
        </p:blipFill>
        <p:spPr bwMode="auto">
          <a:xfrm rot="6050009">
            <a:off x="2341902" y="4005378"/>
            <a:ext cx="2875166" cy="187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р\Desktop\фото с телефона\20170329_134810.jpg"/>
          <p:cNvPicPr>
            <a:picLocks noChangeAspect="1" noChangeArrowheads="1"/>
          </p:cNvPicPr>
          <p:nvPr/>
        </p:nvPicPr>
        <p:blipFill>
          <a:blip r:embed="rId5" cstate="print"/>
          <a:srcRect l="4348" r="6522"/>
          <a:stretch>
            <a:fillRect/>
          </a:stretch>
        </p:blipFill>
        <p:spPr bwMode="auto">
          <a:xfrm>
            <a:off x="6477000" y="4572000"/>
            <a:ext cx="2362200" cy="149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р\Desktop\фото с телефона\20170329_134831.jpg"/>
          <p:cNvPicPr>
            <a:picLocks noChangeAspect="1" noChangeArrowheads="1"/>
          </p:cNvPicPr>
          <p:nvPr/>
        </p:nvPicPr>
        <p:blipFill>
          <a:blip r:embed="rId6" cstate="print"/>
          <a:srcRect l="25403" r="5645"/>
          <a:stretch>
            <a:fillRect/>
          </a:stretch>
        </p:blipFill>
        <p:spPr bwMode="auto">
          <a:xfrm rot="5400000">
            <a:off x="7397545" y="3041855"/>
            <a:ext cx="1587909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 rot="20331163">
            <a:off x="782972" y="3693120"/>
            <a:ext cx="2390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Разноцветные тонкие палочки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Очень любят брать детские пальчики,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ними вместе мы сможем опять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Все, что нравится нарисовать!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 descr="C:\Users\р\Desktop\фото с телефона\20170329_135012.jpg"/>
          <p:cNvPicPr>
            <a:picLocks noChangeAspect="1" noChangeArrowheads="1"/>
          </p:cNvPicPr>
          <p:nvPr/>
        </p:nvPicPr>
        <p:blipFill>
          <a:blip r:embed="rId3" cstate="print"/>
          <a:srcRect t="18489"/>
          <a:stretch>
            <a:fillRect/>
          </a:stretch>
        </p:blipFill>
        <p:spPr bwMode="auto">
          <a:xfrm rot="3893713">
            <a:off x="851267" y="1470942"/>
            <a:ext cx="2685133" cy="123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C:\Users\р\Desktop\фото с телефона\20170329_135024.jpg"/>
          <p:cNvPicPr>
            <a:picLocks noChangeAspect="1" noChangeArrowheads="1"/>
          </p:cNvPicPr>
          <p:nvPr/>
        </p:nvPicPr>
        <p:blipFill>
          <a:blip r:embed="rId4" cstate="print"/>
          <a:srcRect t="18276"/>
          <a:stretch>
            <a:fillRect/>
          </a:stretch>
        </p:blipFill>
        <p:spPr bwMode="auto">
          <a:xfrm rot="166258">
            <a:off x="3547081" y="476093"/>
            <a:ext cx="397828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C:\Users\р\Desktop\фото с телефона\20170329_135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44368">
            <a:off x="5257800" y="2209800"/>
            <a:ext cx="3124200" cy="175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5" descr="C:\Users\р\Desktop\фото с телефона\20170329_135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37921">
            <a:off x="5181600" y="4114800"/>
            <a:ext cx="3581400" cy="201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6" descr="C:\Users\р\Desktop\фото с телефона\20170329_134952.jpg"/>
          <p:cNvPicPr>
            <a:picLocks noChangeAspect="1" noChangeArrowheads="1"/>
          </p:cNvPicPr>
          <p:nvPr/>
        </p:nvPicPr>
        <p:blipFill>
          <a:blip r:embed="rId7" cstate="print"/>
          <a:srcRect l="2920" t="6241" b="17132"/>
          <a:stretch>
            <a:fillRect/>
          </a:stretch>
        </p:blipFill>
        <p:spPr bwMode="auto">
          <a:xfrm rot="5400000">
            <a:off x="1874958" y="3396228"/>
            <a:ext cx="4288359" cy="19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 rot="19968664">
            <a:off x="796695" y="4427275"/>
            <a:ext cx="167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Дизайнерские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пуговицы!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7" name="Picture 1" descr="C:\Users\р\Desktop\фото с телефона\20170214_105324.jpg"/>
          <p:cNvPicPr>
            <a:picLocks noChangeAspect="1" noChangeArrowheads="1"/>
          </p:cNvPicPr>
          <p:nvPr/>
        </p:nvPicPr>
        <p:blipFill>
          <a:blip r:embed="rId4" cstate="print"/>
          <a:srcRect l="8189" r="27116"/>
          <a:stretch>
            <a:fillRect/>
          </a:stretch>
        </p:blipFill>
        <p:spPr bwMode="auto">
          <a:xfrm rot="20899688">
            <a:off x="2797787" y="474402"/>
            <a:ext cx="2667000" cy="2318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C:\Users\р\Desktop\фото с телефона\20170214_105629.jpg"/>
          <p:cNvPicPr>
            <a:picLocks noChangeAspect="1" noChangeArrowheads="1"/>
          </p:cNvPicPr>
          <p:nvPr/>
        </p:nvPicPr>
        <p:blipFill>
          <a:blip r:embed="rId5" cstate="print"/>
          <a:srcRect r="29286"/>
          <a:stretch>
            <a:fillRect/>
          </a:stretch>
        </p:blipFill>
        <p:spPr bwMode="auto">
          <a:xfrm>
            <a:off x="5486400" y="457200"/>
            <a:ext cx="3048000" cy="242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Users\р\Desktop\фото с телефона\20170214_1715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272373">
            <a:off x="335214" y="1228250"/>
            <a:ext cx="2727447" cy="1534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C:\Users\р\Desktop\фото с телефона\20170215_1555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254385" y="3899015"/>
            <a:ext cx="3193666" cy="179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 descr="C:\Users\р\Desktop\фото с телефона\20170215_1711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924843">
            <a:off x="5915254" y="3593695"/>
            <a:ext cx="3326064" cy="187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C:\Users\р\Desktop\фото с телефона\20170216_1618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578861">
            <a:off x="2242522" y="3080503"/>
            <a:ext cx="3211781" cy="1806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 rot="20078067">
            <a:off x="973398" y="3808286"/>
            <a:ext cx="17417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же могла случиться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Такая большая беда?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Оторвалась пуговица.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 и навсегда…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085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29" name="Picture 1" descr="C:\Users\р\Desktop\фото с телефона\20170321_140911.jpg"/>
          <p:cNvPicPr>
            <a:picLocks noChangeAspect="1" noChangeArrowheads="1"/>
          </p:cNvPicPr>
          <p:nvPr/>
        </p:nvPicPr>
        <p:blipFill>
          <a:blip r:embed="rId3" cstate="print"/>
          <a:srcRect l="9507" r="22359"/>
          <a:stretch>
            <a:fillRect/>
          </a:stretch>
        </p:blipFill>
        <p:spPr bwMode="auto">
          <a:xfrm rot="20865120">
            <a:off x="914400" y="457200"/>
            <a:ext cx="2399763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р\Desktop\фото с телефона\20170321_140915.jpg"/>
          <p:cNvPicPr>
            <a:picLocks noChangeAspect="1" noChangeArrowheads="1"/>
          </p:cNvPicPr>
          <p:nvPr/>
        </p:nvPicPr>
        <p:blipFill>
          <a:blip r:embed="rId4" cstate="print"/>
          <a:srcRect l="23571" r="18572"/>
          <a:stretch>
            <a:fillRect/>
          </a:stretch>
        </p:blipFill>
        <p:spPr bwMode="auto">
          <a:xfrm rot="631342">
            <a:off x="4246811" y="596388"/>
            <a:ext cx="2590800" cy="251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C:\Users\р\Desktop\фото с телефона\20170321_140937.jpg"/>
          <p:cNvPicPr>
            <a:picLocks noChangeAspect="1" noChangeArrowheads="1"/>
          </p:cNvPicPr>
          <p:nvPr/>
        </p:nvPicPr>
        <p:blipFill>
          <a:blip r:embed="rId5" cstate="print"/>
          <a:srcRect l="9000" t="4000" r="8875"/>
          <a:stretch>
            <a:fillRect/>
          </a:stretch>
        </p:blipFill>
        <p:spPr bwMode="auto">
          <a:xfrm rot="396992">
            <a:off x="2075543" y="2132530"/>
            <a:ext cx="2730500" cy="179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C:\Users\р\Desktop\фото с телефона\20170321_140946.jpg"/>
          <p:cNvPicPr>
            <a:picLocks noChangeAspect="1" noChangeArrowheads="1"/>
          </p:cNvPicPr>
          <p:nvPr/>
        </p:nvPicPr>
        <p:blipFill>
          <a:blip r:embed="rId6" cstate="print"/>
          <a:srcRect t="21743" r="50360"/>
          <a:stretch>
            <a:fillRect/>
          </a:stretch>
        </p:blipFill>
        <p:spPr bwMode="auto">
          <a:xfrm rot="20870682">
            <a:off x="6640684" y="1637765"/>
            <a:ext cx="1992486" cy="176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5" name="Picture 7" descr="C:\Users\р\Desktop\фото с телефона\20170321_140957.jpg"/>
          <p:cNvPicPr>
            <a:picLocks noChangeAspect="1" noChangeArrowheads="1"/>
          </p:cNvPicPr>
          <p:nvPr/>
        </p:nvPicPr>
        <p:blipFill>
          <a:blip r:embed="rId7" cstate="print"/>
          <a:srcRect l="13281" r="16407"/>
          <a:stretch>
            <a:fillRect/>
          </a:stretch>
        </p:blipFill>
        <p:spPr bwMode="auto">
          <a:xfrm rot="5400000">
            <a:off x="2641049" y="4216951"/>
            <a:ext cx="2545511" cy="2036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 descr="C:\Users\р\Desktop\фото с телефона\20170329_134657.jpg"/>
          <p:cNvPicPr>
            <a:picLocks noChangeAspect="1" noChangeArrowheads="1"/>
          </p:cNvPicPr>
          <p:nvPr/>
        </p:nvPicPr>
        <p:blipFill>
          <a:blip r:embed="rId8" cstate="print"/>
          <a:srcRect t="5114" b="3693"/>
          <a:stretch>
            <a:fillRect/>
          </a:stretch>
        </p:blipFill>
        <p:spPr bwMode="auto">
          <a:xfrm rot="21229287">
            <a:off x="6776939" y="3438703"/>
            <a:ext cx="1749360" cy="283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C:\Users\р\Desktop\фото с телефона\20170329_134647.jpg"/>
          <p:cNvPicPr>
            <a:picLocks noChangeAspect="1" noChangeArrowheads="1"/>
          </p:cNvPicPr>
          <p:nvPr/>
        </p:nvPicPr>
        <p:blipFill>
          <a:blip r:embed="rId9" cstate="print"/>
          <a:srcRect t="16279" b="23256"/>
          <a:stretch>
            <a:fillRect/>
          </a:stretch>
        </p:blipFill>
        <p:spPr bwMode="auto">
          <a:xfrm rot="21121845">
            <a:off x="4929038" y="2785198"/>
            <a:ext cx="1843088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C:\Users\р\Desktop\фото с телефона\20170329_134652.jpg"/>
          <p:cNvPicPr>
            <a:picLocks noChangeAspect="1" noChangeArrowheads="1"/>
          </p:cNvPicPr>
          <p:nvPr/>
        </p:nvPicPr>
        <p:blipFill>
          <a:blip r:embed="rId10" cstate="print"/>
          <a:srcRect t="18000" b="8875"/>
          <a:stretch>
            <a:fillRect/>
          </a:stretch>
        </p:blipFill>
        <p:spPr bwMode="auto">
          <a:xfrm rot="632991">
            <a:off x="5273889" y="4542371"/>
            <a:ext cx="15240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 rot="20299657">
            <a:off x="777955" y="4434298"/>
            <a:ext cx="1522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Работы детей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1" name="Picture 1" descr="C:\Users\р\Desktop\фото с телефона\20170321_141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762000"/>
            <a:ext cx="5105400" cy="2871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C:\Users\р\Desktop\фото с телефона\20170321_141105.jpg"/>
          <p:cNvPicPr>
            <a:picLocks noChangeAspect="1" noChangeArrowheads="1"/>
          </p:cNvPicPr>
          <p:nvPr/>
        </p:nvPicPr>
        <p:blipFill>
          <a:blip r:embed="rId4" cstate="print"/>
          <a:srcRect l="12176" r="10710"/>
          <a:stretch>
            <a:fillRect/>
          </a:stretch>
        </p:blipFill>
        <p:spPr bwMode="auto">
          <a:xfrm>
            <a:off x="2819400" y="3505200"/>
            <a:ext cx="3505200" cy="2556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р\Desktop\фото с телефона\20170329_134823.jpg"/>
          <p:cNvPicPr>
            <a:picLocks noChangeAspect="1" noChangeArrowheads="1"/>
          </p:cNvPicPr>
          <p:nvPr/>
        </p:nvPicPr>
        <p:blipFill>
          <a:blip r:embed="rId5" cstate="print"/>
          <a:srcRect l="14285" t="7256"/>
          <a:stretch>
            <a:fillRect/>
          </a:stretch>
        </p:blipFill>
        <p:spPr bwMode="auto">
          <a:xfrm>
            <a:off x="381000" y="990600"/>
            <a:ext cx="3200400" cy="1947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Users\р\Desktop\фото с телефона\20170329_134827.jpg"/>
          <p:cNvPicPr>
            <a:picLocks noChangeAspect="1" noChangeArrowheads="1"/>
          </p:cNvPicPr>
          <p:nvPr/>
        </p:nvPicPr>
        <p:blipFill>
          <a:blip r:embed="rId6" cstate="print"/>
          <a:srcRect l="15484" t="3441" r="3226"/>
          <a:stretch>
            <a:fillRect/>
          </a:stretch>
        </p:blipFill>
        <p:spPr bwMode="auto">
          <a:xfrm>
            <a:off x="5791200" y="4495800"/>
            <a:ext cx="2932427" cy="1959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20260904">
            <a:off x="665434" y="4005331"/>
            <a:ext cx="2192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Ах! Пуговицам рады,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Они ведь, как награда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украшеньем были для других!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2" descr="C:\Users\р\Desktop\фото с телефона\20170329_135305.jpg"/>
          <p:cNvPicPr>
            <a:picLocks noChangeAspect="1" noChangeArrowheads="1"/>
          </p:cNvPicPr>
          <p:nvPr/>
        </p:nvPicPr>
        <p:blipFill>
          <a:blip r:embed="rId3" cstate="print"/>
          <a:srcRect l="18478" t="11594" r="10870"/>
          <a:stretch>
            <a:fillRect/>
          </a:stretch>
        </p:blipFill>
        <p:spPr bwMode="auto">
          <a:xfrm>
            <a:off x="1143001" y="857542"/>
            <a:ext cx="2895600" cy="203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C:\Users\р\Desktop\фото с телефона\20170329_135512.jpg"/>
          <p:cNvPicPr>
            <a:picLocks noChangeAspect="1" noChangeArrowheads="1"/>
          </p:cNvPicPr>
          <p:nvPr/>
        </p:nvPicPr>
        <p:blipFill>
          <a:blip r:embed="rId4" cstate="print"/>
          <a:srcRect t="8779" r="6173"/>
          <a:stretch>
            <a:fillRect/>
          </a:stretch>
        </p:blipFill>
        <p:spPr bwMode="auto">
          <a:xfrm>
            <a:off x="2971800" y="3352800"/>
            <a:ext cx="4458788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C:\Users\р\Desktop\фото с телефона\20170329_135525.jpg"/>
          <p:cNvPicPr>
            <a:picLocks noChangeAspect="1" noChangeArrowheads="1"/>
          </p:cNvPicPr>
          <p:nvPr/>
        </p:nvPicPr>
        <p:blipFill>
          <a:blip r:embed="rId5" cstate="print"/>
          <a:srcRect l="10786" t="4261" r="8921"/>
          <a:stretch>
            <a:fillRect/>
          </a:stretch>
        </p:blipFill>
        <p:spPr bwMode="auto">
          <a:xfrm>
            <a:off x="4419600" y="838200"/>
            <a:ext cx="3862778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20308890">
            <a:off x="914400" y="3810000"/>
            <a:ext cx="198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сказке радость побеждает,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Сказка учит нас любить.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сказке герои оживают,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Начинают говорить.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457200"/>
            <a:ext cx="424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Дети сочиняли сказки о пуговицах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р\Desktop\фото с телефона\20170329_134910.jpg"/>
          <p:cNvPicPr>
            <a:picLocks noChangeAspect="1" noChangeArrowheads="1"/>
          </p:cNvPicPr>
          <p:nvPr/>
        </p:nvPicPr>
        <p:blipFill>
          <a:blip r:embed="rId3" cstate="print"/>
          <a:srcRect l="7606" t="5775" r="7591" b="24229"/>
          <a:stretch>
            <a:fillRect/>
          </a:stretch>
        </p:blipFill>
        <p:spPr bwMode="auto">
          <a:xfrm rot="5400000">
            <a:off x="4506686" y="2220687"/>
            <a:ext cx="4876799" cy="226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20366901">
            <a:off x="903711" y="4202112"/>
            <a:ext cx="16215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Музыкальные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инструменты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с пуговицами придумали и сделали сами ребята.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7" name="Picture 2" descr="C:\Users\р\Desktop\фото с телефона\20170321_141024.jpg"/>
          <p:cNvPicPr>
            <a:picLocks noChangeAspect="1" noChangeArrowheads="1"/>
          </p:cNvPicPr>
          <p:nvPr/>
        </p:nvPicPr>
        <p:blipFill>
          <a:blip r:embed="rId4" cstate="print"/>
          <a:srcRect l="20560" t="13571" r="60640" b="54159"/>
          <a:stretch>
            <a:fillRect/>
          </a:stretch>
        </p:blipFill>
        <p:spPr bwMode="auto">
          <a:xfrm rot="5400000">
            <a:off x="2617074" y="1116726"/>
            <a:ext cx="2895601" cy="2795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295400" y="403139"/>
            <a:ext cx="7391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Экспериментально-поисковая деятельность: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опытов и экспериментов на темы «Из чего сделана пуговица?» (материалы и их свойства); «Подбери пуговицы» (виды пуговиц).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Рассматривание пуговиц с использование лупы, микроскопа. Сравнение результатов.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Оформление мини – коллекций с пуговицами.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C:\Users\р\Desktop\фото с телефона\20170427_112513.jpg"/>
          <p:cNvPicPr>
            <a:picLocks noChangeAspect="1" noChangeArrowheads="1"/>
          </p:cNvPicPr>
          <p:nvPr/>
        </p:nvPicPr>
        <p:blipFill>
          <a:blip r:embed="rId3" cstate="print"/>
          <a:srcRect l="16952" t="4110"/>
          <a:stretch>
            <a:fillRect/>
          </a:stretch>
        </p:blipFill>
        <p:spPr bwMode="auto">
          <a:xfrm>
            <a:off x="5257800" y="4114800"/>
            <a:ext cx="3352800" cy="217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 descr="C:\Users\р\Desktop\фото с телефона\20170427_113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209800"/>
            <a:ext cx="3928533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20246557">
            <a:off x="756049" y="3881621"/>
            <a:ext cx="2178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Лабораторию открыли,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Опыты мы проводили.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Много нового узнали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не капли не устали!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085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371600" y="355699"/>
            <a:ext cx="7391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с родителями: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Оформление альбомов «Стихи о пуговицах», «Пословицы и поговорки», «Игры с пуговицами», «Истории о пуговицах», «С древних времён до наших дней».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Изготовление поделок из различного материала с использованием пуговиц.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Изготовление игр с пуговицами,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украшений для девочек.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Экскурсия в магазин пуговиц.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Составление мини-коллекций пуговиц.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р\Desktop\фото с телефона\20170329_134715.jpg"/>
          <p:cNvPicPr>
            <a:picLocks noChangeAspect="1" noChangeArrowheads="1"/>
          </p:cNvPicPr>
          <p:nvPr/>
        </p:nvPicPr>
        <p:blipFill>
          <a:blip r:embed="rId3" cstate="print"/>
          <a:srcRect l="11538"/>
          <a:stretch>
            <a:fillRect/>
          </a:stretch>
        </p:blipFill>
        <p:spPr bwMode="auto">
          <a:xfrm>
            <a:off x="5029200" y="3962400"/>
            <a:ext cx="3886200" cy="2471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C:\Users\р\Desktop\фото с телефона\20170329_134719.jpg"/>
          <p:cNvPicPr>
            <a:picLocks noChangeAspect="1" noChangeArrowheads="1"/>
          </p:cNvPicPr>
          <p:nvPr/>
        </p:nvPicPr>
        <p:blipFill>
          <a:blip r:embed="rId4" cstate="print"/>
          <a:srcRect l="19608" r="3922"/>
          <a:stretch>
            <a:fillRect/>
          </a:stretch>
        </p:blipFill>
        <p:spPr bwMode="auto">
          <a:xfrm>
            <a:off x="6324600" y="1828800"/>
            <a:ext cx="2438400" cy="179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C:\Users\р\Desktop\фото с телефона\20170329_134709.jpg"/>
          <p:cNvPicPr>
            <a:picLocks noChangeAspect="1" noChangeArrowheads="1"/>
          </p:cNvPicPr>
          <p:nvPr/>
        </p:nvPicPr>
        <p:blipFill>
          <a:blip r:embed="rId5" cstate="print"/>
          <a:srcRect t="19414" r="10125" b="8659"/>
          <a:stretch>
            <a:fillRect/>
          </a:stretch>
        </p:blipFill>
        <p:spPr bwMode="auto">
          <a:xfrm rot="16200000">
            <a:off x="4262799" y="1833204"/>
            <a:ext cx="1781589" cy="253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C:\Users\р\Desktop\фото с телефона\20170329_134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98536">
            <a:off x="2433420" y="3513927"/>
            <a:ext cx="1371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9" name="Picture 7" descr="C:\Users\р\Desktop\фото с телефона\20170427_1121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757856">
            <a:off x="3200428" y="4725987"/>
            <a:ext cx="2330261" cy="1310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0" name="Picture 8" descr="C:\Users\р\Desktop\фото с телефона\20170427_112208.jpg"/>
          <p:cNvPicPr>
            <a:picLocks noChangeAspect="1" noChangeArrowheads="1"/>
          </p:cNvPicPr>
          <p:nvPr/>
        </p:nvPicPr>
        <p:blipFill>
          <a:blip r:embed="rId8" cstate="print"/>
          <a:srcRect l="24088" t="10381" r="10949"/>
          <a:stretch>
            <a:fillRect/>
          </a:stretch>
        </p:blipFill>
        <p:spPr bwMode="auto">
          <a:xfrm>
            <a:off x="1752600" y="2286000"/>
            <a:ext cx="1571168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 rot="20361697">
            <a:off x="680317" y="3872289"/>
            <a:ext cx="1985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Пуговка раз, пуговка два,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не сложно, поверь, я права.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хочешь одеться? Но надо, дружок!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Гулять мы идем, а там ветерок.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5" name="Picture 1" descr="C:\Users\р\Desktop\фото с телефона\20170321_141008.jpg"/>
          <p:cNvPicPr>
            <a:picLocks noChangeAspect="1" noChangeArrowheads="1"/>
          </p:cNvPicPr>
          <p:nvPr/>
        </p:nvPicPr>
        <p:blipFill>
          <a:blip r:embed="rId3" cstate="print"/>
          <a:srcRect l="2344" r="6250" b="2778"/>
          <a:stretch>
            <a:fillRect/>
          </a:stretch>
        </p:blipFill>
        <p:spPr bwMode="auto">
          <a:xfrm>
            <a:off x="5257800" y="914400"/>
            <a:ext cx="3505200" cy="2097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C:\Users\р\Desktop\фото с телефона\20170321_14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49447">
            <a:off x="2859712" y="1291989"/>
            <a:ext cx="3251199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Users\р\Desktop\фото с телефона\20170321_141043.jpg"/>
          <p:cNvPicPr>
            <a:picLocks noChangeAspect="1" noChangeArrowheads="1"/>
          </p:cNvPicPr>
          <p:nvPr/>
        </p:nvPicPr>
        <p:blipFill>
          <a:blip r:embed="rId5" cstate="print"/>
          <a:srcRect l="9842" t="19834" r="18840"/>
          <a:stretch>
            <a:fillRect/>
          </a:stretch>
        </p:blipFill>
        <p:spPr bwMode="auto">
          <a:xfrm rot="5818585">
            <a:off x="5693194" y="3673459"/>
            <a:ext cx="3210463" cy="202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C:\Users\р\Desktop\фото с телефона\20170321_141111.jpg"/>
          <p:cNvPicPr>
            <a:picLocks noChangeAspect="1" noChangeArrowheads="1"/>
          </p:cNvPicPr>
          <p:nvPr/>
        </p:nvPicPr>
        <p:blipFill>
          <a:blip r:embed="rId6" cstate="print"/>
          <a:srcRect t="7717" r="10289"/>
          <a:stretch>
            <a:fillRect/>
          </a:stretch>
        </p:blipFill>
        <p:spPr bwMode="auto">
          <a:xfrm>
            <a:off x="2895600" y="3810000"/>
            <a:ext cx="3306336" cy="1913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р\Desktop\фото с телефона\20170321_140926.jpg"/>
          <p:cNvPicPr>
            <a:picLocks noChangeAspect="1" noChangeArrowheads="1"/>
          </p:cNvPicPr>
          <p:nvPr/>
        </p:nvPicPr>
        <p:blipFill>
          <a:blip r:embed="rId7" cstate="print"/>
          <a:srcRect l="4285" r="8228"/>
          <a:stretch>
            <a:fillRect/>
          </a:stretch>
        </p:blipFill>
        <p:spPr bwMode="auto">
          <a:xfrm rot="5932683">
            <a:off x="512023" y="1069715"/>
            <a:ext cx="3100257" cy="1993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 rot="20282723">
            <a:off x="885979" y="4196199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Поделки делали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ребята со своими родителями.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371600" y="350302"/>
            <a:ext cx="6934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Сроки реализации проекта: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январь – май 2017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проекта: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дети старшей группы, родители воспитанников, воспитатели.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 проекта: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мини-музей пуговиц в группе.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Проблема: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детей недостаточно сформированы знания о пуговицах (история возникновения, материалы из которых их делают, виды пуговиц, функции, значимость).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235259">
            <a:off x="770654" y="4228990"/>
            <a:ext cx="2332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 пуговку хотите?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Тогда ко мне придите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слушайте, что я Вам расскажу!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р\Downloads\Новая папка\20170329_135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647950"/>
            <a:ext cx="51816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085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4" name="Picture 2" descr="C:\Users\р\Desktop\фото с телефона\20170329_135325.jpg"/>
          <p:cNvPicPr>
            <a:picLocks noChangeAspect="1" noChangeArrowheads="1"/>
          </p:cNvPicPr>
          <p:nvPr/>
        </p:nvPicPr>
        <p:blipFill>
          <a:blip r:embed="rId3" cstate="print"/>
          <a:srcRect l="21341" r="4735"/>
          <a:stretch>
            <a:fillRect/>
          </a:stretch>
        </p:blipFill>
        <p:spPr bwMode="auto">
          <a:xfrm rot="4148948">
            <a:off x="698009" y="1424464"/>
            <a:ext cx="2638262" cy="2007496"/>
          </a:xfrm>
          <a:prstGeom prst="rect">
            <a:avLst/>
          </a:prstGeom>
          <a:noFill/>
        </p:spPr>
      </p:pic>
      <p:pic>
        <p:nvPicPr>
          <p:cNvPr id="38915" name="Picture 3" descr="C:\Users\р\Desktop\фото с телефона\20170329_135333.jpg"/>
          <p:cNvPicPr>
            <a:picLocks noChangeAspect="1" noChangeArrowheads="1"/>
          </p:cNvPicPr>
          <p:nvPr/>
        </p:nvPicPr>
        <p:blipFill>
          <a:blip r:embed="rId4" cstate="print"/>
          <a:srcRect l="17163" r="13727"/>
          <a:stretch>
            <a:fillRect/>
          </a:stretch>
        </p:blipFill>
        <p:spPr bwMode="auto">
          <a:xfrm rot="4744970">
            <a:off x="2876456" y="921018"/>
            <a:ext cx="3352799" cy="2728913"/>
          </a:xfrm>
          <a:prstGeom prst="rect">
            <a:avLst/>
          </a:prstGeom>
          <a:noFill/>
        </p:spPr>
      </p:pic>
      <p:pic>
        <p:nvPicPr>
          <p:cNvPr id="38916" name="Picture 4" descr="C:\Users\р\Desktop\фото с телефона\20170329_135341.jpg"/>
          <p:cNvPicPr>
            <a:picLocks noChangeAspect="1" noChangeArrowheads="1"/>
          </p:cNvPicPr>
          <p:nvPr/>
        </p:nvPicPr>
        <p:blipFill>
          <a:blip r:embed="rId5" cstate="print"/>
          <a:srcRect l="15634" r="11507"/>
          <a:stretch>
            <a:fillRect/>
          </a:stretch>
        </p:blipFill>
        <p:spPr bwMode="auto">
          <a:xfrm rot="4195230">
            <a:off x="5438695" y="1042257"/>
            <a:ext cx="3059693" cy="2362200"/>
          </a:xfrm>
          <a:prstGeom prst="rect">
            <a:avLst/>
          </a:prstGeom>
          <a:noFill/>
        </p:spPr>
      </p:pic>
      <p:pic>
        <p:nvPicPr>
          <p:cNvPr id="38917" name="Picture 5" descr="C:\Users\р\Desktop\фото с телефона\20170329_135347.jpg"/>
          <p:cNvPicPr>
            <a:picLocks noChangeAspect="1" noChangeArrowheads="1"/>
          </p:cNvPicPr>
          <p:nvPr/>
        </p:nvPicPr>
        <p:blipFill>
          <a:blip r:embed="rId6" cstate="print"/>
          <a:srcRect l="15932" r="9274"/>
          <a:stretch>
            <a:fillRect/>
          </a:stretch>
        </p:blipFill>
        <p:spPr bwMode="auto">
          <a:xfrm rot="6051055">
            <a:off x="4815929" y="2677804"/>
            <a:ext cx="3748873" cy="2819400"/>
          </a:xfrm>
          <a:prstGeom prst="rect">
            <a:avLst/>
          </a:prstGeom>
          <a:noFill/>
        </p:spPr>
      </p:pic>
      <p:pic>
        <p:nvPicPr>
          <p:cNvPr id="38919" name="Picture 7" descr="C:\Users\р\Desktop\фото с телефона\20170427_112857.jpg"/>
          <p:cNvPicPr>
            <a:picLocks noChangeAspect="1" noChangeArrowheads="1"/>
          </p:cNvPicPr>
          <p:nvPr/>
        </p:nvPicPr>
        <p:blipFill>
          <a:blip r:embed="rId7" cstate="print"/>
          <a:srcRect l="20095" r="18182" b="10686"/>
          <a:stretch>
            <a:fillRect/>
          </a:stretch>
        </p:blipFill>
        <p:spPr bwMode="auto">
          <a:xfrm rot="4949089">
            <a:off x="2336417" y="2827335"/>
            <a:ext cx="3276600" cy="2667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rot="20209357">
            <a:off x="650499" y="4136274"/>
            <a:ext cx="205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Альбомы оформили родители с воспитателями.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085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8" name="Picture 2" descr="C:\Users\р\Desktop\фото с телефона\20170427_110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41320">
            <a:off x="2936314" y="1827014"/>
            <a:ext cx="3581285" cy="2014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 descr="C:\Users\р\Desktop\фото с телефона\20170427_111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495800"/>
            <a:ext cx="3530601" cy="198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2" name="Picture 6" descr="C:\Users\р\Desktop\фото с телефона\20170427_1119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12542">
            <a:off x="828270" y="1785260"/>
            <a:ext cx="2896757" cy="162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3" name="Picture 7" descr="C:\Users\р\Desktop\фото с телефона\20170427_114210.jpg"/>
          <p:cNvPicPr>
            <a:picLocks noChangeAspect="1" noChangeArrowheads="1"/>
          </p:cNvPicPr>
          <p:nvPr/>
        </p:nvPicPr>
        <p:blipFill>
          <a:blip r:embed="rId6" cstate="print"/>
          <a:srcRect l="5248"/>
          <a:stretch>
            <a:fillRect/>
          </a:stretch>
        </p:blipFill>
        <p:spPr bwMode="auto">
          <a:xfrm rot="21218664">
            <a:off x="2457202" y="3599721"/>
            <a:ext cx="3189544" cy="189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4" name="Picture 8" descr="C:\Users\р\Desktop\фото с телефона\20170427_1144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569891">
            <a:off x="5485486" y="1367833"/>
            <a:ext cx="3924581" cy="2207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 rot="20302412">
            <a:off x="637614" y="4011826"/>
            <a:ext cx="22080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Испугались пуговки,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Растерялись,  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Раскатились по углам,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Разбежались.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533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Игры детей с пуговицами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2" name="Picture 2" descr="C:\Users\р\Desktop\фото с телефона\20170511_171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23499">
            <a:off x="664308" y="1291922"/>
            <a:ext cx="3262114" cy="183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20217770">
            <a:off x="989769" y="3918548"/>
            <a:ext cx="17973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Юра пуговки пришил.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 потратил много сил.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Пуговицы-кнопочки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 маминой коробочки.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р\Downloads\Новая папка\20170511_172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81000"/>
            <a:ext cx="1966913" cy="3496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р\Downloads\Новая папка\20170511_172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83432">
            <a:off x="4481782" y="3936961"/>
            <a:ext cx="3066277" cy="1724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р\Downloads\Новая папка\20170511_1718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838761">
            <a:off x="3479018" y="1302662"/>
            <a:ext cx="3071130" cy="172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р\Downloads\Новая папка\20170511_172017.jpg"/>
          <p:cNvPicPr>
            <a:picLocks noChangeAspect="1" noChangeArrowheads="1"/>
          </p:cNvPicPr>
          <p:nvPr/>
        </p:nvPicPr>
        <p:blipFill>
          <a:blip r:embed="rId7" cstate="print"/>
          <a:srcRect l="12195" r="17073"/>
          <a:stretch>
            <a:fillRect/>
          </a:stretch>
        </p:blipFill>
        <p:spPr bwMode="auto">
          <a:xfrm>
            <a:off x="2743200" y="3810000"/>
            <a:ext cx="2209800" cy="1757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Users\р\Desktop\фото с телефона\20170329_134926.jpg"/>
          <p:cNvPicPr>
            <a:picLocks noChangeAspect="1" noChangeArrowheads="1"/>
          </p:cNvPicPr>
          <p:nvPr/>
        </p:nvPicPr>
        <p:blipFill>
          <a:blip r:embed="rId3" cstate="print"/>
          <a:srcRect l="15625" t="6944" r="14844"/>
          <a:stretch>
            <a:fillRect/>
          </a:stretch>
        </p:blipFill>
        <p:spPr bwMode="auto">
          <a:xfrm>
            <a:off x="3200400" y="1066800"/>
            <a:ext cx="3733800" cy="281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р\Desktop\фото с телефона\20170329_134937.jpg"/>
          <p:cNvPicPr>
            <a:picLocks noChangeAspect="1" noChangeArrowheads="1"/>
          </p:cNvPicPr>
          <p:nvPr/>
        </p:nvPicPr>
        <p:blipFill>
          <a:blip r:embed="rId4" cstate="print"/>
          <a:srcRect l="14674" r="9511"/>
          <a:stretch>
            <a:fillRect/>
          </a:stretch>
        </p:blipFill>
        <p:spPr bwMode="auto">
          <a:xfrm rot="5400000">
            <a:off x="6705601" y="838199"/>
            <a:ext cx="2362198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C:\Users\р\Desktop\фото с телефона\20170329_134943.jpg"/>
          <p:cNvPicPr>
            <a:picLocks noChangeAspect="1" noChangeArrowheads="1"/>
          </p:cNvPicPr>
          <p:nvPr/>
        </p:nvPicPr>
        <p:blipFill>
          <a:blip r:embed="rId5" cstate="print"/>
          <a:srcRect l="15625" b="2778"/>
          <a:stretch>
            <a:fillRect/>
          </a:stretch>
        </p:blipFill>
        <p:spPr bwMode="auto">
          <a:xfrm>
            <a:off x="1066800" y="457200"/>
            <a:ext cx="2895600" cy="1876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7" descr="C:\Users\р\Desktop\фото с телефона\20170329_134948.jpg"/>
          <p:cNvPicPr>
            <a:picLocks noChangeAspect="1" noChangeArrowheads="1"/>
          </p:cNvPicPr>
          <p:nvPr/>
        </p:nvPicPr>
        <p:blipFill>
          <a:blip r:embed="rId6" cstate="print"/>
          <a:srcRect l="18627" t="5229" r="8824"/>
          <a:stretch>
            <a:fillRect/>
          </a:stretch>
        </p:blipFill>
        <p:spPr bwMode="auto">
          <a:xfrm>
            <a:off x="5029200" y="3505200"/>
            <a:ext cx="3581400" cy="2631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191000" y="381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Игры для детей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сшили наши мамы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263936">
            <a:off x="877260" y="3857362"/>
            <a:ext cx="19234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в тоске. С моей рубахи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Пуговицы мчатся в страхе.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Лишь пришью, они опять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Оторвутся и бежать.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 rot="10800000" flipV="1">
            <a:off x="1524000" y="353981"/>
            <a:ext cx="6096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этап. Презентация проекта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Оформление мини-музея «Чудо пуговки».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Экскурсии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использованием ИКТ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мини-музею для детей других групп, для родителей, гостей детского сада.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р\Desktop\фото с телефона\20170427_112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524000"/>
            <a:ext cx="6248400" cy="351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20268337">
            <a:off x="826759" y="4120159"/>
            <a:ext cx="1877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Вот такой мини-музей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«Чудо пуговки»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нас в итоге получился.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43000" y="457200"/>
            <a:ext cx="762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Итог: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 способствовал повышению познавательно – </a:t>
            </a:r>
          </a:p>
          <a:p>
            <a:pPr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исследовательской активности дошкольников и их родителей. Дети осознали значимость такой маленькой вещи, как пуговица. Ведь для пуговиц создаются величественные музеи и возводят памятники во многих странах мира. Дошкольники познакомились с различными видами пуговиц, функциями, историей возникновения пуговиц. Создали свои коллекции пуговиц, научились пришивать пуговицы. Проект способствовал сплочению коллектива, дети стали более общительными и любознательными, у детей расширился кругозор, интерес к предметному миру.</a:t>
            </a:r>
            <a:endParaRPr lang="ru-RU" dirty="0" smtClean="0"/>
          </a:p>
          <a:p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148005">
            <a:off x="736738" y="4245306"/>
            <a:ext cx="2124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вот теперь итожим -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Без пуговиц не сможем.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Начистим все и строем на Парад!</a:t>
            </a:r>
            <a:endParaRPr lang="ru-RU" b="1" dirty="0"/>
          </a:p>
        </p:txBody>
      </p:sp>
      <p:pic>
        <p:nvPicPr>
          <p:cNvPr id="19461" name="Picture 5" descr="http://bijou-for-you.ru/wp-content/uploads/2013/05/24918_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276600"/>
            <a:ext cx="22352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3" name="Picture 7" descr="http://photo.qip.ru/photo/julrv/200677856/xlarge/2117254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05200"/>
            <a:ext cx="3838003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09" name="Picture 1" descr="C:\Users\р\Desktop\фото с телефона\20170324_121236.jpg"/>
          <p:cNvPicPr>
            <a:picLocks noChangeAspect="1" noChangeArrowheads="1"/>
          </p:cNvPicPr>
          <p:nvPr/>
        </p:nvPicPr>
        <p:blipFill>
          <a:blip r:embed="rId3" cstate="print"/>
          <a:srcRect r="8411"/>
          <a:stretch>
            <a:fillRect/>
          </a:stretch>
        </p:blipFill>
        <p:spPr bwMode="auto">
          <a:xfrm>
            <a:off x="2174668" y="533401"/>
            <a:ext cx="6327685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20365385">
            <a:off x="907222" y="3796499"/>
            <a:ext cx="171236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Приходите в гости к нам!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с ребятами расскажем много интересного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пуговичках!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71600" y="529220"/>
            <a:ext cx="73152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Проектно-исследовательскую работу над этим проектом начали после того, как познакомили детей и родителей с темой «Коллекционирование в детском саду». Родители увлеклись этой темой, вспомнили свои увлечения в детстве, познакомили детей группы со своими коллекциями (монеты, марки, платки, открытки). Дальше дети принесли свои коллекции (различные игрушки, заколки, карточки, сувениры), и провели интересные ознакомительные беседы по своим коллекциям. Родители стали нас благодарить, за то, что мы заинтересовываем как детей, так и взрослых. Говорят: «Вы в нас пробуждаете таланты!» Собрали в группе свою первую коллекцию «Киндер - игрушки». И следующей темой для коллекционирования  на общем собрании решили утвердить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пуговицу, вещь маленькая, но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полезная.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 descr="C:\Users\р\Desktop\фото с телефона\20161116_175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23162" y="3882438"/>
            <a:ext cx="2769544" cy="1557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р\Desktop\фото с телефона\20161201_102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724400"/>
            <a:ext cx="2709333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Users\р\Desktop\фото с телефона\20161117_155043.jpg"/>
          <p:cNvPicPr>
            <a:picLocks noChangeAspect="1" noChangeArrowheads="1"/>
          </p:cNvPicPr>
          <p:nvPr/>
        </p:nvPicPr>
        <p:blipFill>
          <a:blip r:embed="rId5" cstate="print"/>
          <a:srcRect l="17835" r="3963"/>
          <a:stretch>
            <a:fillRect/>
          </a:stretch>
        </p:blipFill>
        <p:spPr bwMode="auto">
          <a:xfrm>
            <a:off x="6248400" y="3200400"/>
            <a:ext cx="2224669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C:\Users\р\Desktop\фото с телефона\20161201_1038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338770" y="3890830"/>
            <a:ext cx="2459564" cy="138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 rot="19965682">
            <a:off x="368022" y="3331646"/>
            <a:ext cx="53782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Очень нужная вещица-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Всем на свете пригодится.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костюма и для юбки,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пальто и полушубка.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Ловко в петельку ныряет,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 открыто, закрывает.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295400" y="153652"/>
            <a:ext cx="7239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этап. Аналитический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Цели проекта: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Расширение кругозора детей на основе познавательно-исследовательской деятельности.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Развитие связной речи у детей.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Формирование у детей естественнонаучных представлений о предметах окружающего мира.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Развитие у детей мышления, творческих способностей, мелкой моторики.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р\Desktop\фото с телефона\20170329_134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1025">
            <a:off x="3024579" y="2962855"/>
            <a:ext cx="1295400" cy="2302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C:\Users\р\Desktop\фото с телефона\20170329_1347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2672">
            <a:off x="6755714" y="2505287"/>
            <a:ext cx="1557338" cy="2768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C:\Users\р\Desktop\фото с телефона\20170329_134757.jpg"/>
          <p:cNvPicPr>
            <a:picLocks noChangeAspect="1" noChangeArrowheads="1"/>
          </p:cNvPicPr>
          <p:nvPr/>
        </p:nvPicPr>
        <p:blipFill>
          <a:blip r:embed="rId5" cstate="print"/>
          <a:srcRect t="20625" b="15625"/>
          <a:stretch>
            <a:fillRect/>
          </a:stretch>
        </p:blipFill>
        <p:spPr bwMode="auto">
          <a:xfrm>
            <a:off x="4419600" y="3429000"/>
            <a:ext cx="22860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20321773">
            <a:off x="748825" y="3952837"/>
            <a:ext cx="22597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пыли едва приметная,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Пуговица медная.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 потри её сильней.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Якорь светится на ней…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524000" y="334671"/>
            <a:ext cx="7162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проекта: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Поддерживать стремление детей к поисково-исследовательской деятельности.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Развивать коммуникативные навыки, мыслительные и творческие способности у детей.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Поощрять самостоятельность в исследовании сенсорных эталонов пуговиц.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Формировать представление о многообразии пуговиц, о значении пуговиц для человека.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Знакомить детей с историей возникновения пуговиц, с музеями и памятниками пуговиц, с различными способами пришивания пуговиц.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Заинтересовать и увлечь детей и родителей идеей коллекционирования пуговиц.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р\Desktop\фото с телефона\20170329_134728.jpg"/>
          <p:cNvPicPr>
            <a:picLocks noChangeAspect="1" noChangeArrowheads="1"/>
          </p:cNvPicPr>
          <p:nvPr/>
        </p:nvPicPr>
        <p:blipFill>
          <a:blip r:embed="rId3" cstate="print"/>
          <a:srcRect b="13351"/>
          <a:stretch>
            <a:fillRect/>
          </a:stretch>
        </p:blipFill>
        <p:spPr bwMode="auto">
          <a:xfrm rot="5400000">
            <a:off x="6476789" y="3954730"/>
            <a:ext cx="2973889" cy="1449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20348218">
            <a:off x="789414" y="3812822"/>
            <a:ext cx="2106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Пришивают её к платью,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к рубахе, и к пальто.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Без неё твоей одежде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Будет очень нелегко.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:\DCIM\100PHOTO\IMG_6399.JPG"/>
          <p:cNvPicPr>
            <a:picLocks noChangeAspect="1" noChangeArrowheads="1"/>
          </p:cNvPicPr>
          <p:nvPr/>
        </p:nvPicPr>
        <p:blipFill>
          <a:blip r:embed="rId4" cstate="print"/>
          <a:srcRect l="12346"/>
          <a:stretch>
            <a:fillRect/>
          </a:stretch>
        </p:blipFill>
        <p:spPr bwMode="auto">
          <a:xfrm>
            <a:off x="2971800" y="3200400"/>
            <a:ext cx="3657600" cy="278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219200" y="263482"/>
            <a:ext cx="678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этап. Разработка проекта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Составить перспективный план работы над проектом.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Подобрать познавательную, художественную литературу по теме.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Подобрать наглядный материал и материал для изготовления игр по теме.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Вовлечь родителей воспитанников в разработку проекта.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198228">
            <a:off x="797401" y="3961928"/>
            <a:ext cx="18529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мода на костюмы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Родила снова думы,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Нашить бы их побольше золотых!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DCIM\100PHOTO\IMG_6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1242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р\Downloads\Новая папка\20170329_134742.jpg"/>
          <p:cNvPicPr>
            <a:picLocks noChangeAspect="1" noChangeArrowheads="1"/>
          </p:cNvPicPr>
          <p:nvPr/>
        </p:nvPicPr>
        <p:blipFill>
          <a:blip r:embed="rId4" cstate="print"/>
          <a:srcRect t="25555" b="17778"/>
          <a:stretch>
            <a:fillRect/>
          </a:stretch>
        </p:blipFill>
        <p:spPr bwMode="auto">
          <a:xfrm>
            <a:off x="6629400" y="1447800"/>
            <a:ext cx="1852613" cy="186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371600" y="416258"/>
            <a:ext cx="7543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этап. Выполнение проекта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с детьми: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Чтение стихов, рассказов, интересных фактов, историй о пуговицах.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Просмотр презентаций о музеях и памятниках посвящённых пуговицам, об истории возникновения пуговиц, о разнообразии пуговиц и о способах их пришивания.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Экскурсия в магазин «Флагман». Познакомить детей с разнообразием пуговиц и их назначением.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Чтение и заучивание пословиц и поговорок, загадок о пуговицах, сочинение сказок о пуговицах.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Мини - доклады детей по презентациям и коллекциям пуговиц.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208338">
            <a:off x="785922" y="4231266"/>
            <a:ext cx="211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короля когда-то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Смотрелось всё богато,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Их было десять тысяч на наряд!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DCIM\100PHOTO\IMG_6397.JPG"/>
          <p:cNvPicPr>
            <a:picLocks noChangeAspect="1" noChangeArrowheads="1"/>
          </p:cNvPicPr>
          <p:nvPr/>
        </p:nvPicPr>
        <p:blipFill>
          <a:blip r:embed="rId3" cstate="print"/>
          <a:srcRect r="23333"/>
          <a:stretch>
            <a:fillRect/>
          </a:stretch>
        </p:blipFill>
        <p:spPr bwMode="auto">
          <a:xfrm>
            <a:off x="4191000" y="3352800"/>
            <a:ext cx="35052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295400" y="362731"/>
            <a:ext cx="7467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Игровая деятельность.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Дидактические игры: «Найди шляпки грибочкам», «Крестики – нолики», «Сложи узор», «Продолжи цепочку», «Выложи картинку из пуговиц», «Выложи картинку по образцу», «Каждой пуговке – своё место», «Найди пуговицу, какую скажу», «Опиши пуговицу, а мы её найдём», «Пришей пуговицу», «Собери бусы или браслет из пуговиц».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Подвижные игры: «Метание в цель», «Колечко –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колечко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«Кто быстрее соберёт пуговицы».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Сюжетно-ролевые игры: «Магазин пуговиц», «Музей пуговиц», «Маленькие дизайнеры», «Ателье».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р\Desktop\фото с телефона\20170322_171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89164">
            <a:off x="4771058" y="3618126"/>
            <a:ext cx="2480247" cy="139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р\Desktop\фото с телефона\20170322_171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30098">
            <a:off x="6096337" y="3975144"/>
            <a:ext cx="3276690" cy="1843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20404424">
            <a:off x="703935" y="3982427"/>
            <a:ext cx="30646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Прямо взять и насмешить: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Пару пуговиц пришить.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Круглый шарик вместо носа,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Рот  - лежащий знак вопроса.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Бант - бумажка от конфет.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И, пожалуйста, – портрет!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:\DCIM\100PHOTO\IMG_6405.JPG"/>
          <p:cNvPicPr>
            <a:picLocks noChangeAspect="1" noChangeArrowheads="1"/>
          </p:cNvPicPr>
          <p:nvPr/>
        </p:nvPicPr>
        <p:blipFill>
          <a:blip r:embed="rId5" cstate="print"/>
          <a:srcRect l="16667"/>
          <a:stretch>
            <a:fillRect/>
          </a:stretch>
        </p:blipFill>
        <p:spPr bwMode="auto">
          <a:xfrm>
            <a:off x="3200400" y="3886200"/>
            <a:ext cx="1905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4.bp.blogspot.com/-EasISBJwYek/VXgmjgJfkLI/AAAAAAAAGoY/0n7yvYijmqc/s1600/fundos-para-montagens-de-fotos-infantil%2B%25282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C:\Users\р\Desktop\фото с телефона\20170217_101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44331" y="1132270"/>
            <a:ext cx="3782718" cy="2127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р\Desktop\фото с телефона\20170217_101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33094">
            <a:off x="3543944" y="3928606"/>
            <a:ext cx="3077058" cy="1730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C:\Users\р\Desktop\фото с телефона\20170217_1025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11915">
            <a:off x="5087446" y="1182716"/>
            <a:ext cx="3733800" cy="210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C:\Users\р\Desktop\фото с телефона\20170217_1030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746771">
            <a:off x="5914624" y="4052824"/>
            <a:ext cx="2862728" cy="161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C:\Users\р\Desktop\фото с телефона\20170324_122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374486">
            <a:off x="503372" y="1314991"/>
            <a:ext cx="3070907" cy="172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 rot="20558969">
            <a:off x="757666" y="3834987"/>
            <a:ext cx="2504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Собираю пуговки</a:t>
            </a:r>
          </a:p>
          <a:p>
            <a:pPr fontAlgn="base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в ладошку.</a:t>
            </a:r>
          </a:p>
          <a:p>
            <a:pPr fontAlgn="base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Говорю испуганным:</a:t>
            </a:r>
          </a:p>
          <a:p>
            <a:pPr fontAlgn="base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Ах, вы, крошки!</a:t>
            </a:r>
          </a:p>
          <a:p>
            <a:pPr fontAlgn="base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Успокойтесь,</a:t>
            </a:r>
          </a:p>
          <a:p>
            <a:pPr fontAlgn="base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тихонечко вас пришью!</a:t>
            </a:r>
          </a:p>
          <a:p>
            <a:pPr fontAlgn="base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 одну я пуговку</a:t>
            </a:r>
          </a:p>
          <a:p>
            <a:pPr fontAlgn="base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уколю!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4174</TotalTime>
  <Words>1284</Words>
  <Application>Microsoft Office PowerPoint</Application>
  <PresentationFormat>Экран (4:3)</PresentationFormat>
  <Paragraphs>137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</dc:creator>
  <cp:lastModifiedBy>м.</cp:lastModifiedBy>
  <cp:revision>71</cp:revision>
  <dcterms:created xsi:type="dcterms:W3CDTF">2006-08-16T00:00:00Z</dcterms:created>
  <dcterms:modified xsi:type="dcterms:W3CDTF">2017-08-05T12:13:51Z</dcterms:modified>
</cp:coreProperties>
</file>