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9" r:id="rId2"/>
    <p:sldId id="296" r:id="rId3"/>
    <p:sldId id="298" r:id="rId4"/>
    <p:sldId id="299" r:id="rId5"/>
    <p:sldId id="305" r:id="rId6"/>
    <p:sldId id="304" r:id="rId7"/>
    <p:sldId id="303" r:id="rId8"/>
    <p:sldId id="307" r:id="rId9"/>
    <p:sldId id="308" r:id="rId10"/>
    <p:sldId id="301" r:id="rId11"/>
    <p:sldId id="274" r:id="rId12"/>
    <p:sldId id="281" r:id="rId13"/>
    <p:sldId id="265" r:id="rId14"/>
    <p:sldId id="264" r:id="rId15"/>
    <p:sldId id="261" r:id="rId16"/>
    <p:sldId id="286" r:id="rId17"/>
    <p:sldId id="290" r:id="rId18"/>
    <p:sldId id="292" r:id="rId19"/>
    <p:sldId id="291" r:id="rId20"/>
    <p:sldId id="289" r:id="rId21"/>
    <p:sldId id="288" r:id="rId22"/>
    <p:sldId id="287" r:id="rId23"/>
    <p:sldId id="258" r:id="rId24"/>
    <p:sldId id="259" r:id="rId25"/>
    <p:sldId id="266" r:id="rId26"/>
    <p:sldId id="262" r:id="rId27"/>
    <p:sldId id="263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6" r:id="rId36"/>
    <p:sldId id="275" r:id="rId37"/>
    <p:sldId id="277" r:id="rId38"/>
    <p:sldId id="278" r:id="rId39"/>
    <p:sldId id="279" r:id="rId40"/>
    <p:sldId id="280" r:id="rId41"/>
    <p:sldId id="282" r:id="rId42"/>
    <p:sldId id="283" r:id="rId43"/>
    <p:sldId id="284" r:id="rId44"/>
    <p:sldId id="285" r:id="rId45"/>
    <p:sldId id="300" r:id="rId46"/>
    <p:sldId id="310" r:id="rId47"/>
    <p:sldId id="31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6E59-8039-4DAB-AD23-8E3CD9003F5E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007CF-1563-4B5C-9409-1028857CE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07CF-1563-4B5C-9409-1028857CE13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07CF-1563-4B5C-9409-1028857CE13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E354-7BF2-4368-8204-0AC3DC494CD4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87CC5-7243-4C2E-8728-6DC8831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uar.as.ru/" TargetMode="External"/><Relationship Id="rId7" Type="http://schemas.openxmlformats.org/officeDocument/2006/relationships/hyperlink" Target="http://www.nsportal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stival.1september.ru/" TargetMode="External"/><Relationship Id="rId5" Type="http://schemas.openxmlformats.org/officeDocument/2006/relationships/hyperlink" Target="http://www.moeobrazovanie.ru/" TargetMode="External"/><Relationship Id="rId4" Type="http://schemas.openxmlformats.org/officeDocument/2006/relationships/hyperlink" Target="http://www.shkolniku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Математика  в профессиях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214554"/>
            <a:ext cx="4471990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</a:t>
            </a:r>
          </a:p>
          <a:p>
            <a:pPr>
              <a:buNone/>
            </a:pPr>
            <a:r>
              <a:rPr lang="ru-RU" sz="2400" i="1" dirty="0" smtClean="0"/>
              <a:t>       </a:t>
            </a:r>
            <a:r>
              <a:rPr lang="ru-RU" sz="2400" b="1" i="1" dirty="0" smtClean="0"/>
              <a:t>Презентация учителя </a:t>
            </a:r>
          </a:p>
          <a:p>
            <a:pPr>
              <a:buNone/>
            </a:pPr>
            <a:r>
              <a:rPr lang="ru-RU" sz="2400" b="1" i="1" dirty="0" smtClean="0"/>
              <a:t>       физики  и математики</a:t>
            </a:r>
          </a:p>
          <a:p>
            <a:pPr>
              <a:buNone/>
            </a:pPr>
            <a:r>
              <a:rPr lang="ru-RU" sz="2400" b="1" i="1" dirty="0" smtClean="0"/>
              <a:t>       филиала МКОО </a:t>
            </a:r>
          </a:p>
          <a:p>
            <a:pPr>
              <a:buNone/>
            </a:pPr>
            <a:r>
              <a:rPr lang="ru-RU" sz="2400" b="1" i="1" dirty="0" smtClean="0"/>
              <a:t>       «</a:t>
            </a:r>
            <a:r>
              <a:rPr lang="ru-RU" sz="2400" b="1" i="1" dirty="0" err="1" smtClean="0"/>
              <a:t>Среднетерешанская</a:t>
            </a:r>
            <a:r>
              <a:rPr lang="ru-RU" sz="2400" b="1" i="1" dirty="0" smtClean="0"/>
              <a:t> СШ»    </a:t>
            </a:r>
          </a:p>
          <a:p>
            <a:pPr>
              <a:buNone/>
            </a:pPr>
            <a:r>
              <a:rPr lang="ru-RU" sz="2400" b="1" i="1" dirty="0" smtClean="0"/>
              <a:t>       </a:t>
            </a:r>
            <a:r>
              <a:rPr lang="ru-RU" sz="2400" b="1" i="1" dirty="0" err="1" smtClean="0"/>
              <a:t>Верхнетерешанская</a:t>
            </a:r>
            <a:r>
              <a:rPr lang="ru-RU" sz="2400" b="1" i="1" dirty="0" smtClean="0"/>
              <a:t> ОШ</a:t>
            </a:r>
          </a:p>
          <a:p>
            <a:pPr>
              <a:buNone/>
            </a:pPr>
            <a:r>
              <a:rPr lang="ru-RU" sz="2400" b="1" i="1" dirty="0" smtClean="0"/>
              <a:t>       </a:t>
            </a:r>
            <a:r>
              <a:rPr lang="ru-RU" sz="2400" b="1" i="1" dirty="0" err="1" smtClean="0"/>
              <a:t>Санжаповой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Расими</a:t>
            </a:r>
            <a:r>
              <a:rPr lang="ru-RU" sz="2400" b="1" i="1" dirty="0" smtClean="0"/>
              <a:t>   </a:t>
            </a:r>
          </a:p>
          <a:p>
            <a:pPr>
              <a:buNone/>
            </a:pPr>
            <a:r>
              <a:rPr lang="ru-RU" sz="2400" b="1" i="1" dirty="0" smtClean="0"/>
              <a:t>       </a:t>
            </a:r>
            <a:r>
              <a:rPr lang="ru-RU" sz="2400" b="1" i="1" dirty="0" err="1" smtClean="0"/>
              <a:t>Хасяновны</a:t>
            </a:r>
            <a:endParaRPr lang="ru-RU" sz="2400" b="1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6153577"/>
            <a:ext cx="4286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i="1" dirty="0" smtClean="0">
                <a:solidFill>
                  <a:prstClr val="black"/>
                </a:solidFill>
              </a:rPr>
              <a:t>В</a:t>
            </a:r>
            <a:r>
              <a:rPr lang="ru-RU" sz="2400" i="1" dirty="0" smtClean="0">
                <a:solidFill>
                  <a:prstClr val="black"/>
                </a:solidFill>
              </a:rPr>
              <a:t>ерхняя</a:t>
            </a:r>
            <a:r>
              <a:rPr lang="ru-RU" sz="2400" i="1" dirty="0" smtClean="0">
                <a:solidFill>
                  <a:prstClr val="black"/>
                </a:solidFill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</a:rPr>
              <a:t>Терешка, 2017 г.</a:t>
            </a:r>
            <a:endParaRPr lang="ru-RU" sz="24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>
                <a:solidFill>
                  <a:srgbClr val="FF0000"/>
                </a:solidFill>
              </a:rPr>
              <a:t/>
            </a:r>
            <a:br>
              <a:rPr lang="ru-RU" sz="7200" b="1" dirty="0">
                <a:solidFill>
                  <a:srgbClr val="FF0000"/>
                </a:solidFill>
              </a:rPr>
            </a:br>
            <a:r>
              <a:rPr lang="ru-RU" sz="7000" b="1" dirty="0" smtClean="0">
                <a:solidFill>
                  <a:srgbClr val="FF0000"/>
                </a:solidFill>
              </a:rPr>
              <a:t>Математика в профессии</a:t>
            </a:r>
            <a:br>
              <a:rPr lang="ru-RU" sz="7000" b="1" dirty="0" smtClean="0">
                <a:solidFill>
                  <a:srgbClr val="FF0000"/>
                </a:solidFill>
              </a:rPr>
            </a:br>
            <a:r>
              <a:rPr lang="ru-RU" sz="7000" b="1" dirty="0" smtClean="0">
                <a:solidFill>
                  <a:srgbClr val="FF0000"/>
                </a:solidFill>
              </a:rPr>
              <a:t>швеи, закройщика, портного, дизайнера, повара, пекаря, продавца</a:t>
            </a:r>
            <a:endParaRPr lang="ru-RU" sz="7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Швея-это профессия связанная с пошивом одежды. Знания математики в этой профессии необходимы для раскроя ткани и пошива изделия. 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00834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• </a:t>
            </a:r>
            <a:r>
              <a:rPr lang="ru-RU" b="1" dirty="0" smtClean="0">
                <a:solidFill>
                  <a:srgbClr val="FF0000"/>
                </a:solidFill>
              </a:rPr>
              <a:t>Работница, занимающаяся шитьем, а также (устар.) вообще портниха. Ш.- мотористка. Ш.- ручница. Математика швее нужна для построения базисной сетки чертежа, моделирования выреза горловины, расчёта длины ткани и др.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      Построение базисной сетки чертежа Используемые математические знания: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• 1) Взаимное положение прямых на плоскости.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• 2) Высота прямоугольника.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3) Масштаб.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Построение отрезков, симметричных данным относительно оси симметрии Нахождение периметра прямоугольника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lusana.ru/files/5701/573/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1-tub-ru.yandex.net/i?id=3aa2a562b21faa21bdcb17f109b11b9a&amp;n=33&amp;h=295&amp;w=43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Швея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videoclipsimage.agaclip.com/eaK59MpOuod-_-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 профессии дизайнера одежды  тоже поможет математика. Нужно рассчитывать лекала, ткань и т.д. 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/>
          </a:p>
        </p:txBody>
      </p:sp>
      <p:pic>
        <p:nvPicPr>
          <p:cNvPr id="4" name="Picture 5" descr="выаыавыа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714488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Например: имеем 500 руб. 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Купили: хлеб 22 руб.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              молоко 48 руб.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              сосиски 75 руб.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              1кг яблок  55 руб.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              печенья 90 руб.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555875" y="37163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08400" y="3789363"/>
            <a:ext cx="314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Monotype Corsiva" pitchFamily="66" charset="0"/>
              </a:rPr>
              <a:t>Итого: 290 руб.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5545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Monotype Corsiva" pitchFamily="66" charset="0"/>
              </a:rPr>
              <a:t>Считаем сдачу: 500-290=210 руб.</a:t>
            </a:r>
          </a:p>
        </p:txBody>
      </p:sp>
      <p:pic>
        <p:nvPicPr>
          <p:cNvPr id="6151" name="Picture 7" descr="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20713"/>
            <a:ext cx="442753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835150" y="5445125"/>
            <a:ext cx="5724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Вот оказывается даже в магазине </a:t>
            </a:r>
          </a:p>
          <a:p>
            <a:pPr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требуется знание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  <p:bldP spid="6149" grpId="0"/>
      <p:bldP spid="6150" grpId="0"/>
      <p:bldP spid="6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Monotype Corsiva" pitchFamily="66" charset="0"/>
              </a:rPr>
              <a:t>Математика обладает богатейшим арсеналом практических задач из повседневного быта: домашнее строительство, ремонт квартиры, покупки, разведение смесей для всевозможных практических потребностей и т.д. Философы считают, что именно математика прививает такие высокие нравственные качества человека, как разумность, точность, обязательность, определённость мысли, любовь к истине, способность к аргументированному убеждению, дисциплинированность и собранность в рассуждениях, внимательность. </a:t>
            </a:r>
          </a:p>
        </p:txBody>
      </p:sp>
      <p:pic>
        <p:nvPicPr>
          <p:cNvPr id="35844" name="Picture 4" descr="апвапвап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005263"/>
            <a:ext cx="41767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7245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100000">
                      <a:srgbClr val="FF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Поход в магазин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latin typeface="Monotype Corsiva" pitchFamily="66" charset="0"/>
              </a:rPr>
              <a:t>Вот и первый наглядный пример. Каждый человек не может жить без еды. Для этого он ходит в магазин. И вот как раз здесь ему понадобится математика. 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   </a:t>
            </a:r>
          </a:p>
        </p:txBody>
      </p:sp>
      <p:pic>
        <p:nvPicPr>
          <p:cNvPr id="5127" name="Picture 7" descr="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708275"/>
            <a:ext cx="5616575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498" y="274637"/>
            <a:ext cx="8108302" cy="6226197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Внеклассное мероприятие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для 5-8 классов </a:t>
            </a:r>
            <a:r>
              <a:rPr lang="ru-RU" sz="6600" b="1" dirty="0" smtClean="0">
                <a:solidFill>
                  <a:srgbClr val="FF0000"/>
                </a:solidFill>
              </a:rPr>
              <a:t>«Математика   в профессиях»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0"/>
            <a:ext cx="8229600" cy="2349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9933FF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Во-первых посчитать имеющиеся деньги.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Во-вторых считать количество каких  либо продуктов.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В-третьих внимательно считать сдачу</a:t>
            </a:r>
          </a:p>
          <a:p>
            <a:pPr eaLnBrk="1" hangingPunct="1">
              <a:buFontTx/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23558" name="Picture 6" descr="ПРАПРАПРП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5914"/>
            <a:ext cx="7143800" cy="535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Я могу привести ряд работ в которых используется математика. Это такие как: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бухгалтер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официант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продавец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дизайнер и т.д.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24495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100000">
                      <a:srgbClr val="FF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Работа</a:t>
            </a:r>
          </a:p>
        </p:txBody>
      </p:sp>
      <p:pic>
        <p:nvPicPr>
          <p:cNvPr id="7174" name="Picture 6" descr="пр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428868"/>
            <a:ext cx="1936756" cy="40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7" y="2357431"/>
            <a:ext cx="3214711" cy="424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п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365625"/>
            <a:ext cx="30257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Профессия   продавца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10025" y="1341438"/>
            <a:ext cx="5133975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 профессии продавца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математика просто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необходима. Для чего? Для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того чтобы: 1) Считать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поступившие продукты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2) Считать деньги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3) Считать количество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оставшихся продуктов и т.п.</a:t>
            </a:r>
          </a:p>
        </p:txBody>
      </p:sp>
      <p:pic>
        <p:nvPicPr>
          <p:cNvPr id="8201" name="Picture 9" descr="а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05263"/>
            <a:ext cx="3240087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ффыфыФ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32400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2-tub-ru.yandex.net/i?id=29f2ff64c48c0a6077dc569a164b6be9&amp;n=33&amp;h=295&amp;w=39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2-tub-ru.yandex.net/i?id=8abdcc58a0468e7eb9a73f76a6860309&amp;n=33&amp;h=295&amp;w=39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00.infourok.ru/images/doc/71/86722/hello_html_m182215a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715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kz.all.biz/img/kz/service_catalog/small/73217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85794"/>
            <a:ext cx="328611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mo-db.com/prikoli_upload/cs540102.mmo-db.com_c540105_v540105474_17f5a_2uSxvCGuPa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33575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ages.myshared.ru/4/168108/slide_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Модели, созданные руками мастеров, хорошо разбирающихся в  математике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im2-tub-ru.yandex.net/i?id=5b3136d3ef395999273c6204849bfe5f&amp;n=33&amp;h=295&amp;w=209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300036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3-tub-ru.yandex.net/i?id=a09724c4750e2ce72e612442dd96bc0b&amp;n=33&amp;h=295&amp;w=2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928802"/>
            <a:ext cx="342902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1-tub-ru.yandex.net/i?id=c998f6b7749c36993a7eb8e76752eab6&amp;n=33&amp;h=295&amp;w=18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928802"/>
            <a:ext cx="2928926" cy="442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gw.alicdn.com/bao/uploaded/i4/T1dBvSXeRbXXcQQ8_a_0922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335758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jaluzi-na-okna.ru/photos/krasivye-platya-i-kostyumy-vechernie-26582-larg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857232"/>
            <a:ext cx="35719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Цели: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lvl="0"/>
            <a:r>
              <a:rPr lang="ru-RU" i="1" dirty="0" smtClean="0"/>
              <a:t>Доказать, необходимость изучения математики для овладения знаниями при выборе профессии.</a:t>
            </a:r>
          </a:p>
          <a:p>
            <a:pPr lvl="0"/>
            <a:r>
              <a:rPr lang="ru-RU" i="1" dirty="0" smtClean="0"/>
              <a:t>Исследовать, какие математические задачи решаются в профессиональной деятельности.</a:t>
            </a:r>
          </a:p>
          <a:p>
            <a:pPr lvl="0"/>
            <a:r>
              <a:rPr lang="ru-RU" i="1" dirty="0" smtClean="0"/>
              <a:t>Развитие познавательной активности и творческих способностей учащихся, развитие внимания, наблюдательности.</a:t>
            </a:r>
          </a:p>
          <a:p>
            <a:pPr lvl="0"/>
            <a:r>
              <a:rPr lang="ru-RU" i="1" dirty="0" smtClean="0"/>
              <a:t>Воспитание и укрепление чувства уважения и ответственности к окружающим  и  выбору профессии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2-tub-ru.yandex.net/i?id=272c51fb2ab940e0c4bdd9c9d9ba06a1&amp;n=33&amp;h=295&amp;w=44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ost-beautiful.ru/gallery/T0001--1-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85860"/>
            <a:ext cx="29289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ressesim.net/images/dress/Gorgeous-Satin-Fabric-with-Embroidery-In-Chapel-Train-Wedding-Dress-WB-00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286919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sk-unimix.ru/hsazdamva/shikarnoe-plate-iz-cvetov-2681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285860"/>
            <a:ext cx="307180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1-tub-ru.yandex.net/i?id=c43cdff9f2a52331249fe85d46494fda&amp;n=33&amp;h=295&amp;w=29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3214678" cy="38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3-tub-ru.yandex.net/i?id=2f38e7e6663c19303321330772c40400&amp;n=33&amp;h=295&amp;w=19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071678"/>
            <a:ext cx="251492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3-tub-ru.yandex.net/i?id=4cc44062c8302f2fe17c05ae0e776f7c&amp;n=33&amp;h=295&amp;w=20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071678"/>
            <a:ext cx="19716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1-tub-ru.yandex.net/i?id=6d90f3f42884ef38192db6af1151fc15&amp;n=33&amp;h=295&amp;w=296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37147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4-fashiony.ru/pic/mens/pic/20538/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645641"/>
            <a:ext cx="4071966" cy="55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i.baraholka.com.ru/files/1/1/1107097_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21537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0-tub-ru.yandex.net/i?id=fafa4218656fce175f4ff62064279091&amp;n=33&amp;h=266&amp;w=4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Дизайнер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0-tub-ru.yandex.net/i?id=f9c6c407371a75f976a4a57f106f236d&amp;n=33&amp;h=295&amp;w=40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1-tub-ru.yandex.net/i?id=f51a44cb2a04146c573767f343511424&amp;n=33&amp;h=295&amp;w=44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0-tub-ru.yandex.net/i?id=e25a9afbf90511345684ecb99551d591&amp;n=33&amp;h=233&amp;w=35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1-tub-ru.yandex.net/i?id=68751fe8249e111363154deae28742b3&amp;n=33&amp;h=295&amp;w=44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645" y="1600200"/>
            <a:ext cx="9069355" cy="5257800"/>
          </a:xfrm>
        </p:spPr>
        <p:txBody>
          <a:bodyPr>
            <a:normAutofit/>
          </a:bodyPr>
          <a:lstStyle/>
          <a:p>
            <a:pPr lvl="0"/>
            <a:r>
              <a:rPr lang="ru-RU" sz="3600" i="1" dirty="0" smtClean="0"/>
              <a:t>Доказать важность владения математическими знаниями, обеспечивающими успешность, благополучие в профессиональной деятельности.</a:t>
            </a:r>
          </a:p>
          <a:p>
            <a:pPr lvl="0"/>
            <a:r>
              <a:rPr lang="ru-RU" sz="3600" i="1" dirty="0" smtClean="0"/>
              <a:t>Отобрать задачи, связанные с различными профессиями.</a:t>
            </a:r>
          </a:p>
          <a:p>
            <a:pPr lvl="0"/>
            <a:r>
              <a:rPr lang="ru-RU" sz="3600" i="1" dirty="0" smtClean="0"/>
              <a:t>Увидеть связь между наукой и техникой.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3-tub-ru.yandex.net/i?id=4e0023e0ee69f60ba849d7b50180f450&amp;n=33&amp;h=295&amp;w=44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Повар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91174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• </a:t>
            </a:r>
            <a:r>
              <a:rPr lang="ru-RU" dirty="0" err="1" smtClean="0"/>
              <a:t>По́вар</a:t>
            </a:r>
            <a:r>
              <a:rPr lang="ru-RU" dirty="0" smtClean="0"/>
              <a:t> — человек, профессией которого является приготовление пищи. Зачем же повару математика?</a:t>
            </a:r>
          </a:p>
          <a:p>
            <a:pPr lvl="0"/>
            <a:r>
              <a:rPr lang="ru-RU" dirty="0" smtClean="0"/>
              <a:t>Повар составляет технологические карты новых блюд (рассчитывает продукты, калорийность, время приготовления блюда и т.д.), для этого он должен обладать математическими способностями. Перловую кашу нужно варить в пропорции 1:3 В 100 </a:t>
            </a:r>
            <a:r>
              <a:rPr lang="ru-RU" dirty="0" err="1" smtClean="0"/>
              <a:t>гр</a:t>
            </a:r>
            <a:r>
              <a:rPr lang="ru-RU" dirty="0" smtClean="0"/>
              <a:t> картофеля содержится 200 ккал Рецепт кексов: Маргарин 200 г Сметана 250 г Сахар 120 г Яйцо 2 шт. Разрыхлитель 2 ч.л. Мука 500 г Ванильный сахар 15 г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Практические задачи в профессии повар </a:t>
            </a:r>
          </a:p>
          <a:p>
            <a:r>
              <a:rPr lang="ru-RU" dirty="0" smtClean="0"/>
              <a:t>1. ПОВАРУ НЕОБХОДИМО ПРИГОТОВИТЬ 15 ПОРЦИЙ БИФШТЕКСА ПО 200Г В КАЖДОЙ. СКОЛЬКО ЕМУ НЕОБХОДИМО ВЗЯТЬ СЫРОГО МЯСА , ЕСЛИ ИЗВЕСТНО, ЧТО МЯСО ПРИ ВАРКЕ ТЕРЯЕТ 35% СВОЕЙ МАССЫ. • Решение: 15*200=3000Г=3КГ Из условия следует, что при варке сохранится 65% массы. По правилу пропорции; </a:t>
            </a:r>
            <a:r>
              <a:rPr lang="ru-RU" dirty="0" err="1" smtClean="0"/>
              <a:t>Xкг</a:t>
            </a:r>
            <a:r>
              <a:rPr lang="ru-RU" dirty="0" smtClean="0"/>
              <a:t> соответствует 100% 3 кг соответствует 65% Тогда </a:t>
            </a:r>
            <a:r>
              <a:rPr lang="ru-RU" dirty="0" err="1" smtClean="0"/>
              <a:t>x=</a:t>
            </a:r>
            <a:r>
              <a:rPr lang="ru-RU" dirty="0" smtClean="0"/>
              <a:t> 3*100/65=4,6кг. Ответ:4,6кг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Математика в профессии повара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2. Повару необходимо замариновать мясо для шашлыка 6%-ным раствором уксуса, а у него имеется 30%- </a:t>
            </a:r>
            <a:r>
              <a:rPr lang="ru-RU" dirty="0" err="1" smtClean="0"/>
              <a:t>ный</a:t>
            </a:r>
            <a:r>
              <a:rPr lang="ru-RU" dirty="0" smtClean="0"/>
              <a:t> раствор. Сколько воды ему необходимо добавить к имеющемуся раствору, чтобы получить уксус необходимой концентрации? Решение: Пусть добавили </a:t>
            </a:r>
            <a:r>
              <a:rPr lang="ru-RU" dirty="0" err="1" smtClean="0"/>
              <a:t>x</a:t>
            </a:r>
            <a:r>
              <a:rPr lang="ru-RU" dirty="0" smtClean="0"/>
              <a:t> г воды. Т.к доливали только воду, то масса уксуса остается неизменной, значит (200+x)*0,06=60 12+0,06=60 0,06x=48 x=800 Ответ: 800гр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57290" y="0"/>
            <a:ext cx="6786610" cy="5685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Пекарь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63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Математика необходима пекарю. Ему нужно рассчитать, сколько необходимо теста для определенного количества хлеба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4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Если вы хотите участвовать в большой жизни, то наполните свою голову математикой, пока есть к тому возможность. Она окажет вам потом огромную помощь во всей вашей работе”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М. И. Калинин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 Если бы не было математики, не было многих профессий. Математика нужна в любом деле, в любой профессии. Математика нужна всем!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Список используемой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>
                <a:hlinkClick r:id="rId3"/>
              </a:rPr>
              <a:t>http</a:t>
            </a:r>
            <a:r>
              <a:rPr lang="en-US" sz="4800" dirty="0" smtClean="0">
                <a:sym typeface="Wingdings" pitchFamily="2" charset="2"/>
                <a:hlinkClick r:id="rId3"/>
              </a:rPr>
              <a:t>://www.uniuar.as.ru</a:t>
            </a:r>
            <a:r>
              <a:rPr lang="en-US" sz="48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4800" dirty="0" smtClean="0">
                <a:hlinkClick r:id="rId4"/>
              </a:rPr>
              <a:t>http</a:t>
            </a:r>
            <a:r>
              <a:rPr lang="en-US" sz="4800" dirty="0" smtClean="0">
                <a:sym typeface="Wingdings" pitchFamily="2" charset="2"/>
                <a:hlinkClick r:id="rId4"/>
              </a:rPr>
              <a:t>://www.shkolniku.ru</a:t>
            </a:r>
            <a:endParaRPr lang="en-US" sz="48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4800" dirty="0" smtClean="0">
                <a:hlinkClick r:id="rId5"/>
              </a:rPr>
              <a:t>http</a:t>
            </a:r>
            <a:r>
              <a:rPr lang="en-US" sz="4800" dirty="0" smtClean="0">
                <a:sym typeface="Wingdings" pitchFamily="2" charset="2"/>
                <a:hlinkClick r:id="rId5"/>
              </a:rPr>
              <a:t>://www.moeobrazovanie.ru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>
                <a:hlinkClick r:id="rId6"/>
              </a:rPr>
              <a:t>http</a:t>
            </a:r>
            <a:r>
              <a:rPr lang="en-US" sz="4800" dirty="0" smtClean="0">
                <a:sym typeface="Wingdings" pitchFamily="2" charset="2"/>
                <a:hlinkClick r:id="rId6"/>
              </a:rPr>
              <a:t>://festival.1september.ru</a:t>
            </a:r>
            <a:endParaRPr lang="en-US" sz="48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4800" dirty="0" smtClean="0">
                <a:hlinkClick r:id="rId7"/>
              </a:rPr>
              <a:t>http</a:t>
            </a:r>
            <a:r>
              <a:rPr lang="en-US" sz="4800" dirty="0" smtClean="0">
                <a:sym typeface="Wingdings" pitchFamily="2" charset="2"/>
                <a:hlinkClick r:id="rId7"/>
              </a:rPr>
              <a:t>://www.nsportal.ru</a:t>
            </a:r>
            <a:endParaRPr lang="en-US" sz="4800" dirty="0" smtClean="0">
              <a:sym typeface="Wingdings" pitchFamily="2" charset="2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Рождаясь, человек сразу попадает в мир чисел. Он еще только появился на свет, а у него уже измерили рост, вес, пульс. Во взрослой жизни человек тоже не может обойтись без математики. Применение математических моделей необходимо для всего: начиная с составления прогноза погоды и заканчивая освоением космоса.</a:t>
            </a:r>
            <a:endParaRPr lang="ru-RU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“Зачем нужна математика?”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  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 того, чтобы успешно сдать ОГЭ, ЕГЭ и поступить в ВУЗы. А что было бы, если математики не было вообще? Мы  не могли бы ездить в автомобилях, летать  на самолетах, пользоваться   телефонами, слушать  музыку, жить  в высотных домах? 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Классификация профессий по предмету: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87154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тип – “Человек – </a:t>
            </a:r>
            <a:r>
              <a:rPr lang="ru-RU" sz="4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</a:t>
            </a:r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”;</a:t>
            </a:r>
          </a:p>
          <a:p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тип – “Человек – техника”;</a:t>
            </a:r>
          </a:p>
          <a:p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тип – “Человек – знаковая система”;</a:t>
            </a:r>
          </a:p>
          <a:p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тип – “Человек – художественный образ”;</a:t>
            </a:r>
          </a:p>
          <a:p>
            <a:r>
              <a:rPr lang="ru-RU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тип – “Человек – природа”.</a:t>
            </a:r>
            <a:endParaRPr lang="ru-RU" sz="4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 современному человеку обойтись без математики?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Математика является той наукой, которая учит нас думать и рассуждать, учит не только оперировать цифрами, но и строить умозаключения, делать выводы, уметь обобщать и систематизировать, развивать абстрактное и нестандартное мышление. Какую бы дорогу мы не выбрали в дальнейшем, эти умения будут востребованы. Ведь думающий человек предвидит последствия своих действий, он склонен отвечать за их результат, такого человека сложнее обмануть.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Креативное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мышление помогает человеку действовать нестандартно, что вызывает интерес у окружающих, именно таких людей замечают и именно они добиваются в жизни успеха.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576899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современном мире существует более 10 тысяч различных профессий, и все они классифицируются по предмету и по характеру труда.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Можно привести огромное количество примеров применения математики, но мы остановимся только на некоторых.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1042</Words>
  <Application>Microsoft Office PowerPoint</Application>
  <PresentationFormat>Экран (4:3)</PresentationFormat>
  <Paragraphs>100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Математика  в профессиях</vt:lpstr>
      <vt:lpstr>Внеклассное мероприятие  для 5-8 классов «Математика   в профессиях»</vt:lpstr>
      <vt:lpstr>Цели: </vt:lpstr>
      <vt:lpstr>Задачи: </vt:lpstr>
      <vt:lpstr>Слайд 5</vt:lpstr>
      <vt:lpstr>“Зачем нужна математика?”</vt:lpstr>
      <vt:lpstr>Классификация профессий по предмету: </vt:lpstr>
      <vt:lpstr>Слайд 8</vt:lpstr>
      <vt:lpstr>Слайд 9</vt:lpstr>
      <vt:lpstr>  Математика в профессии швеи, закройщика, портного, дизайнера, повара, пекаря, продавца</vt:lpstr>
      <vt:lpstr>Слайд 11</vt:lpstr>
      <vt:lpstr>Слайд 12</vt:lpstr>
      <vt:lpstr>Слайд 13</vt:lpstr>
      <vt:lpstr>Швея</vt:lpstr>
      <vt:lpstr>Слайд 15</vt:lpstr>
      <vt:lpstr> В профессии дизайнера одежды  тоже поможет математика. Нужно рассчитывать лекала, ткань и т.д.  </vt:lpstr>
      <vt:lpstr>Слайд 17</vt:lpstr>
      <vt:lpstr>Слайд 18</vt:lpstr>
      <vt:lpstr>Слайд 19</vt:lpstr>
      <vt:lpstr>Слайд 20</vt:lpstr>
      <vt:lpstr>Слайд 21</vt:lpstr>
      <vt:lpstr>Профессия   продавца</vt:lpstr>
      <vt:lpstr>Слайд 23</vt:lpstr>
      <vt:lpstr>Слайд 24</vt:lpstr>
      <vt:lpstr>Слайд 25</vt:lpstr>
      <vt:lpstr>Слайд 26</vt:lpstr>
      <vt:lpstr>Слайд 27</vt:lpstr>
      <vt:lpstr>Модели, созданные руками мастеров, хорошо разбирающихся в  математике</vt:lpstr>
      <vt:lpstr>Слайд 29</vt:lpstr>
      <vt:lpstr>Слайд 30</vt:lpstr>
      <vt:lpstr>Слайд 31</vt:lpstr>
      <vt:lpstr>Слайд 32</vt:lpstr>
      <vt:lpstr>Слайд 33</vt:lpstr>
      <vt:lpstr>Слайд 34</vt:lpstr>
      <vt:lpstr>Дизайнер</vt:lpstr>
      <vt:lpstr>Слайд 36</vt:lpstr>
      <vt:lpstr>Слайд 37</vt:lpstr>
      <vt:lpstr>Слайд 38</vt:lpstr>
      <vt:lpstr>Слайд 39</vt:lpstr>
      <vt:lpstr>Слайд 40</vt:lpstr>
      <vt:lpstr>Повар</vt:lpstr>
      <vt:lpstr>Слайд 42</vt:lpstr>
      <vt:lpstr>Математика в профессии повара</vt:lpstr>
      <vt:lpstr>        Пекарь</vt:lpstr>
      <vt:lpstr>Слайд 45</vt:lpstr>
      <vt:lpstr>Литература:</vt:lpstr>
      <vt:lpstr>Список используемой литературы: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профессии швеи, закройщика, портного, дизайнера</dc:title>
  <dc:creator>User</dc:creator>
  <cp:lastModifiedBy>User</cp:lastModifiedBy>
  <cp:revision>35</cp:revision>
  <dcterms:created xsi:type="dcterms:W3CDTF">2017-02-09T18:51:52Z</dcterms:created>
  <dcterms:modified xsi:type="dcterms:W3CDTF">2017-07-31T17:39:45Z</dcterms:modified>
</cp:coreProperties>
</file>