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83" r:id="rId9"/>
    <p:sldId id="284" r:id="rId10"/>
    <p:sldId id="260" r:id="rId11"/>
    <p:sldId id="261" r:id="rId12"/>
    <p:sldId id="262" r:id="rId13"/>
    <p:sldId id="263" r:id="rId14"/>
    <p:sldId id="264" r:id="rId15"/>
    <p:sldId id="279" r:id="rId16"/>
    <p:sldId id="265" r:id="rId17"/>
    <p:sldId id="285" r:id="rId18"/>
    <p:sldId id="266" r:id="rId19"/>
    <p:sldId id="267" r:id="rId20"/>
    <p:sldId id="286" r:id="rId21"/>
    <p:sldId id="268" r:id="rId22"/>
    <p:sldId id="269" r:id="rId23"/>
    <p:sldId id="270" r:id="rId24"/>
    <p:sldId id="272" r:id="rId25"/>
    <p:sldId id="273" r:id="rId26"/>
    <p:sldId id="274" r:id="rId27"/>
    <p:sldId id="275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D5896-5623-49EA-AEEA-25270B33F1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507FC8C-661F-4025-ACA5-BC5367FB4A2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НОД по речевому развитию в средней группе</a:t>
          </a:r>
          <a:endParaRPr lang="ru-RU" b="1" dirty="0"/>
        </a:p>
      </dgm:t>
    </dgm:pt>
    <dgm:pt modelId="{546D925F-B244-44E7-9045-A78E2225E31A}" type="parTrans" cxnId="{0608F98C-89B4-4579-AFC9-81E4B568D69A}">
      <dgm:prSet/>
      <dgm:spPr/>
      <dgm:t>
        <a:bodyPr/>
        <a:lstStyle/>
        <a:p>
          <a:endParaRPr lang="ru-RU"/>
        </a:p>
      </dgm:t>
    </dgm:pt>
    <dgm:pt modelId="{DA6DA66B-9CBD-4A11-850F-D6DE723824E0}" type="sibTrans" cxnId="{0608F98C-89B4-4579-AFC9-81E4B568D69A}">
      <dgm:prSet/>
      <dgm:spPr/>
      <dgm:t>
        <a:bodyPr/>
        <a:lstStyle/>
        <a:p>
          <a:endParaRPr lang="ru-RU"/>
        </a:p>
      </dgm:t>
    </dgm:pt>
    <dgm:pt modelId="{4416F852-B0B5-4DF3-B3FB-B341A24D5E34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Заучивание стихотворных текстов</a:t>
          </a:r>
          <a:endParaRPr lang="ru-RU" sz="1800" b="1" dirty="0"/>
        </a:p>
      </dgm:t>
    </dgm:pt>
    <dgm:pt modelId="{9FFB30B6-C942-4123-99F9-4BD43C19163B}" type="parTrans" cxnId="{8DE4EDA3-092A-48E8-B1E3-FF9E856909DD}">
      <dgm:prSet/>
      <dgm:spPr/>
      <dgm:t>
        <a:bodyPr/>
        <a:lstStyle/>
        <a:p>
          <a:endParaRPr lang="ru-RU"/>
        </a:p>
      </dgm:t>
    </dgm:pt>
    <dgm:pt modelId="{166B25AC-33F6-48B5-9054-E6BD45CBAD2B}" type="sibTrans" cxnId="{8DE4EDA3-092A-48E8-B1E3-FF9E856909DD}">
      <dgm:prSet/>
      <dgm:spPr/>
      <dgm:t>
        <a:bodyPr/>
        <a:lstStyle/>
        <a:p>
          <a:endParaRPr lang="ru-RU"/>
        </a:p>
      </dgm:t>
    </dgm:pt>
    <dgm:pt modelId="{2CA3D4E9-EF6E-4865-AD1D-DAFEA8F6A62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Составление описательных рассказов по картинам</a:t>
          </a:r>
          <a:endParaRPr lang="ru-RU" sz="1800" b="1" dirty="0"/>
        </a:p>
      </dgm:t>
    </dgm:pt>
    <dgm:pt modelId="{143FCFDA-D6F5-400B-8BD4-6C9536DDED6D}" type="parTrans" cxnId="{934B4A93-6D2B-4E1A-9940-7F75D84C8C66}">
      <dgm:prSet/>
      <dgm:spPr/>
      <dgm:t>
        <a:bodyPr/>
        <a:lstStyle/>
        <a:p>
          <a:endParaRPr lang="ru-RU"/>
        </a:p>
      </dgm:t>
    </dgm:pt>
    <dgm:pt modelId="{4CAF2480-4CB2-49DA-B436-1E6E26DE1BE8}" type="sibTrans" cxnId="{934B4A93-6D2B-4E1A-9940-7F75D84C8C66}">
      <dgm:prSet/>
      <dgm:spPr/>
      <dgm:t>
        <a:bodyPr/>
        <a:lstStyle/>
        <a:p>
          <a:endParaRPr lang="ru-RU"/>
        </a:p>
      </dgm:t>
    </dgm:pt>
    <dgm:pt modelId="{53E52951-7FAA-457A-A34D-5B4A53F2DA0E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Составление сюжетных рассказов </a:t>
          </a:r>
          <a:endParaRPr lang="ru-RU" sz="1800" b="1" dirty="0"/>
        </a:p>
      </dgm:t>
    </dgm:pt>
    <dgm:pt modelId="{23B19323-8039-4824-830E-00895AAC87C6}" type="parTrans" cxnId="{53BA1E20-6F42-4776-8AF6-2ECBAAB1F389}">
      <dgm:prSet/>
      <dgm:spPr/>
      <dgm:t>
        <a:bodyPr/>
        <a:lstStyle/>
        <a:p>
          <a:endParaRPr lang="ru-RU"/>
        </a:p>
      </dgm:t>
    </dgm:pt>
    <dgm:pt modelId="{C5CCE0E0-85F5-44AE-A0F8-5AF23CE8F69A}" type="sibTrans" cxnId="{53BA1E20-6F42-4776-8AF6-2ECBAAB1F389}">
      <dgm:prSet/>
      <dgm:spPr/>
      <dgm:t>
        <a:bodyPr/>
        <a:lstStyle/>
        <a:p>
          <a:endParaRPr lang="ru-RU"/>
        </a:p>
      </dgm:t>
    </dgm:pt>
    <dgm:pt modelId="{E6376D8D-949C-480E-B85A-81B48062FCE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Составление описательных рассказов о предметах</a:t>
          </a:r>
          <a:endParaRPr lang="ru-RU" sz="1800" b="1" dirty="0"/>
        </a:p>
      </dgm:t>
    </dgm:pt>
    <dgm:pt modelId="{A36838B7-8CB3-44A3-8839-4CD8BB48E4C7}" type="parTrans" cxnId="{82CDE6F7-1E1C-4F30-AAE6-D592DC9CCE02}">
      <dgm:prSet/>
      <dgm:spPr/>
      <dgm:t>
        <a:bodyPr/>
        <a:lstStyle/>
        <a:p>
          <a:endParaRPr lang="ru-RU"/>
        </a:p>
      </dgm:t>
    </dgm:pt>
    <dgm:pt modelId="{EC2EE7CA-7502-4613-8B4B-44D24AAF01E9}" type="sibTrans" cxnId="{82CDE6F7-1E1C-4F30-AAE6-D592DC9CCE02}">
      <dgm:prSet/>
      <dgm:spPr/>
      <dgm:t>
        <a:bodyPr/>
        <a:lstStyle/>
        <a:p>
          <a:endParaRPr lang="ru-RU"/>
        </a:p>
      </dgm:t>
    </dgm:pt>
    <dgm:pt modelId="{33006544-5847-48E3-BAB4-50CB683B47A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Пересказ текстов художественной литературы</a:t>
          </a:r>
        </a:p>
        <a:p>
          <a:r>
            <a:rPr lang="ru-RU" sz="1800" b="1" dirty="0" smtClean="0"/>
            <a:t>и фольклора</a:t>
          </a:r>
          <a:endParaRPr lang="ru-RU" sz="1800" b="1" dirty="0"/>
        </a:p>
      </dgm:t>
    </dgm:pt>
    <dgm:pt modelId="{D4434497-3048-4466-AEDC-07E4BA998719}" type="parTrans" cxnId="{C880FC63-5E59-44D1-B937-2B71E3F36AA7}">
      <dgm:prSet/>
      <dgm:spPr/>
      <dgm:t>
        <a:bodyPr/>
        <a:lstStyle/>
        <a:p>
          <a:endParaRPr lang="ru-RU"/>
        </a:p>
      </dgm:t>
    </dgm:pt>
    <dgm:pt modelId="{A3F28C44-4579-4129-A3B4-4FA75E80963D}" type="sibTrans" cxnId="{C880FC63-5E59-44D1-B937-2B71E3F36AA7}">
      <dgm:prSet/>
      <dgm:spPr/>
      <dgm:t>
        <a:bodyPr/>
        <a:lstStyle/>
        <a:p>
          <a:endParaRPr lang="ru-RU"/>
        </a:p>
      </dgm:t>
    </dgm:pt>
    <dgm:pt modelId="{242147C3-A82F-47DA-B1C4-84FCD04C4AE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Составление</a:t>
          </a:r>
          <a:r>
            <a:rPr lang="ru-RU" sz="1800" dirty="0" smtClean="0"/>
            <a:t> </a:t>
          </a:r>
          <a:r>
            <a:rPr lang="ru-RU" sz="1800" b="1" dirty="0" smtClean="0"/>
            <a:t>рассказов из личного опыта</a:t>
          </a:r>
          <a:endParaRPr lang="ru-RU" sz="1800" b="1" dirty="0"/>
        </a:p>
      </dgm:t>
    </dgm:pt>
    <dgm:pt modelId="{6CEDB5AF-11AC-404B-9639-18ACA6A88436}" type="parTrans" cxnId="{C3B45797-A6C7-4CCA-947E-7E9E36997A28}">
      <dgm:prSet/>
      <dgm:spPr/>
      <dgm:t>
        <a:bodyPr/>
        <a:lstStyle/>
        <a:p>
          <a:endParaRPr lang="ru-RU"/>
        </a:p>
      </dgm:t>
    </dgm:pt>
    <dgm:pt modelId="{7A4E411D-FF5B-4076-ABD8-2A233CBDE367}" type="sibTrans" cxnId="{C3B45797-A6C7-4CCA-947E-7E9E36997A28}">
      <dgm:prSet/>
      <dgm:spPr/>
      <dgm:t>
        <a:bodyPr/>
        <a:lstStyle/>
        <a:p>
          <a:endParaRPr lang="ru-RU"/>
        </a:p>
      </dgm:t>
    </dgm:pt>
    <dgm:pt modelId="{C4A0B5F0-7C64-47F3-B633-7444A51F0D73}" type="pres">
      <dgm:prSet presAssocID="{078D5896-5623-49EA-AEEA-25270B33F1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13B339-F8FE-4B42-9E9C-2CD07A3BE00B}" type="pres">
      <dgm:prSet presAssocID="{D507FC8C-661F-4025-ACA5-BC5367FB4A2D}" presName="root1" presStyleCnt="0"/>
      <dgm:spPr/>
    </dgm:pt>
    <dgm:pt modelId="{170180E0-FD34-42E6-84CB-3F932941BB37}" type="pres">
      <dgm:prSet presAssocID="{D507FC8C-661F-4025-ACA5-BC5367FB4A2D}" presName="LevelOneTextNode" presStyleLbl="node0" presStyleIdx="0" presStyleCnt="1" custLinFactX="-200000" custLinFactNeighborX="-252873" custLinFactNeighborY="-6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1E6672-E1F6-44B0-9407-D58552575220}" type="pres">
      <dgm:prSet presAssocID="{D507FC8C-661F-4025-ACA5-BC5367FB4A2D}" presName="level2hierChild" presStyleCnt="0"/>
      <dgm:spPr/>
    </dgm:pt>
    <dgm:pt modelId="{E4BFA5C2-757B-4FE1-B6D7-8EC05DCC7C2C}" type="pres">
      <dgm:prSet presAssocID="{9FFB30B6-C942-4123-99F9-4BD43C19163B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527CFCA3-1B05-49E1-8C8F-44F481795EE0}" type="pres">
      <dgm:prSet presAssocID="{9FFB30B6-C942-4123-99F9-4BD43C19163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43BA986-4D8B-45E2-A957-F05171A85CBF}" type="pres">
      <dgm:prSet presAssocID="{4416F852-B0B5-4DF3-B3FB-B341A24D5E34}" presName="root2" presStyleCnt="0"/>
      <dgm:spPr/>
    </dgm:pt>
    <dgm:pt modelId="{ED0CA1FD-5ACA-4B89-827C-3BD9846AB529}" type="pres">
      <dgm:prSet presAssocID="{4416F852-B0B5-4DF3-B3FB-B341A24D5E34}" presName="LevelTwoTextNode" presStyleLbl="node2" presStyleIdx="0" presStyleCnt="6" custScaleX="320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58AF7-7D80-4D71-9BA2-8BE62B255C82}" type="pres">
      <dgm:prSet presAssocID="{4416F852-B0B5-4DF3-B3FB-B341A24D5E34}" presName="level3hierChild" presStyleCnt="0"/>
      <dgm:spPr/>
    </dgm:pt>
    <dgm:pt modelId="{22EA5685-4E56-4585-B81E-D50434400681}" type="pres">
      <dgm:prSet presAssocID="{D4434497-3048-4466-AEDC-07E4BA998719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4E2EDE01-0DF3-4733-8281-6F0512593FE9}" type="pres">
      <dgm:prSet presAssocID="{D4434497-3048-4466-AEDC-07E4BA99871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A5BC31C-EB64-4C42-A33D-BE198C9BB93E}" type="pres">
      <dgm:prSet presAssocID="{33006544-5847-48E3-BAB4-50CB683B47A8}" presName="root2" presStyleCnt="0"/>
      <dgm:spPr/>
    </dgm:pt>
    <dgm:pt modelId="{A7FBF68A-A72A-412A-92F3-EB23C112419E}" type="pres">
      <dgm:prSet presAssocID="{33006544-5847-48E3-BAB4-50CB683B47A8}" presName="LevelTwoTextNode" presStyleLbl="node2" presStyleIdx="1" presStyleCnt="6" custScaleX="313671" custLinFactNeighborX="6495" custLinFactNeighborY="-6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B4248-185C-4746-87A6-9670EFD92F9F}" type="pres">
      <dgm:prSet presAssocID="{33006544-5847-48E3-BAB4-50CB683B47A8}" presName="level3hierChild" presStyleCnt="0"/>
      <dgm:spPr/>
    </dgm:pt>
    <dgm:pt modelId="{1A47C467-134E-4DC0-BD56-804341E4169E}" type="pres">
      <dgm:prSet presAssocID="{6CEDB5AF-11AC-404B-9639-18ACA6A8843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76217074-D052-4A0E-8966-26BF6B65D601}" type="pres">
      <dgm:prSet presAssocID="{6CEDB5AF-11AC-404B-9639-18ACA6A8843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8295273-E7E0-40D2-87A2-9EBFC36399E8}" type="pres">
      <dgm:prSet presAssocID="{242147C3-A82F-47DA-B1C4-84FCD04C4AEE}" presName="root2" presStyleCnt="0"/>
      <dgm:spPr/>
    </dgm:pt>
    <dgm:pt modelId="{723C9CF4-960B-4A02-8349-3D509D45686B}" type="pres">
      <dgm:prSet presAssocID="{242147C3-A82F-47DA-B1C4-84FCD04C4AEE}" presName="LevelTwoTextNode" presStyleLbl="node2" presStyleIdx="2" presStyleCnt="6" custScaleX="319795" custLinFactNeighborX="-1086" custLinFactNeighborY="-4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30886A-008C-4AC7-BE26-DE80FFCBC196}" type="pres">
      <dgm:prSet presAssocID="{242147C3-A82F-47DA-B1C4-84FCD04C4AEE}" presName="level3hierChild" presStyleCnt="0"/>
      <dgm:spPr/>
    </dgm:pt>
    <dgm:pt modelId="{07A8DC93-1BC4-4B4B-8D14-5F77B8F280B8}" type="pres">
      <dgm:prSet presAssocID="{A36838B7-8CB3-44A3-8839-4CD8BB48E4C7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79F28E2C-FF8E-4A08-85C4-0C65661E97B1}" type="pres">
      <dgm:prSet presAssocID="{A36838B7-8CB3-44A3-8839-4CD8BB48E4C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623CB99-AC21-4F8B-A5BE-39ABEDED0038}" type="pres">
      <dgm:prSet presAssocID="{E6376D8D-949C-480E-B85A-81B48062FCE9}" presName="root2" presStyleCnt="0"/>
      <dgm:spPr/>
    </dgm:pt>
    <dgm:pt modelId="{2455E41B-39E3-4DA3-861B-DC3562A9AE0C}" type="pres">
      <dgm:prSet presAssocID="{E6376D8D-949C-480E-B85A-81B48062FCE9}" presName="LevelTwoTextNode" presStyleLbl="node2" presStyleIdx="3" presStyleCnt="6" custScaleX="319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C9C502-3EB2-4088-A316-1A4F411719BB}" type="pres">
      <dgm:prSet presAssocID="{E6376D8D-949C-480E-B85A-81B48062FCE9}" presName="level3hierChild" presStyleCnt="0"/>
      <dgm:spPr/>
    </dgm:pt>
    <dgm:pt modelId="{5ED8052E-B7F9-4AFF-97C3-D8E629A0F395}" type="pres">
      <dgm:prSet presAssocID="{143FCFDA-D6F5-400B-8BD4-6C9536DDED6D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3A3ACBE2-9957-4282-B96A-D7C380B4EC6D}" type="pres">
      <dgm:prSet presAssocID="{143FCFDA-D6F5-400B-8BD4-6C9536DDED6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20278E2-C0F6-41EF-A627-0CD29DF55294}" type="pres">
      <dgm:prSet presAssocID="{2CA3D4E9-EF6E-4865-AD1D-DAFEA8F6A620}" presName="root2" presStyleCnt="0"/>
      <dgm:spPr/>
    </dgm:pt>
    <dgm:pt modelId="{9AA6B075-81BB-4467-9EDB-E54795292EB3}" type="pres">
      <dgm:prSet presAssocID="{2CA3D4E9-EF6E-4865-AD1D-DAFEA8F6A620}" presName="LevelTwoTextNode" presStyleLbl="node2" presStyleIdx="4" presStyleCnt="6" custScaleX="319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7647B-6462-46EB-8988-3A890600E577}" type="pres">
      <dgm:prSet presAssocID="{2CA3D4E9-EF6E-4865-AD1D-DAFEA8F6A620}" presName="level3hierChild" presStyleCnt="0"/>
      <dgm:spPr/>
    </dgm:pt>
    <dgm:pt modelId="{0E7CF2F3-E352-4FF5-9338-90BF1C26DE40}" type="pres">
      <dgm:prSet presAssocID="{23B19323-8039-4824-830E-00895AAC87C6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86739E2D-02BA-4C13-84C6-A7CEF9BF9004}" type="pres">
      <dgm:prSet presAssocID="{23B19323-8039-4824-830E-00895AAC87C6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5F57301-9042-4784-BAED-1368811D1063}" type="pres">
      <dgm:prSet presAssocID="{53E52951-7FAA-457A-A34D-5B4A53F2DA0E}" presName="root2" presStyleCnt="0"/>
      <dgm:spPr/>
    </dgm:pt>
    <dgm:pt modelId="{1A0C5BA8-2EC8-4431-836C-CA74507999E6}" type="pres">
      <dgm:prSet presAssocID="{53E52951-7FAA-457A-A34D-5B4A53F2DA0E}" presName="LevelTwoTextNode" presStyleLbl="node2" presStyleIdx="5" presStyleCnt="6" custScaleX="317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014997-772B-42F1-A49C-6BE571A861E9}" type="pres">
      <dgm:prSet presAssocID="{53E52951-7FAA-457A-A34D-5B4A53F2DA0E}" presName="level3hierChild" presStyleCnt="0"/>
      <dgm:spPr/>
    </dgm:pt>
  </dgm:ptLst>
  <dgm:cxnLst>
    <dgm:cxn modelId="{3DEF57F0-19F7-4153-8F41-02CE6812DC1C}" type="presOf" srcId="{4416F852-B0B5-4DF3-B3FB-B341A24D5E34}" destId="{ED0CA1FD-5ACA-4B89-827C-3BD9846AB529}" srcOrd="0" destOrd="0" presId="urn:microsoft.com/office/officeart/2008/layout/HorizontalMultiLevelHierarchy"/>
    <dgm:cxn modelId="{6F2562F2-D928-4AC1-BC20-486F3EE675F7}" type="presOf" srcId="{143FCFDA-D6F5-400B-8BD4-6C9536DDED6D}" destId="{3A3ACBE2-9957-4282-B96A-D7C380B4EC6D}" srcOrd="1" destOrd="0" presId="urn:microsoft.com/office/officeart/2008/layout/HorizontalMultiLevelHierarchy"/>
    <dgm:cxn modelId="{BAFC2970-351E-4B26-8E2C-4158A4DFEB0C}" type="presOf" srcId="{242147C3-A82F-47DA-B1C4-84FCD04C4AEE}" destId="{723C9CF4-960B-4A02-8349-3D509D45686B}" srcOrd="0" destOrd="0" presId="urn:microsoft.com/office/officeart/2008/layout/HorizontalMultiLevelHierarchy"/>
    <dgm:cxn modelId="{0608F98C-89B4-4579-AFC9-81E4B568D69A}" srcId="{078D5896-5623-49EA-AEEA-25270B33F1D8}" destId="{D507FC8C-661F-4025-ACA5-BC5367FB4A2D}" srcOrd="0" destOrd="0" parTransId="{546D925F-B244-44E7-9045-A78E2225E31A}" sibTransId="{DA6DA66B-9CBD-4A11-850F-D6DE723824E0}"/>
    <dgm:cxn modelId="{BCE9E92A-98F5-417D-AA23-E28E3EB17B45}" type="presOf" srcId="{D4434497-3048-4466-AEDC-07E4BA998719}" destId="{22EA5685-4E56-4585-B81E-D50434400681}" srcOrd="0" destOrd="0" presId="urn:microsoft.com/office/officeart/2008/layout/HorizontalMultiLevelHierarchy"/>
    <dgm:cxn modelId="{934B4A93-6D2B-4E1A-9940-7F75D84C8C66}" srcId="{D507FC8C-661F-4025-ACA5-BC5367FB4A2D}" destId="{2CA3D4E9-EF6E-4865-AD1D-DAFEA8F6A620}" srcOrd="4" destOrd="0" parTransId="{143FCFDA-D6F5-400B-8BD4-6C9536DDED6D}" sibTransId="{4CAF2480-4CB2-49DA-B436-1E6E26DE1BE8}"/>
    <dgm:cxn modelId="{BED206B0-98D8-4CE0-BB99-4D3B7D8C324E}" type="presOf" srcId="{2CA3D4E9-EF6E-4865-AD1D-DAFEA8F6A620}" destId="{9AA6B075-81BB-4467-9EDB-E54795292EB3}" srcOrd="0" destOrd="0" presId="urn:microsoft.com/office/officeart/2008/layout/HorizontalMultiLevelHierarchy"/>
    <dgm:cxn modelId="{A3F2B62B-F27B-430D-96D2-6ADCEA066CA4}" type="presOf" srcId="{D4434497-3048-4466-AEDC-07E4BA998719}" destId="{4E2EDE01-0DF3-4733-8281-6F0512593FE9}" srcOrd="1" destOrd="0" presId="urn:microsoft.com/office/officeart/2008/layout/HorizontalMultiLevelHierarchy"/>
    <dgm:cxn modelId="{433758CF-5FA3-4241-AEEF-A8AD428E60ED}" type="presOf" srcId="{53E52951-7FAA-457A-A34D-5B4A53F2DA0E}" destId="{1A0C5BA8-2EC8-4431-836C-CA74507999E6}" srcOrd="0" destOrd="0" presId="urn:microsoft.com/office/officeart/2008/layout/HorizontalMultiLevelHierarchy"/>
    <dgm:cxn modelId="{53BA1E20-6F42-4776-8AF6-2ECBAAB1F389}" srcId="{D507FC8C-661F-4025-ACA5-BC5367FB4A2D}" destId="{53E52951-7FAA-457A-A34D-5B4A53F2DA0E}" srcOrd="5" destOrd="0" parTransId="{23B19323-8039-4824-830E-00895AAC87C6}" sibTransId="{C5CCE0E0-85F5-44AE-A0F8-5AF23CE8F69A}"/>
    <dgm:cxn modelId="{E8515BF7-CA9C-4AB1-94C4-56AF154797BA}" type="presOf" srcId="{23B19323-8039-4824-830E-00895AAC87C6}" destId="{86739E2D-02BA-4C13-84C6-A7CEF9BF9004}" srcOrd="1" destOrd="0" presId="urn:microsoft.com/office/officeart/2008/layout/HorizontalMultiLevelHierarchy"/>
    <dgm:cxn modelId="{3DC43FA2-B782-4A56-81B3-0ACE54A78CAE}" type="presOf" srcId="{D507FC8C-661F-4025-ACA5-BC5367FB4A2D}" destId="{170180E0-FD34-42E6-84CB-3F932941BB37}" srcOrd="0" destOrd="0" presId="urn:microsoft.com/office/officeart/2008/layout/HorizontalMultiLevelHierarchy"/>
    <dgm:cxn modelId="{278A990E-F525-4A9B-AEAC-0CA7145BDE32}" type="presOf" srcId="{A36838B7-8CB3-44A3-8839-4CD8BB48E4C7}" destId="{07A8DC93-1BC4-4B4B-8D14-5F77B8F280B8}" srcOrd="0" destOrd="0" presId="urn:microsoft.com/office/officeart/2008/layout/HorizontalMultiLevelHierarchy"/>
    <dgm:cxn modelId="{AA44CBCD-E65A-4F2D-A6DC-85CF2526FCCE}" type="presOf" srcId="{078D5896-5623-49EA-AEEA-25270B33F1D8}" destId="{C4A0B5F0-7C64-47F3-B633-7444A51F0D73}" srcOrd="0" destOrd="0" presId="urn:microsoft.com/office/officeart/2008/layout/HorizontalMultiLevelHierarchy"/>
    <dgm:cxn modelId="{DA3E3D43-8015-464D-A745-66DB84649E65}" type="presOf" srcId="{E6376D8D-949C-480E-B85A-81B48062FCE9}" destId="{2455E41B-39E3-4DA3-861B-DC3562A9AE0C}" srcOrd="0" destOrd="0" presId="urn:microsoft.com/office/officeart/2008/layout/HorizontalMultiLevelHierarchy"/>
    <dgm:cxn modelId="{BD81BBB2-6D7B-4E33-942E-D3675F2F3D65}" type="presOf" srcId="{6CEDB5AF-11AC-404B-9639-18ACA6A88436}" destId="{1A47C467-134E-4DC0-BD56-804341E4169E}" srcOrd="0" destOrd="0" presId="urn:microsoft.com/office/officeart/2008/layout/HorizontalMultiLevelHierarchy"/>
    <dgm:cxn modelId="{82CDE6F7-1E1C-4F30-AAE6-D592DC9CCE02}" srcId="{D507FC8C-661F-4025-ACA5-BC5367FB4A2D}" destId="{E6376D8D-949C-480E-B85A-81B48062FCE9}" srcOrd="3" destOrd="0" parTransId="{A36838B7-8CB3-44A3-8839-4CD8BB48E4C7}" sibTransId="{EC2EE7CA-7502-4613-8B4B-44D24AAF01E9}"/>
    <dgm:cxn modelId="{8DE4EDA3-092A-48E8-B1E3-FF9E856909DD}" srcId="{D507FC8C-661F-4025-ACA5-BC5367FB4A2D}" destId="{4416F852-B0B5-4DF3-B3FB-B341A24D5E34}" srcOrd="0" destOrd="0" parTransId="{9FFB30B6-C942-4123-99F9-4BD43C19163B}" sibTransId="{166B25AC-33F6-48B5-9054-E6BD45CBAD2B}"/>
    <dgm:cxn modelId="{D472A10F-FAE1-4B88-8753-3435DDD8C87F}" type="presOf" srcId="{23B19323-8039-4824-830E-00895AAC87C6}" destId="{0E7CF2F3-E352-4FF5-9338-90BF1C26DE40}" srcOrd="0" destOrd="0" presId="urn:microsoft.com/office/officeart/2008/layout/HorizontalMultiLevelHierarchy"/>
    <dgm:cxn modelId="{C3B45797-A6C7-4CCA-947E-7E9E36997A28}" srcId="{D507FC8C-661F-4025-ACA5-BC5367FB4A2D}" destId="{242147C3-A82F-47DA-B1C4-84FCD04C4AEE}" srcOrd="2" destOrd="0" parTransId="{6CEDB5AF-11AC-404B-9639-18ACA6A88436}" sibTransId="{7A4E411D-FF5B-4076-ABD8-2A233CBDE367}"/>
    <dgm:cxn modelId="{FD576EC8-363D-4D48-B7F2-B0E66DE8F386}" type="presOf" srcId="{A36838B7-8CB3-44A3-8839-4CD8BB48E4C7}" destId="{79F28E2C-FF8E-4A08-85C4-0C65661E97B1}" srcOrd="1" destOrd="0" presId="urn:microsoft.com/office/officeart/2008/layout/HorizontalMultiLevelHierarchy"/>
    <dgm:cxn modelId="{C880FC63-5E59-44D1-B937-2B71E3F36AA7}" srcId="{D507FC8C-661F-4025-ACA5-BC5367FB4A2D}" destId="{33006544-5847-48E3-BAB4-50CB683B47A8}" srcOrd="1" destOrd="0" parTransId="{D4434497-3048-4466-AEDC-07E4BA998719}" sibTransId="{A3F28C44-4579-4129-A3B4-4FA75E80963D}"/>
    <dgm:cxn modelId="{A535D2BC-0620-4160-B5ED-3E19ADCCB432}" type="presOf" srcId="{9FFB30B6-C942-4123-99F9-4BD43C19163B}" destId="{E4BFA5C2-757B-4FE1-B6D7-8EC05DCC7C2C}" srcOrd="0" destOrd="0" presId="urn:microsoft.com/office/officeart/2008/layout/HorizontalMultiLevelHierarchy"/>
    <dgm:cxn modelId="{2F99F692-C179-4A84-BAD5-9D37431D18AE}" type="presOf" srcId="{143FCFDA-D6F5-400B-8BD4-6C9536DDED6D}" destId="{5ED8052E-B7F9-4AFF-97C3-D8E629A0F395}" srcOrd="0" destOrd="0" presId="urn:microsoft.com/office/officeart/2008/layout/HorizontalMultiLevelHierarchy"/>
    <dgm:cxn modelId="{4E4D5494-70DA-4DD3-9635-D1DA97D4936D}" type="presOf" srcId="{9FFB30B6-C942-4123-99F9-4BD43C19163B}" destId="{527CFCA3-1B05-49E1-8C8F-44F481795EE0}" srcOrd="1" destOrd="0" presId="urn:microsoft.com/office/officeart/2008/layout/HorizontalMultiLevelHierarchy"/>
    <dgm:cxn modelId="{9CACF1EB-57A9-4DCB-BCE0-E2A81D16F646}" type="presOf" srcId="{33006544-5847-48E3-BAB4-50CB683B47A8}" destId="{A7FBF68A-A72A-412A-92F3-EB23C112419E}" srcOrd="0" destOrd="0" presId="urn:microsoft.com/office/officeart/2008/layout/HorizontalMultiLevelHierarchy"/>
    <dgm:cxn modelId="{65B290C3-EDD6-430D-ACF5-32DB60B08B62}" type="presOf" srcId="{6CEDB5AF-11AC-404B-9639-18ACA6A88436}" destId="{76217074-D052-4A0E-8966-26BF6B65D601}" srcOrd="1" destOrd="0" presId="urn:microsoft.com/office/officeart/2008/layout/HorizontalMultiLevelHierarchy"/>
    <dgm:cxn modelId="{A08C32B0-927D-4250-B584-9261840C4F93}" type="presParOf" srcId="{C4A0B5F0-7C64-47F3-B633-7444A51F0D73}" destId="{3413B339-F8FE-4B42-9E9C-2CD07A3BE00B}" srcOrd="0" destOrd="0" presId="urn:microsoft.com/office/officeart/2008/layout/HorizontalMultiLevelHierarchy"/>
    <dgm:cxn modelId="{600B1722-98E2-460A-A31B-C51538F88BAC}" type="presParOf" srcId="{3413B339-F8FE-4B42-9E9C-2CD07A3BE00B}" destId="{170180E0-FD34-42E6-84CB-3F932941BB37}" srcOrd="0" destOrd="0" presId="urn:microsoft.com/office/officeart/2008/layout/HorizontalMultiLevelHierarchy"/>
    <dgm:cxn modelId="{DD9E2446-FE13-4593-B62A-7A2C65F5D8B2}" type="presParOf" srcId="{3413B339-F8FE-4B42-9E9C-2CD07A3BE00B}" destId="{561E6672-E1F6-44B0-9407-D58552575220}" srcOrd="1" destOrd="0" presId="urn:microsoft.com/office/officeart/2008/layout/HorizontalMultiLevelHierarchy"/>
    <dgm:cxn modelId="{CEE8461F-7E93-43D1-B200-E94F8ADE7C57}" type="presParOf" srcId="{561E6672-E1F6-44B0-9407-D58552575220}" destId="{E4BFA5C2-757B-4FE1-B6D7-8EC05DCC7C2C}" srcOrd="0" destOrd="0" presId="urn:microsoft.com/office/officeart/2008/layout/HorizontalMultiLevelHierarchy"/>
    <dgm:cxn modelId="{EFB0F30E-EA60-4F87-B844-C9E733CC2118}" type="presParOf" srcId="{E4BFA5C2-757B-4FE1-B6D7-8EC05DCC7C2C}" destId="{527CFCA3-1B05-49E1-8C8F-44F481795EE0}" srcOrd="0" destOrd="0" presId="urn:microsoft.com/office/officeart/2008/layout/HorizontalMultiLevelHierarchy"/>
    <dgm:cxn modelId="{4549FED2-EF6D-4A80-BDA3-7215C0189A24}" type="presParOf" srcId="{561E6672-E1F6-44B0-9407-D58552575220}" destId="{D43BA986-4D8B-45E2-A957-F05171A85CBF}" srcOrd="1" destOrd="0" presId="urn:microsoft.com/office/officeart/2008/layout/HorizontalMultiLevelHierarchy"/>
    <dgm:cxn modelId="{42C02581-A6D7-401C-8D75-87FF2C9804D2}" type="presParOf" srcId="{D43BA986-4D8B-45E2-A957-F05171A85CBF}" destId="{ED0CA1FD-5ACA-4B89-827C-3BD9846AB529}" srcOrd="0" destOrd="0" presId="urn:microsoft.com/office/officeart/2008/layout/HorizontalMultiLevelHierarchy"/>
    <dgm:cxn modelId="{3F35AAF0-89DE-4500-848A-BAA41AD27437}" type="presParOf" srcId="{D43BA986-4D8B-45E2-A957-F05171A85CBF}" destId="{DE258AF7-7D80-4D71-9BA2-8BE62B255C82}" srcOrd="1" destOrd="0" presId="urn:microsoft.com/office/officeart/2008/layout/HorizontalMultiLevelHierarchy"/>
    <dgm:cxn modelId="{793E3002-4A97-46C3-BF64-47413BC37F65}" type="presParOf" srcId="{561E6672-E1F6-44B0-9407-D58552575220}" destId="{22EA5685-4E56-4585-B81E-D50434400681}" srcOrd="2" destOrd="0" presId="urn:microsoft.com/office/officeart/2008/layout/HorizontalMultiLevelHierarchy"/>
    <dgm:cxn modelId="{F12BF869-8849-48EB-8D5F-27B44CEC491F}" type="presParOf" srcId="{22EA5685-4E56-4585-B81E-D50434400681}" destId="{4E2EDE01-0DF3-4733-8281-6F0512593FE9}" srcOrd="0" destOrd="0" presId="urn:microsoft.com/office/officeart/2008/layout/HorizontalMultiLevelHierarchy"/>
    <dgm:cxn modelId="{71DEC7F4-BE5E-40FD-8691-E9134F0C0225}" type="presParOf" srcId="{561E6672-E1F6-44B0-9407-D58552575220}" destId="{4A5BC31C-EB64-4C42-A33D-BE198C9BB93E}" srcOrd="3" destOrd="0" presId="urn:microsoft.com/office/officeart/2008/layout/HorizontalMultiLevelHierarchy"/>
    <dgm:cxn modelId="{1641FBB3-796F-4290-85EE-3932BD335E17}" type="presParOf" srcId="{4A5BC31C-EB64-4C42-A33D-BE198C9BB93E}" destId="{A7FBF68A-A72A-412A-92F3-EB23C112419E}" srcOrd="0" destOrd="0" presId="urn:microsoft.com/office/officeart/2008/layout/HorizontalMultiLevelHierarchy"/>
    <dgm:cxn modelId="{873EE6B6-155D-46C6-B23D-22DDFEB23B09}" type="presParOf" srcId="{4A5BC31C-EB64-4C42-A33D-BE198C9BB93E}" destId="{03BB4248-185C-4746-87A6-9670EFD92F9F}" srcOrd="1" destOrd="0" presId="urn:microsoft.com/office/officeart/2008/layout/HorizontalMultiLevelHierarchy"/>
    <dgm:cxn modelId="{B642E6FC-BA23-4EB6-92BF-AC72F547B6DB}" type="presParOf" srcId="{561E6672-E1F6-44B0-9407-D58552575220}" destId="{1A47C467-134E-4DC0-BD56-804341E4169E}" srcOrd="4" destOrd="0" presId="urn:microsoft.com/office/officeart/2008/layout/HorizontalMultiLevelHierarchy"/>
    <dgm:cxn modelId="{300A8666-E33D-49E6-8649-DAD4330BE6A8}" type="presParOf" srcId="{1A47C467-134E-4DC0-BD56-804341E4169E}" destId="{76217074-D052-4A0E-8966-26BF6B65D601}" srcOrd="0" destOrd="0" presId="urn:microsoft.com/office/officeart/2008/layout/HorizontalMultiLevelHierarchy"/>
    <dgm:cxn modelId="{4224E68F-DD71-41B8-AA79-A282D9E3E4D0}" type="presParOf" srcId="{561E6672-E1F6-44B0-9407-D58552575220}" destId="{08295273-E7E0-40D2-87A2-9EBFC36399E8}" srcOrd="5" destOrd="0" presId="urn:microsoft.com/office/officeart/2008/layout/HorizontalMultiLevelHierarchy"/>
    <dgm:cxn modelId="{69806A38-8508-4999-A745-2AB1CFDFAD33}" type="presParOf" srcId="{08295273-E7E0-40D2-87A2-9EBFC36399E8}" destId="{723C9CF4-960B-4A02-8349-3D509D45686B}" srcOrd="0" destOrd="0" presId="urn:microsoft.com/office/officeart/2008/layout/HorizontalMultiLevelHierarchy"/>
    <dgm:cxn modelId="{6C5A94E7-33E9-4CA6-8C3E-32DE4FFE427A}" type="presParOf" srcId="{08295273-E7E0-40D2-87A2-9EBFC36399E8}" destId="{7730886A-008C-4AC7-BE26-DE80FFCBC196}" srcOrd="1" destOrd="0" presId="urn:microsoft.com/office/officeart/2008/layout/HorizontalMultiLevelHierarchy"/>
    <dgm:cxn modelId="{EFB5F1ED-A811-4BFF-B3B3-090C66FE3A16}" type="presParOf" srcId="{561E6672-E1F6-44B0-9407-D58552575220}" destId="{07A8DC93-1BC4-4B4B-8D14-5F77B8F280B8}" srcOrd="6" destOrd="0" presId="urn:microsoft.com/office/officeart/2008/layout/HorizontalMultiLevelHierarchy"/>
    <dgm:cxn modelId="{8A4BD7AB-80A2-4720-8B9C-36FEFB0532F0}" type="presParOf" srcId="{07A8DC93-1BC4-4B4B-8D14-5F77B8F280B8}" destId="{79F28E2C-FF8E-4A08-85C4-0C65661E97B1}" srcOrd="0" destOrd="0" presId="urn:microsoft.com/office/officeart/2008/layout/HorizontalMultiLevelHierarchy"/>
    <dgm:cxn modelId="{EF4216A8-0819-4BD3-80AC-17962C9CD8B0}" type="presParOf" srcId="{561E6672-E1F6-44B0-9407-D58552575220}" destId="{F623CB99-AC21-4F8B-A5BE-39ABEDED0038}" srcOrd="7" destOrd="0" presId="urn:microsoft.com/office/officeart/2008/layout/HorizontalMultiLevelHierarchy"/>
    <dgm:cxn modelId="{65B50C56-34FF-4F9F-B77F-3881DDDC55F3}" type="presParOf" srcId="{F623CB99-AC21-4F8B-A5BE-39ABEDED0038}" destId="{2455E41B-39E3-4DA3-861B-DC3562A9AE0C}" srcOrd="0" destOrd="0" presId="urn:microsoft.com/office/officeart/2008/layout/HorizontalMultiLevelHierarchy"/>
    <dgm:cxn modelId="{E050223B-59FD-45C5-986C-5CE450D6A24A}" type="presParOf" srcId="{F623CB99-AC21-4F8B-A5BE-39ABEDED0038}" destId="{A7C9C502-3EB2-4088-A316-1A4F411719BB}" srcOrd="1" destOrd="0" presId="urn:microsoft.com/office/officeart/2008/layout/HorizontalMultiLevelHierarchy"/>
    <dgm:cxn modelId="{275175CF-CF99-4258-902C-825653112215}" type="presParOf" srcId="{561E6672-E1F6-44B0-9407-D58552575220}" destId="{5ED8052E-B7F9-4AFF-97C3-D8E629A0F395}" srcOrd="8" destOrd="0" presId="urn:microsoft.com/office/officeart/2008/layout/HorizontalMultiLevelHierarchy"/>
    <dgm:cxn modelId="{2E28201D-4E7F-45F4-B56A-555814F614B7}" type="presParOf" srcId="{5ED8052E-B7F9-4AFF-97C3-D8E629A0F395}" destId="{3A3ACBE2-9957-4282-B96A-D7C380B4EC6D}" srcOrd="0" destOrd="0" presId="urn:microsoft.com/office/officeart/2008/layout/HorizontalMultiLevelHierarchy"/>
    <dgm:cxn modelId="{00C0A2DF-A47A-4D22-B9FC-C04D58C0C150}" type="presParOf" srcId="{561E6672-E1F6-44B0-9407-D58552575220}" destId="{520278E2-C0F6-41EF-A627-0CD29DF55294}" srcOrd="9" destOrd="0" presId="urn:microsoft.com/office/officeart/2008/layout/HorizontalMultiLevelHierarchy"/>
    <dgm:cxn modelId="{3105E321-D358-46EF-A902-E37E8E28FBCD}" type="presParOf" srcId="{520278E2-C0F6-41EF-A627-0CD29DF55294}" destId="{9AA6B075-81BB-4467-9EDB-E54795292EB3}" srcOrd="0" destOrd="0" presId="urn:microsoft.com/office/officeart/2008/layout/HorizontalMultiLevelHierarchy"/>
    <dgm:cxn modelId="{E05AF191-48F5-46F7-BE0C-1544370D4041}" type="presParOf" srcId="{520278E2-C0F6-41EF-A627-0CD29DF55294}" destId="{C027647B-6462-46EB-8988-3A890600E577}" srcOrd="1" destOrd="0" presId="urn:microsoft.com/office/officeart/2008/layout/HorizontalMultiLevelHierarchy"/>
    <dgm:cxn modelId="{7F957794-3E72-4B28-9898-B6FBC05374F7}" type="presParOf" srcId="{561E6672-E1F6-44B0-9407-D58552575220}" destId="{0E7CF2F3-E352-4FF5-9338-90BF1C26DE40}" srcOrd="10" destOrd="0" presId="urn:microsoft.com/office/officeart/2008/layout/HorizontalMultiLevelHierarchy"/>
    <dgm:cxn modelId="{9F28E1E0-BAC3-4545-BA06-E0D3AFB524F7}" type="presParOf" srcId="{0E7CF2F3-E352-4FF5-9338-90BF1C26DE40}" destId="{86739E2D-02BA-4C13-84C6-A7CEF9BF9004}" srcOrd="0" destOrd="0" presId="urn:microsoft.com/office/officeart/2008/layout/HorizontalMultiLevelHierarchy"/>
    <dgm:cxn modelId="{2445C609-8BAC-4F1B-99F6-6601CC19CDFD}" type="presParOf" srcId="{561E6672-E1F6-44B0-9407-D58552575220}" destId="{75F57301-9042-4784-BAED-1368811D1063}" srcOrd="11" destOrd="0" presId="urn:microsoft.com/office/officeart/2008/layout/HorizontalMultiLevelHierarchy"/>
    <dgm:cxn modelId="{61C25AAE-A2C9-4680-84FB-3B46E5D79AEE}" type="presParOf" srcId="{75F57301-9042-4784-BAED-1368811D1063}" destId="{1A0C5BA8-2EC8-4431-836C-CA74507999E6}" srcOrd="0" destOrd="0" presId="urn:microsoft.com/office/officeart/2008/layout/HorizontalMultiLevelHierarchy"/>
    <dgm:cxn modelId="{1C70B4EF-E6C0-4F31-A82D-27B3B3FD8C9C}" type="presParOf" srcId="{75F57301-9042-4784-BAED-1368811D1063}" destId="{60014997-772B-42F1-A49C-6BE571A861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D5896-5623-49EA-AEEA-25270B33F1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507FC8C-661F-4025-ACA5-BC5367FB4A2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Материал для проведения НОД по речевому развитию</a:t>
          </a:r>
          <a:endParaRPr lang="ru-RU" b="1" dirty="0"/>
        </a:p>
      </dgm:t>
    </dgm:pt>
    <dgm:pt modelId="{546D925F-B244-44E7-9045-A78E2225E31A}" type="parTrans" cxnId="{0608F98C-89B4-4579-AFC9-81E4B568D69A}">
      <dgm:prSet/>
      <dgm:spPr/>
      <dgm:t>
        <a:bodyPr/>
        <a:lstStyle/>
        <a:p>
          <a:endParaRPr lang="ru-RU"/>
        </a:p>
      </dgm:t>
    </dgm:pt>
    <dgm:pt modelId="{DA6DA66B-9CBD-4A11-850F-D6DE723824E0}" type="sibTrans" cxnId="{0608F98C-89B4-4579-AFC9-81E4B568D69A}">
      <dgm:prSet/>
      <dgm:spPr/>
      <dgm:t>
        <a:bodyPr/>
        <a:lstStyle/>
        <a:p>
          <a:endParaRPr lang="ru-RU"/>
        </a:p>
      </dgm:t>
    </dgm:pt>
    <dgm:pt modelId="{E6376D8D-949C-480E-B85A-81B48062FCE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Мнемотаблицы</a:t>
          </a:r>
          <a:endParaRPr lang="ru-RU" sz="1800" b="1" dirty="0"/>
        </a:p>
      </dgm:t>
    </dgm:pt>
    <dgm:pt modelId="{A36838B7-8CB3-44A3-8839-4CD8BB48E4C7}" type="parTrans" cxnId="{82CDE6F7-1E1C-4F30-AAE6-D592DC9CCE02}">
      <dgm:prSet/>
      <dgm:spPr/>
      <dgm:t>
        <a:bodyPr/>
        <a:lstStyle/>
        <a:p>
          <a:endParaRPr lang="ru-RU"/>
        </a:p>
      </dgm:t>
    </dgm:pt>
    <dgm:pt modelId="{EC2EE7CA-7502-4613-8B4B-44D24AAF01E9}" type="sibTrans" cxnId="{82CDE6F7-1E1C-4F30-AAE6-D592DC9CCE02}">
      <dgm:prSet/>
      <dgm:spPr/>
      <dgm:t>
        <a:bodyPr/>
        <a:lstStyle/>
        <a:p>
          <a:endParaRPr lang="ru-RU"/>
        </a:p>
      </dgm:t>
    </dgm:pt>
    <dgm:pt modelId="{33006544-5847-48E3-BAB4-50CB683B47A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Разрезные картинки</a:t>
          </a:r>
          <a:endParaRPr lang="ru-RU" sz="1800" b="1" dirty="0"/>
        </a:p>
      </dgm:t>
    </dgm:pt>
    <dgm:pt modelId="{D4434497-3048-4466-AEDC-07E4BA998719}" type="parTrans" cxnId="{C880FC63-5E59-44D1-B937-2B71E3F36AA7}">
      <dgm:prSet/>
      <dgm:spPr/>
      <dgm:t>
        <a:bodyPr/>
        <a:lstStyle/>
        <a:p>
          <a:endParaRPr lang="ru-RU"/>
        </a:p>
      </dgm:t>
    </dgm:pt>
    <dgm:pt modelId="{A3F28C44-4579-4129-A3B4-4FA75E80963D}" type="sibTrans" cxnId="{C880FC63-5E59-44D1-B937-2B71E3F36AA7}">
      <dgm:prSet/>
      <dgm:spPr/>
      <dgm:t>
        <a:bodyPr/>
        <a:lstStyle/>
        <a:p>
          <a:endParaRPr lang="ru-RU"/>
        </a:p>
      </dgm:t>
    </dgm:pt>
    <dgm:pt modelId="{242147C3-A82F-47DA-B1C4-84FCD04C4AE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Парные картинки</a:t>
          </a:r>
          <a:endParaRPr lang="ru-RU" sz="1800" b="1" dirty="0"/>
        </a:p>
      </dgm:t>
    </dgm:pt>
    <dgm:pt modelId="{6CEDB5AF-11AC-404B-9639-18ACA6A88436}" type="parTrans" cxnId="{C3B45797-A6C7-4CCA-947E-7E9E36997A28}">
      <dgm:prSet/>
      <dgm:spPr/>
      <dgm:t>
        <a:bodyPr/>
        <a:lstStyle/>
        <a:p>
          <a:endParaRPr lang="ru-RU"/>
        </a:p>
      </dgm:t>
    </dgm:pt>
    <dgm:pt modelId="{7A4E411D-FF5B-4076-ABD8-2A233CBDE367}" type="sibTrans" cxnId="{C3B45797-A6C7-4CCA-947E-7E9E36997A28}">
      <dgm:prSet/>
      <dgm:spPr/>
      <dgm:t>
        <a:bodyPr/>
        <a:lstStyle/>
        <a:p>
          <a:endParaRPr lang="ru-RU"/>
        </a:p>
      </dgm:t>
    </dgm:pt>
    <dgm:pt modelId="{5A1388BA-6634-4CDD-AE5D-F861ADAE47A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Дидактические</a:t>
          </a:r>
          <a:r>
            <a:rPr lang="ru-RU" sz="2300" b="1" dirty="0" smtClean="0"/>
            <a:t> </a:t>
          </a:r>
          <a:r>
            <a:rPr lang="ru-RU" sz="1800" b="1" dirty="0" smtClean="0"/>
            <a:t>игры</a:t>
          </a:r>
          <a:endParaRPr lang="ru-RU" sz="2300" b="1" dirty="0"/>
        </a:p>
      </dgm:t>
    </dgm:pt>
    <dgm:pt modelId="{33BEA4DB-ACA5-4100-B7EA-5099FABADFA0}" type="parTrans" cxnId="{0CA23AF4-75A5-422D-8A47-5A752E576925}">
      <dgm:prSet/>
      <dgm:spPr/>
      <dgm:t>
        <a:bodyPr/>
        <a:lstStyle/>
        <a:p>
          <a:endParaRPr lang="ru-RU"/>
        </a:p>
      </dgm:t>
    </dgm:pt>
    <dgm:pt modelId="{12CC6842-2388-48A7-9A72-8BFB11B83424}" type="sibTrans" cxnId="{0CA23AF4-75A5-422D-8A47-5A752E576925}">
      <dgm:prSet/>
      <dgm:spPr/>
      <dgm:t>
        <a:bodyPr/>
        <a:lstStyle/>
        <a:p>
          <a:endParaRPr lang="ru-RU"/>
        </a:p>
      </dgm:t>
    </dgm:pt>
    <dgm:pt modelId="{4416F852-B0B5-4DF3-B3FB-B341A24D5E34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Предметные картинки</a:t>
          </a:r>
          <a:endParaRPr lang="ru-RU" sz="1800" b="1" dirty="0"/>
        </a:p>
      </dgm:t>
    </dgm:pt>
    <dgm:pt modelId="{166B25AC-33F6-48B5-9054-E6BD45CBAD2B}" type="sibTrans" cxnId="{8DE4EDA3-092A-48E8-B1E3-FF9E856909DD}">
      <dgm:prSet/>
      <dgm:spPr/>
      <dgm:t>
        <a:bodyPr/>
        <a:lstStyle/>
        <a:p>
          <a:endParaRPr lang="ru-RU"/>
        </a:p>
      </dgm:t>
    </dgm:pt>
    <dgm:pt modelId="{9FFB30B6-C942-4123-99F9-4BD43C19163B}" type="parTrans" cxnId="{8DE4EDA3-092A-48E8-B1E3-FF9E856909DD}">
      <dgm:prSet/>
      <dgm:spPr/>
      <dgm:t>
        <a:bodyPr/>
        <a:lstStyle/>
        <a:p>
          <a:endParaRPr lang="ru-RU"/>
        </a:p>
      </dgm:t>
    </dgm:pt>
    <dgm:pt modelId="{C4A0B5F0-7C64-47F3-B633-7444A51F0D73}" type="pres">
      <dgm:prSet presAssocID="{078D5896-5623-49EA-AEEA-25270B33F1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13B339-F8FE-4B42-9E9C-2CD07A3BE00B}" type="pres">
      <dgm:prSet presAssocID="{D507FC8C-661F-4025-ACA5-BC5367FB4A2D}" presName="root1" presStyleCnt="0"/>
      <dgm:spPr/>
    </dgm:pt>
    <dgm:pt modelId="{170180E0-FD34-42E6-84CB-3F932941BB37}" type="pres">
      <dgm:prSet presAssocID="{D507FC8C-661F-4025-ACA5-BC5367FB4A2D}" presName="LevelOneTextNode" presStyleLbl="node0" presStyleIdx="0" presStyleCnt="1" custLinFactX="-200000" custLinFactNeighborX="-252873" custLinFactNeighborY="-6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1E6672-E1F6-44B0-9407-D58552575220}" type="pres">
      <dgm:prSet presAssocID="{D507FC8C-661F-4025-ACA5-BC5367FB4A2D}" presName="level2hierChild" presStyleCnt="0"/>
      <dgm:spPr/>
    </dgm:pt>
    <dgm:pt modelId="{E4BFA5C2-757B-4FE1-B6D7-8EC05DCC7C2C}" type="pres">
      <dgm:prSet presAssocID="{9FFB30B6-C942-4123-99F9-4BD43C19163B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527CFCA3-1B05-49E1-8C8F-44F481795EE0}" type="pres">
      <dgm:prSet presAssocID="{9FFB30B6-C942-4123-99F9-4BD43C19163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43BA986-4D8B-45E2-A957-F05171A85CBF}" type="pres">
      <dgm:prSet presAssocID="{4416F852-B0B5-4DF3-B3FB-B341A24D5E34}" presName="root2" presStyleCnt="0"/>
      <dgm:spPr/>
    </dgm:pt>
    <dgm:pt modelId="{ED0CA1FD-5ACA-4B89-827C-3BD9846AB529}" type="pres">
      <dgm:prSet presAssocID="{4416F852-B0B5-4DF3-B3FB-B341A24D5E34}" presName="LevelTwoTextNode" presStyleLbl="node2" presStyleIdx="0" presStyleCnt="5" custScaleX="314199" custLinFactNeighborX="1704" custLinFactNeighborY="6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58AF7-7D80-4D71-9BA2-8BE62B255C82}" type="pres">
      <dgm:prSet presAssocID="{4416F852-B0B5-4DF3-B3FB-B341A24D5E34}" presName="level3hierChild" presStyleCnt="0"/>
      <dgm:spPr/>
    </dgm:pt>
    <dgm:pt modelId="{22EA5685-4E56-4585-B81E-D50434400681}" type="pres">
      <dgm:prSet presAssocID="{D4434497-3048-4466-AEDC-07E4BA99871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4E2EDE01-0DF3-4733-8281-6F0512593FE9}" type="pres">
      <dgm:prSet presAssocID="{D4434497-3048-4466-AEDC-07E4BA99871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A5BC31C-EB64-4C42-A33D-BE198C9BB93E}" type="pres">
      <dgm:prSet presAssocID="{33006544-5847-48E3-BAB4-50CB683B47A8}" presName="root2" presStyleCnt="0"/>
      <dgm:spPr/>
    </dgm:pt>
    <dgm:pt modelId="{A7FBF68A-A72A-412A-92F3-EB23C112419E}" type="pres">
      <dgm:prSet presAssocID="{33006544-5847-48E3-BAB4-50CB683B47A8}" presName="LevelTwoTextNode" presStyleLbl="node2" presStyleIdx="1" presStyleCnt="5" custScaleX="313671" custLinFactNeighborX="3062" custLinFactNeighborY="-6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B4248-185C-4746-87A6-9670EFD92F9F}" type="pres">
      <dgm:prSet presAssocID="{33006544-5847-48E3-BAB4-50CB683B47A8}" presName="level3hierChild" presStyleCnt="0"/>
      <dgm:spPr/>
    </dgm:pt>
    <dgm:pt modelId="{1A47C467-134E-4DC0-BD56-804341E4169E}" type="pres">
      <dgm:prSet presAssocID="{6CEDB5AF-11AC-404B-9639-18ACA6A8843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76217074-D052-4A0E-8966-26BF6B65D601}" type="pres">
      <dgm:prSet presAssocID="{6CEDB5AF-11AC-404B-9639-18ACA6A8843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8295273-E7E0-40D2-87A2-9EBFC36399E8}" type="pres">
      <dgm:prSet presAssocID="{242147C3-A82F-47DA-B1C4-84FCD04C4AEE}" presName="root2" presStyleCnt="0"/>
      <dgm:spPr/>
    </dgm:pt>
    <dgm:pt modelId="{723C9CF4-960B-4A02-8349-3D509D45686B}" type="pres">
      <dgm:prSet presAssocID="{242147C3-A82F-47DA-B1C4-84FCD04C4AEE}" presName="LevelTwoTextNode" presStyleLbl="node2" presStyleIdx="2" presStyleCnt="5" custScaleX="319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30886A-008C-4AC7-BE26-DE80FFCBC196}" type="pres">
      <dgm:prSet presAssocID="{242147C3-A82F-47DA-B1C4-84FCD04C4AEE}" presName="level3hierChild" presStyleCnt="0"/>
      <dgm:spPr/>
    </dgm:pt>
    <dgm:pt modelId="{7AC6606D-1482-44FA-9912-7946385B6AA6}" type="pres">
      <dgm:prSet presAssocID="{33BEA4DB-ACA5-4100-B7EA-5099FABADFA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AC165841-D68B-4A84-B99C-93BD54F28B78}" type="pres">
      <dgm:prSet presAssocID="{33BEA4DB-ACA5-4100-B7EA-5099FABADFA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4FAD5D7-5707-4567-B77A-5F4D50CFF975}" type="pres">
      <dgm:prSet presAssocID="{5A1388BA-6634-4CDD-AE5D-F861ADAE47A2}" presName="root2" presStyleCnt="0"/>
      <dgm:spPr/>
    </dgm:pt>
    <dgm:pt modelId="{01AF8608-DCBB-42FD-80D6-2C0A43F8E73F}" type="pres">
      <dgm:prSet presAssocID="{5A1388BA-6634-4CDD-AE5D-F861ADAE47A2}" presName="LevelTwoTextNode" presStyleLbl="node2" presStyleIdx="3" presStyleCnt="5" custScaleX="316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D418B-D819-4054-9061-A1607EB11781}" type="pres">
      <dgm:prSet presAssocID="{5A1388BA-6634-4CDD-AE5D-F861ADAE47A2}" presName="level3hierChild" presStyleCnt="0"/>
      <dgm:spPr/>
    </dgm:pt>
    <dgm:pt modelId="{07A8DC93-1BC4-4B4B-8D14-5F77B8F280B8}" type="pres">
      <dgm:prSet presAssocID="{A36838B7-8CB3-44A3-8839-4CD8BB48E4C7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79F28E2C-FF8E-4A08-85C4-0C65661E97B1}" type="pres">
      <dgm:prSet presAssocID="{A36838B7-8CB3-44A3-8839-4CD8BB48E4C7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623CB99-AC21-4F8B-A5BE-39ABEDED0038}" type="pres">
      <dgm:prSet presAssocID="{E6376D8D-949C-480E-B85A-81B48062FCE9}" presName="root2" presStyleCnt="0"/>
      <dgm:spPr/>
    </dgm:pt>
    <dgm:pt modelId="{2455E41B-39E3-4DA3-861B-DC3562A9AE0C}" type="pres">
      <dgm:prSet presAssocID="{E6376D8D-949C-480E-B85A-81B48062FCE9}" presName="LevelTwoTextNode" presStyleLbl="node2" presStyleIdx="4" presStyleCnt="5" custScaleX="319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C9C502-3EB2-4088-A316-1A4F411719BB}" type="pres">
      <dgm:prSet presAssocID="{E6376D8D-949C-480E-B85A-81B48062FCE9}" presName="level3hierChild" presStyleCnt="0"/>
      <dgm:spPr/>
    </dgm:pt>
  </dgm:ptLst>
  <dgm:cxnLst>
    <dgm:cxn modelId="{0608F98C-89B4-4579-AFC9-81E4B568D69A}" srcId="{078D5896-5623-49EA-AEEA-25270B33F1D8}" destId="{D507FC8C-661F-4025-ACA5-BC5367FB4A2D}" srcOrd="0" destOrd="0" parTransId="{546D925F-B244-44E7-9045-A78E2225E31A}" sibTransId="{DA6DA66B-9CBD-4A11-850F-D6DE723824E0}"/>
    <dgm:cxn modelId="{2C6ECD19-83AB-4B0F-A724-95AE56783C65}" type="presOf" srcId="{33BEA4DB-ACA5-4100-B7EA-5099FABADFA0}" destId="{7AC6606D-1482-44FA-9912-7946385B6AA6}" srcOrd="0" destOrd="0" presId="urn:microsoft.com/office/officeart/2008/layout/HorizontalMultiLevelHierarchy"/>
    <dgm:cxn modelId="{EDA07399-6A2E-4573-836A-04D4F373B48F}" type="presOf" srcId="{D4434497-3048-4466-AEDC-07E4BA998719}" destId="{22EA5685-4E56-4585-B81E-D50434400681}" srcOrd="0" destOrd="0" presId="urn:microsoft.com/office/officeart/2008/layout/HorizontalMultiLevelHierarchy"/>
    <dgm:cxn modelId="{058796FC-334B-46C6-BF96-DC1444CE2498}" type="presOf" srcId="{E6376D8D-949C-480E-B85A-81B48062FCE9}" destId="{2455E41B-39E3-4DA3-861B-DC3562A9AE0C}" srcOrd="0" destOrd="0" presId="urn:microsoft.com/office/officeart/2008/layout/HorizontalMultiLevelHierarchy"/>
    <dgm:cxn modelId="{0CA23AF4-75A5-422D-8A47-5A752E576925}" srcId="{D507FC8C-661F-4025-ACA5-BC5367FB4A2D}" destId="{5A1388BA-6634-4CDD-AE5D-F861ADAE47A2}" srcOrd="3" destOrd="0" parTransId="{33BEA4DB-ACA5-4100-B7EA-5099FABADFA0}" sibTransId="{12CC6842-2388-48A7-9A72-8BFB11B83424}"/>
    <dgm:cxn modelId="{1833D494-08E5-4C43-9E76-7397827A0F19}" type="presOf" srcId="{D507FC8C-661F-4025-ACA5-BC5367FB4A2D}" destId="{170180E0-FD34-42E6-84CB-3F932941BB37}" srcOrd="0" destOrd="0" presId="urn:microsoft.com/office/officeart/2008/layout/HorizontalMultiLevelHierarchy"/>
    <dgm:cxn modelId="{650AAD2E-AB1D-4AE5-ADD4-C8F950201D9C}" type="presOf" srcId="{33BEA4DB-ACA5-4100-B7EA-5099FABADFA0}" destId="{AC165841-D68B-4A84-B99C-93BD54F28B78}" srcOrd="1" destOrd="0" presId="urn:microsoft.com/office/officeart/2008/layout/HorizontalMultiLevelHierarchy"/>
    <dgm:cxn modelId="{BC405C60-3D6B-4F1F-A6D8-6FA0C46AC615}" type="presOf" srcId="{242147C3-A82F-47DA-B1C4-84FCD04C4AEE}" destId="{723C9CF4-960B-4A02-8349-3D509D45686B}" srcOrd="0" destOrd="0" presId="urn:microsoft.com/office/officeart/2008/layout/HorizontalMultiLevelHierarchy"/>
    <dgm:cxn modelId="{BF851BEF-0464-426A-87B5-FA75B287FEF2}" type="presOf" srcId="{078D5896-5623-49EA-AEEA-25270B33F1D8}" destId="{C4A0B5F0-7C64-47F3-B633-7444A51F0D73}" srcOrd="0" destOrd="0" presId="urn:microsoft.com/office/officeart/2008/layout/HorizontalMultiLevelHierarchy"/>
    <dgm:cxn modelId="{1EC84457-06C1-4489-AE1D-3992CCA95A17}" type="presOf" srcId="{9FFB30B6-C942-4123-99F9-4BD43C19163B}" destId="{E4BFA5C2-757B-4FE1-B6D7-8EC05DCC7C2C}" srcOrd="0" destOrd="0" presId="urn:microsoft.com/office/officeart/2008/layout/HorizontalMultiLevelHierarchy"/>
    <dgm:cxn modelId="{5A109D11-B604-41A2-BD23-F5EB69B0402A}" type="presOf" srcId="{5A1388BA-6634-4CDD-AE5D-F861ADAE47A2}" destId="{01AF8608-DCBB-42FD-80D6-2C0A43F8E73F}" srcOrd="0" destOrd="0" presId="urn:microsoft.com/office/officeart/2008/layout/HorizontalMultiLevelHierarchy"/>
    <dgm:cxn modelId="{8A339BC8-0D20-437A-B23F-29140DCDD1B9}" type="presOf" srcId="{6CEDB5AF-11AC-404B-9639-18ACA6A88436}" destId="{1A47C467-134E-4DC0-BD56-804341E4169E}" srcOrd="0" destOrd="0" presId="urn:microsoft.com/office/officeart/2008/layout/HorizontalMultiLevelHierarchy"/>
    <dgm:cxn modelId="{603A7C2C-1CEB-4AF4-AC48-79F167F1BD56}" type="presOf" srcId="{9FFB30B6-C942-4123-99F9-4BD43C19163B}" destId="{527CFCA3-1B05-49E1-8C8F-44F481795EE0}" srcOrd="1" destOrd="0" presId="urn:microsoft.com/office/officeart/2008/layout/HorizontalMultiLevelHierarchy"/>
    <dgm:cxn modelId="{2F3B390D-BE9E-48ED-A2B0-EC2B3C0E6510}" type="presOf" srcId="{6CEDB5AF-11AC-404B-9639-18ACA6A88436}" destId="{76217074-D052-4A0E-8966-26BF6B65D601}" srcOrd="1" destOrd="0" presId="urn:microsoft.com/office/officeart/2008/layout/HorizontalMultiLevelHierarchy"/>
    <dgm:cxn modelId="{D413AF74-5525-4B62-8902-CCD0D1A87560}" type="presOf" srcId="{33006544-5847-48E3-BAB4-50CB683B47A8}" destId="{A7FBF68A-A72A-412A-92F3-EB23C112419E}" srcOrd="0" destOrd="0" presId="urn:microsoft.com/office/officeart/2008/layout/HorizontalMultiLevelHierarchy"/>
    <dgm:cxn modelId="{CFB26F7F-6576-44F1-91F6-5C3BAA2DAFFA}" type="presOf" srcId="{A36838B7-8CB3-44A3-8839-4CD8BB48E4C7}" destId="{07A8DC93-1BC4-4B4B-8D14-5F77B8F280B8}" srcOrd="0" destOrd="0" presId="urn:microsoft.com/office/officeart/2008/layout/HorizontalMultiLevelHierarchy"/>
    <dgm:cxn modelId="{82CDE6F7-1E1C-4F30-AAE6-D592DC9CCE02}" srcId="{D507FC8C-661F-4025-ACA5-BC5367FB4A2D}" destId="{E6376D8D-949C-480E-B85A-81B48062FCE9}" srcOrd="4" destOrd="0" parTransId="{A36838B7-8CB3-44A3-8839-4CD8BB48E4C7}" sibTransId="{EC2EE7CA-7502-4613-8B4B-44D24AAF01E9}"/>
    <dgm:cxn modelId="{8DE4EDA3-092A-48E8-B1E3-FF9E856909DD}" srcId="{D507FC8C-661F-4025-ACA5-BC5367FB4A2D}" destId="{4416F852-B0B5-4DF3-B3FB-B341A24D5E34}" srcOrd="0" destOrd="0" parTransId="{9FFB30B6-C942-4123-99F9-4BD43C19163B}" sibTransId="{166B25AC-33F6-48B5-9054-E6BD45CBAD2B}"/>
    <dgm:cxn modelId="{6FD8128E-BCF7-49EF-BF7B-DF9AB90F1F7A}" type="presOf" srcId="{A36838B7-8CB3-44A3-8839-4CD8BB48E4C7}" destId="{79F28E2C-FF8E-4A08-85C4-0C65661E97B1}" srcOrd="1" destOrd="0" presId="urn:microsoft.com/office/officeart/2008/layout/HorizontalMultiLevelHierarchy"/>
    <dgm:cxn modelId="{C3B45797-A6C7-4CCA-947E-7E9E36997A28}" srcId="{D507FC8C-661F-4025-ACA5-BC5367FB4A2D}" destId="{242147C3-A82F-47DA-B1C4-84FCD04C4AEE}" srcOrd="2" destOrd="0" parTransId="{6CEDB5AF-11AC-404B-9639-18ACA6A88436}" sibTransId="{7A4E411D-FF5B-4076-ABD8-2A233CBDE367}"/>
    <dgm:cxn modelId="{9660132E-C373-49BF-A497-F9EF6AF723A7}" type="presOf" srcId="{4416F852-B0B5-4DF3-B3FB-B341A24D5E34}" destId="{ED0CA1FD-5ACA-4B89-827C-3BD9846AB529}" srcOrd="0" destOrd="0" presId="urn:microsoft.com/office/officeart/2008/layout/HorizontalMultiLevelHierarchy"/>
    <dgm:cxn modelId="{77A2C829-0D86-4DE7-9C7B-15E3C1F6BDEC}" type="presOf" srcId="{D4434497-3048-4466-AEDC-07E4BA998719}" destId="{4E2EDE01-0DF3-4733-8281-6F0512593FE9}" srcOrd="1" destOrd="0" presId="urn:microsoft.com/office/officeart/2008/layout/HorizontalMultiLevelHierarchy"/>
    <dgm:cxn modelId="{C880FC63-5E59-44D1-B937-2B71E3F36AA7}" srcId="{D507FC8C-661F-4025-ACA5-BC5367FB4A2D}" destId="{33006544-5847-48E3-BAB4-50CB683B47A8}" srcOrd="1" destOrd="0" parTransId="{D4434497-3048-4466-AEDC-07E4BA998719}" sibTransId="{A3F28C44-4579-4129-A3B4-4FA75E80963D}"/>
    <dgm:cxn modelId="{69E46F41-CEE8-43FD-A98D-5BF48961AA5A}" type="presParOf" srcId="{C4A0B5F0-7C64-47F3-B633-7444A51F0D73}" destId="{3413B339-F8FE-4B42-9E9C-2CD07A3BE00B}" srcOrd="0" destOrd="0" presId="urn:microsoft.com/office/officeart/2008/layout/HorizontalMultiLevelHierarchy"/>
    <dgm:cxn modelId="{9513E6EA-C926-4AF8-9394-3EACD4A3460B}" type="presParOf" srcId="{3413B339-F8FE-4B42-9E9C-2CD07A3BE00B}" destId="{170180E0-FD34-42E6-84CB-3F932941BB37}" srcOrd="0" destOrd="0" presId="urn:microsoft.com/office/officeart/2008/layout/HorizontalMultiLevelHierarchy"/>
    <dgm:cxn modelId="{99FD6422-EAB6-4024-9F45-91E6F9093E23}" type="presParOf" srcId="{3413B339-F8FE-4B42-9E9C-2CD07A3BE00B}" destId="{561E6672-E1F6-44B0-9407-D58552575220}" srcOrd="1" destOrd="0" presId="urn:microsoft.com/office/officeart/2008/layout/HorizontalMultiLevelHierarchy"/>
    <dgm:cxn modelId="{AE1219E6-4375-45CA-BD75-8DED77FA67F1}" type="presParOf" srcId="{561E6672-E1F6-44B0-9407-D58552575220}" destId="{E4BFA5C2-757B-4FE1-B6D7-8EC05DCC7C2C}" srcOrd="0" destOrd="0" presId="urn:microsoft.com/office/officeart/2008/layout/HorizontalMultiLevelHierarchy"/>
    <dgm:cxn modelId="{BCBDD167-D363-423A-BDE4-9D7EE96390C2}" type="presParOf" srcId="{E4BFA5C2-757B-4FE1-B6D7-8EC05DCC7C2C}" destId="{527CFCA3-1B05-49E1-8C8F-44F481795EE0}" srcOrd="0" destOrd="0" presId="urn:microsoft.com/office/officeart/2008/layout/HorizontalMultiLevelHierarchy"/>
    <dgm:cxn modelId="{7ED37BE6-33D4-459D-9D31-02EC1D0FBB6C}" type="presParOf" srcId="{561E6672-E1F6-44B0-9407-D58552575220}" destId="{D43BA986-4D8B-45E2-A957-F05171A85CBF}" srcOrd="1" destOrd="0" presId="urn:microsoft.com/office/officeart/2008/layout/HorizontalMultiLevelHierarchy"/>
    <dgm:cxn modelId="{5EB1973D-2680-4446-9AF0-B15C46B91314}" type="presParOf" srcId="{D43BA986-4D8B-45E2-A957-F05171A85CBF}" destId="{ED0CA1FD-5ACA-4B89-827C-3BD9846AB529}" srcOrd="0" destOrd="0" presId="urn:microsoft.com/office/officeart/2008/layout/HorizontalMultiLevelHierarchy"/>
    <dgm:cxn modelId="{F313EED5-E644-4850-A428-290537067430}" type="presParOf" srcId="{D43BA986-4D8B-45E2-A957-F05171A85CBF}" destId="{DE258AF7-7D80-4D71-9BA2-8BE62B255C82}" srcOrd="1" destOrd="0" presId="urn:microsoft.com/office/officeart/2008/layout/HorizontalMultiLevelHierarchy"/>
    <dgm:cxn modelId="{F36BB71E-5707-4536-9ED9-4A3D8E4C73EB}" type="presParOf" srcId="{561E6672-E1F6-44B0-9407-D58552575220}" destId="{22EA5685-4E56-4585-B81E-D50434400681}" srcOrd="2" destOrd="0" presId="urn:microsoft.com/office/officeart/2008/layout/HorizontalMultiLevelHierarchy"/>
    <dgm:cxn modelId="{E7752530-5863-4F31-98C4-B7B187796309}" type="presParOf" srcId="{22EA5685-4E56-4585-B81E-D50434400681}" destId="{4E2EDE01-0DF3-4733-8281-6F0512593FE9}" srcOrd="0" destOrd="0" presId="urn:microsoft.com/office/officeart/2008/layout/HorizontalMultiLevelHierarchy"/>
    <dgm:cxn modelId="{29A8C56B-9257-498C-8A29-A2859B2EABD8}" type="presParOf" srcId="{561E6672-E1F6-44B0-9407-D58552575220}" destId="{4A5BC31C-EB64-4C42-A33D-BE198C9BB93E}" srcOrd="3" destOrd="0" presId="urn:microsoft.com/office/officeart/2008/layout/HorizontalMultiLevelHierarchy"/>
    <dgm:cxn modelId="{7EE7A127-1114-43EA-9993-740C3B1D96F0}" type="presParOf" srcId="{4A5BC31C-EB64-4C42-A33D-BE198C9BB93E}" destId="{A7FBF68A-A72A-412A-92F3-EB23C112419E}" srcOrd="0" destOrd="0" presId="urn:microsoft.com/office/officeart/2008/layout/HorizontalMultiLevelHierarchy"/>
    <dgm:cxn modelId="{5E06DC36-BE7F-408D-9939-6A76BDDB011A}" type="presParOf" srcId="{4A5BC31C-EB64-4C42-A33D-BE198C9BB93E}" destId="{03BB4248-185C-4746-87A6-9670EFD92F9F}" srcOrd="1" destOrd="0" presId="urn:microsoft.com/office/officeart/2008/layout/HorizontalMultiLevelHierarchy"/>
    <dgm:cxn modelId="{DB7BC0BD-1A95-4D3A-A916-6D8D25E95102}" type="presParOf" srcId="{561E6672-E1F6-44B0-9407-D58552575220}" destId="{1A47C467-134E-4DC0-BD56-804341E4169E}" srcOrd="4" destOrd="0" presId="urn:microsoft.com/office/officeart/2008/layout/HorizontalMultiLevelHierarchy"/>
    <dgm:cxn modelId="{D41D79ED-0B1A-4233-974D-ADCE0305C17F}" type="presParOf" srcId="{1A47C467-134E-4DC0-BD56-804341E4169E}" destId="{76217074-D052-4A0E-8966-26BF6B65D601}" srcOrd="0" destOrd="0" presId="urn:microsoft.com/office/officeart/2008/layout/HorizontalMultiLevelHierarchy"/>
    <dgm:cxn modelId="{99B93008-E395-401B-AC3D-8490E9BFAE49}" type="presParOf" srcId="{561E6672-E1F6-44B0-9407-D58552575220}" destId="{08295273-E7E0-40D2-87A2-9EBFC36399E8}" srcOrd="5" destOrd="0" presId="urn:microsoft.com/office/officeart/2008/layout/HorizontalMultiLevelHierarchy"/>
    <dgm:cxn modelId="{39B51A73-3F79-4A13-BB53-C2D2905F698F}" type="presParOf" srcId="{08295273-E7E0-40D2-87A2-9EBFC36399E8}" destId="{723C9CF4-960B-4A02-8349-3D509D45686B}" srcOrd="0" destOrd="0" presId="urn:microsoft.com/office/officeart/2008/layout/HorizontalMultiLevelHierarchy"/>
    <dgm:cxn modelId="{9AB66E4D-1959-4489-A4C2-4C47308628AC}" type="presParOf" srcId="{08295273-E7E0-40D2-87A2-9EBFC36399E8}" destId="{7730886A-008C-4AC7-BE26-DE80FFCBC196}" srcOrd="1" destOrd="0" presId="urn:microsoft.com/office/officeart/2008/layout/HorizontalMultiLevelHierarchy"/>
    <dgm:cxn modelId="{11ED3EF5-8F68-4141-87E7-B121E1288D69}" type="presParOf" srcId="{561E6672-E1F6-44B0-9407-D58552575220}" destId="{7AC6606D-1482-44FA-9912-7946385B6AA6}" srcOrd="6" destOrd="0" presId="urn:microsoft.com/office/officeart/2008/layout/HorizontalMultiLevelHierarchy"/>
    <dgm:cxn modelId="{EDE447CB-10CD-4930-B158-80BC16D58C38}" type="presParOf" srcId="{7AC6606D-1482-44FA-9912-7946385B6AA6}" destId="{AC165841-D68B-4A84-B99C-93BD54F28B78}" srcOrd="0" destOrd="0" presId="urn:microsoft.com/office/officeart/2008/layout/HorizontalMultiLevelHierarchy"/>
    <dgm:cxn modelId="{66C79C05-3825-4C23-B865-9A2278894B71}" type="presParOf" srcId="{561E6672-E1F6-44B0-9407-D58552575220}" destId="{F4FAD5D7-5707-4567-B77A-5F4D50CFF975}" srcOrd="7" destOrd="0" presId="urn:microsoft.com/office/officeart/2008/layout/HorizontalMultiLevelHierarchy"/>
    <dgm:cxn modelId="{D93F7F13-D9B5-4934-9630-66E1DBCDBD3E}" type="presParOf" srcId="{F4FAD5D7-5707-4567-B77A-5F4D50CFF975}" destId="{01AF8608-DCBB-42FD-80D6-2C0A43F8E73F}" srcOrd="0" destOrd="0" presId="urn:microsoft.com/office/officeart/2008/layout/HorizontalMultiLevelHierarchy"/>
    <dgm:cxn modelId="{42DAD045-4EB4-4D33-B955-379C7DD28E35}" type="presParOf" srcId="{F4FAD5D7-5707-4567-B77A-5F4D50CFF975}" destId="{6D3D418B-D819-4054-9061-A1607EB11781}" srcOrd="1" destOrd="0" presId="urn:microsoft.com/office/officeart/2008/layout/HorizontalMultiLevelHierarchy"/>
    <dgm:cxn modelId="{1E68B537-C5CA-4B60-9BCE-88D85755AB70}" type="presParOf" srcId="{561E6672-E1F6-44B0-9407-D58552575220}" destId="{07A8DC93-1BC4-4B4B-8D14-5F77B8F280B8}" srcOrd="8" destOrd="0" presId="urn:microsoft.com/office/officeart/2008/layout/HorizontalMultiLevelHierarchy"/>
    <dgm:cxn modelId="{1EE20B78-E33F-4E0A-B8A3-A001E71E2451}" type="presParOf" srcId="{07A8DC93-1BC4-4B4B-8D14-5F77B8F280B8}" destId="{79F28E2C-FF8E-4A08-85C4-0C65661E97B1}" srcOrd="0" destOrd="0" presId="urn:microsoft.com/office/officeart/2008/layout/HorizontalMultiLevelHierarchy"/>
    <dgm:cxn modelId="{0DC2C631-13EC-43F6-97AB-3B6FD0B7A88E}" type="presParOf" srcId="{561E6672-E1F6-44B0-9407-D58552575220}" destId="{F623CB99-AC21-4F8B-A5BE-39ABEDED0038}" srcOrd="9" destOrd="0" presId="urn:microsoft.com/office/officeart/2008/layout/HorizontalMultiLevelHierarchy"/>
    <dgm:cxn modelId="{0C4088A6-5235-4AD8-A145-F01009733691}" type="presParOf" srcId="{F623CB99-AC21-4F8B-A5BE-39ABEDED0038}" destId="{2455E41B-39E3-4DA3-861B-DC3562A9AE0C}" srcOrd="0" destOrd="0" presId="urn:microsoft.com/office/officeart/2008/layout/HorizontalMultiLevelHierarchy"/>
    <dgm:cxn modelId="{1DFB40C8-1972-4DB2-B8AB-39C471CF2681}" type="presParOf" srcId="{F623CB99-AC21-4F8B-A5BE-39ABEDED0038}" destId="{A7C9C502-3EB2-4088-A316-1A4F411719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D5896-5623-49EA-AEEA-25270B33F1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507FC8C-661F-4025-ACA5-BC5367FB4A2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НОД по чтению ХЛ и фольклора </a:t>
          </a:r>
        </a:p>
        <a:p>
          <a:r>
            <a:rPr lang="ru-RU" b="1" dirty="0" smtClean="0"/>
            <a:t>в средней группе</a:t>
          </a:r>
          <a:endParaRPr lang="ru-RU" b="1" dirty="0"/>
        </a:p>
      </dgm:t>
    </dgm:pt>
    <dgm:pt modelId="{546D925F-B244-44E7-9045-A78E2225E31A}" type="parTrans" cxnId="{0608F98C-89B4-4579-AFC9-81E4B568D69A}">
      <dgm:prSet/>
      <dgm:spPr/>
      <dgm:t>
        <a:bodyPr/>
        <a:lstStyle/>
        <a:p>
          <a:endParaRPr lang="ru-RU"/>
        </a:p>
      </dgm:t>
    </dgm:pt>
    <dgm:pt modelId="{DA6DA66B-9CBD-4A11-850F-D6DE723824E0}" type="sibTrans" cxnId="{0608F98C-89B4-4579-AFC9-81E4B568D69A}">
      <dgm:prSet/>
      <dgm:spPr/>
      <dgm:t>
        <a:bodyPr/>
        <a:lstStyle/>
        <a:p>
          <a:endParaRPr lang="ru-RU"/>
        </a:p>
      </dgm:t>
    </dgm:pt>
    <dgm:pt modelId="{4416F852-B0B5-4DF3-B3FB-B341A24D5E34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Русский фольклор</a:t>
          </a:r>
          <a:endParaRPr lang="ru-RU" sz="1800" b="1" dirty="0"/>
        </a:p>
      </dgm:t>
    </dgm:pt>
    <dgm:pt modelId="{9FFB30B6-C942-4123-99F9-4BD43C19163B}" type="parTrans" cxnId="{8DE4EDA3-092A-48E8-B1E3-FF9E856909DD}">
      <dgm:prSet/>
      <dgm:spPr/>
      <dgm:t>
        <a:bodyPr/>
        <a:lstStyle/>
        <a:p>
          <a:endParaRPr lang="ru-RU"/>
        </a:p>
      </dgm:t>
    </dgm:pt>
    <dgm:pt modelId="{166B25AC-33F6-48B5-9054-E6BD45CBAD2B}" type="sibTrans" cxnId="{8DE4EDA3-092A-48E8-B1E3-FF9E856909DD}">
      <dgm:prSet/>
      <dgm:spPr/>
      <dgm:t>
        <a:bodyPr/>
        <a:lstStyle/>
        <a:p>
          <a:endParaRPr lang="ru-RU"/>
        </a:p>
      </dgm:t>
    </dgm:pt>
    <dgm:pt modelId="{E6376D8D-949C-480E-B85A-81B48062FCE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Произведения поэтов и писателей разных стран</a:t>
          </a:r>
          <a:endParaRPr lang="ru-RU" sz="1800" b="1" dirty="0"/>
        </a:p>
      </dgm:t>
    </dgm:pt>
    <dgm:pt modelId="{A36838B7-8CB3-44A3-8839-4CD8BB48E4C7}" type="parTrans" cxnId="{82CDE6F7-1E1C-4F30-AAE6-D592DC9CCE02}">
      <dgm:prSet/>
      <dgm:spPr/>
      <dgm:t>
        <a:bodyPr/>
        <a:lstStyle/>
        <a:p>
          <a:endParaRPr lang="ru-RU"/>
        </a:p>
      </dgm:t>
    </dgm:pt>
    <dgm:pt modelId="{EC2EE7CA-7502-4613-8B4B-44D24AAF01E9}" type="sibTrans" cxnId="{82CDE6F7-1E1C-4F30-AAE6-D592DC9CCE02}">
      <dgm:prSet/>
      <dgm:spPr/>
      <dgm:t>
        <a:bodyPr/>
        <a:lstStyle/>
        <a:p>
          <a:endParaRPr lang="ru-RU"/>
        </a:p>
      </dgm:t>
    </dgm:pt>
    <dgm:pt modelId="{33006544-5847-48E3-BAB4-50CB683B47A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Фольклор народов мира</a:t>
          </a:r>
          <a:endParaRPr lang="ru-RU" sz="1800" b="1" dirty="0"/>
        </a:p>
      </dgm:t>
    </dgm:pt>
    <dgm:pt modelId="{D4434497-3048-4466-AEDC-07E4BA998719}" type="parTrans" cxnId="{C880FC63-5E59-44D1-B937-2B71E3F36AA7}">
      <dgm:prSet/>
      <dgm:spPr/>
      <dgm:t>
        <a:bodyPr/>
        <a:lstStyle/>
        <a:p>
          <a:endParaRPr lang="ru-RU"/>
        </a:p>
      </dgm:t>
    </dgm:pt>
    <dgm:pt modelId="{A3F28C44-4579-4129-A3B4-4FA75E80963D}" type="sibTrans" cxnId="{C880FC63-5E59-44D1-B937-2B71E3F36AA7}">
      <dgm:prSet/>
      <dgm:spPr/>
      <dgm:t>
        <a:bodyPr/>
        <a:lstStyle/>
        <a:p>
          <a:endParaRPr lang="ru-RU"/>
        </a:p>
      </dgm:t>
    </dgm:pt>
    <dgm:pt modelId="{242147C3-A82F-47DA-B1C4-84FCD04C4AE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Произведения поэтов и писателей России</a:t>
          </a:r>
          <a:endParaRPr lang="ru-RU" sz="1800" b="1" dirty="0"/>
        </a:p>
      </dgm:t>
    </dgm:pt>
    <dgm:pt modelId="{6CEDB5AF-11AC-404B-9639-18ACA6A88436}" type="parTrans" cxnId="{C3B45797-A6C7-4CCA-947E-7E9E36997A28}">
      <dgm:prSet/>
      <dgm:spPr/>
      <dgm:t>
        <a:bodyPr/>
        <a:lstStyle/>
        <a:p>
          <a:endParaRPr lang="ru-RU"/>
        </a:p>
      </dgm:t>
    </dgm:pt>
    <dgm:pt modelId="{7A4E411D-FF5B-4076-ABD8-2A233CBDE367}" type="sibTrans" cxnId="{C3B45797-A6C7-4CCA-947E-7E9E36997A28}">
      <dgm:prSet/>
      <dgm:spPr/>
      <dgm:t>
        <a:bodyPr/>
        <a:lstStyle/>
        <a:p>
          <a:endParaRPr lang="ru-RU"/>
        </a:p>
      </dgm:t>
    </dgm:pt>
    <dgm:pt modelId="{C4A0B5F0-7C64-47F3-B633-7444A51F0D73}" type="pres">
      <dgm:prSet presAssocID="{078D5896-5623-49EA-AEEA-25270B33F1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13B339-F8FE-4B42-9E9C-2CD07A3BE00B}" type="pres">
      <dgm:prSet presAssocID="{D507FC8C-661F-4025-ACA5-BC5367FB4A2D}" presName="root1" presStyleCnt="0"/>
      <dgm:spPr/>
    </dgm:pt>
    <dgm:pt modelId="{170180E0-FD34-42E6-84CB-3F932941BB37}" type="pres">
      <dgm:prSet presAssocID="{D507FC8C-661F-4025-ACA5-BC5367FB4A2D}" presName="LevelOneTextNode" presStyleLbl="node0" presStyleIdx="0" presStyleCnt="1" custLinFactX="-200000" custLinFactNeighborX="-252873" custLinFactNeighborY="-6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1E6672-E1F6-44B0-9407-D58552575220}" type="pres">
      <dgm:prSet presAssocID="{D507FC8C-661F-4025-ACA5-BC5367FB4A2D}" presName="level2hierChild" presStyleCnt="0"/>
      <dgm:spPr/>
    </dgm:pt>
    <dgm:pt modelId="{E4BFA5C2-757B-4FE1-B6D7-8EC05DCC7C2C}" type="pres">
      <dgm:prSet presAssocID="{9FFB30B6-C942-4123-99F9-4BD43C19163B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27CFCA3-1B05-49E1-8C8F-44F481795EE0}" type="pres">
      <dgm:prSet presAssocID="{9FFB30B6-C942-4123-99F9-4BD43C19163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43BA986-4D8B-45E2-A957-F05171A85CBF}" type="pres">
      <dgm:prSet presAssocID="{4416F852-B0B5-4DF3-B3FB-B341A24D5E34}" presName="root2" presStyleCnt="0"/>
      <dgm:spPr/>
    </dgm:pt>
    <dgm:pt modelId="{ED0CA1FD-5ACA-4B89-827C-3BD9846AB529}" type="pres">
      <dgm:prSet presAssocID="{4416F852-B0B5-4DF3-B3FB-B341A24D5E34}" presName="LevelTwoTextNode" presStyleLbl="node2" presStyleIdx="0" presStyleCnt="4" custScaleX="314199" custLinFactNeighborX="2612" custLinFactNeighborY="3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58AF7-7D80-4D71-9BA2-8BE62B255C82}" type="pres">
      <dgm:prSet presAssocID="{4416F852-B0B5-4DF3-B3FB-B341A24D5E34}" presName="level3hierChild" presStyleCnt="0"/>
      <dgm:spPr/>
    </dgm:pt>
    <dgm:pt modelId="{22EA5685-4E56-4585-B81E-D50434400681}" type="pres">
      <dgm:prSet presAssocID="{D4434497-3048-4466-AEDC-07E4BA99871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E2EDE01-0DF3-4733-8281-6F0512593FE9}" type="pres">
      <dgm:prSet presAssocID="{D4434497-3048-4466-AEDC-07E4BA99871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A5BC31C-EB64-4C42-A33D-BE198C9BB93E}" type="pres">
      <dgm:prSet presAssocID="{33006544-5847-48E3-BAB4-50CB683B47A8}" presName="root2" presStyleCnt="0"/>
      <dgm:spPr/>
    </dgm:pt>
    <dgm:pt modelId="{A7FBF68A-A72A-412A-92F3-EB23C112419E}" type="pres">
      <dgm:prSet presAssocID="{33006544-5847-48E3-BAB4-50CB683B47A8}" presName="LevelTwoTextNode" presStyleLbl="node2" presStyleIdx="1" presStyleCnt="4" custScaleX="313671" custLinFactNeighborX="3062" custLinFactNeighborY="-6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B4248-185C-4746-87A6-9670EFD92F9F}" type="pres">
      <dgm:prSet presAssocID="{33006544-5847-48E3-BAB4-50CB683B47A8}" presName="level3hierChild" presStyleCnt="0"/>
      <dgm:spPr/>
    </dgm:pt>
    <dgm:pt modelId="{1A47C467-134E-4DC0-BD56-804341E4169E}" type="pres">
      <dgm:prSet presAssocID="{6CEDB5AF-11AC-404B-9639-18ACA6A8843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6217074-D052-4A0E-8966-26BF6B65D601}" type="pres">
      <dgm:prSet presAssocID="{6CEDB5AF-11AC-404B-9639-18ACA6A8843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8295273-E7E0-40D2-87A2-9EBFC36399E8}" type="pres">
      <dgm:prSet presAssocID="{242147C3-A82F-47DA-B1C4-84FCD04C4AEE}" presName="root2" presStyleCnt="0"/>
      <dgm:spPr/>
    </dgm:pt>
    <dgm:pt modelId="{723C9CF4-960B-4A02-8349-3D509D45686B}" type="pres">
      <dgm:prSet presAssocID="{242147C3-A82F-47DA-B1C4-84FCD04C4AEE}" presName="LevelTwoTextNode" presStyleLbl="node2" presStyleIdx="2" presStyleCnt="4" custScaleX="319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30886A-008C-4AC7-BE26-DE80FFCBC196}" type="pres">
      <dgm:prSet presAssocID="{242147C3-A82F-47DA-B1C4-84FCD04C4AEE}" presName="level3hierChild" presStyleCnt="0"/>
      <dgm:spPr/>
    </dgm:pt>
    <dgm:pt modelId="{07A8DC93-1BC4-4B4B-8D14-5F77B8F280B8}" type="pres">
      <dgm:prSet presAssocID="{A36838B7-8CB3-44A3-8839-4CD8BB48E4C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9F28E2C-FF8E-4A08-85C4-0C65661E97B1}" type="pres">
      <dgm:prSet presAssocID="{A36838B7-8CB3-44A3-8839-4CD8BB48E4C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623CB99-AC21-4F8B-A5BE-39ABEDED0038}" type="pres">
      <dgm:prSet presAssocID="{E6376D8D-949C-480E-B85A-81B48062FCE9}" presName="root2" presStyleCnt="0"/>
      <dgm:spPr/>
    </dgm:pt>
    <dgm:pt modelId="{2455E41B-39E3-4DA3-861B-DC3562A9AE0C}" type="pres">
      <dgm:prSet presAssocID="{E6376D8D-949C-480E-B85A-81B48062FCE9}" presName="LevelTwoTextNode" presStyleLbl="node2" presStyleIdx="3" presStyleCnt="4" custScaleX="319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C9C502-3EB2-4088-A316-1A4F411719BB}" type="pres">
      <dgm:prSet presAssocID="{E6376D8D-949C-480E-B85A-81B48062FCE9}" presName="level3hierChild" presStyleCnt="0"/>
      <dgm:spPr/>
    </dgm:pt>
  </dgm:ptLst>
  <dgm:cxnLst>
    <dgm:cxn modelId="{6E348901-A25C-41CA-B71A-13DC92239847}" type="presOf" srcId="{A36838B7-8CB3-44A3-8839-4CD8BB48E4C7}" destId="{07A8DC93-1BC4-4B4B-8D14-5F77B8F280B8}" srcOrd="0" destOrd="0" presId="urn:microsoft.com/office/officeart/2008/layout/HorizontalMultiLevelHierarchy"/>
    <dgm:cxn modelId="{83770B53-B116-40F6-B9D1-0E6E94E6AD83}" type="presOf" srcId="{9FFB30B6-C942-4123-99F9-4BD43C19163B}" destId="{527CFCA3-1B05-49E1-8C8F-44F481795EE0}" srcOrd="1" destOrd="0" presId="urn:microsoft.com/office/officeart/2008/layout/HorizontalMultiLevelHierarchy"/>
    <dgm:cxn modelId="{A6BD0B2A-6993-4915-80EE-E06B958192A4}" type="presOf" srcId="{6CEDB5AF-11AC-404B-9639-18ACA6A88436}" destId="{76217074-D052-4A0E-8966-26BF6B65D601}" srcOrd="1" destOrd="0" presId="urn:microsoft.com/office/officeart/2008/layout/HorizontalMultiLevelHierarchy"/>
    <dgm:cxn modelId="{1C668E45-A0C2-4DEE-B77D-1999AC000658}" type="presOf" srcId="{A36838B7-8CB3-44A3-8839-4CD8BB48E4C7}" destId="{79F28E2C-FF8E-4A08-85C4-0C65661E97B1}" srcOrd="1" destOrd="0" presId="urn:microsoft.com/office/officeart/2008/layout/HorizontalMultiLevelHierarchy"/>
    <dgm:cxn modelId="{C880FC63-5E59-44D1-B937-2B71E3F36AA7}" srcId="{D507FC8C-661F-4025-ACA5-BC5367FB4A2D}" destId="{33006544-5847-48E3-BAB4-50CB683B47A8}" srcOrd="1" destOrd="0" parTransId="{D4434497-3048-4466-AEDC-07E4BA998719}" sibTransId="{A3F28C44-4579-4129-A3B4-4FA75E80963D}"/>
    <dgm:cxn modelId="{0608F98C-89B4-4579-AFC9-81E4B568D69A}" srcId="{078D5896-5623-49EA-AEEA-25270B33F1D8}" destId="{D507FC8C-661F-4025-ACA5-BC5367FB4A2D}" srcOrd="0" destOrd="0" parTransId="{546D925F-B244-44E7-9045-A78E2225E31A}" sibTransId="{DA6DA66B-9CBD-4A11-850F-D6DE723824E0}"/>
    <dgm:cxn modelId="{E38090EC-F470-4194-89DB-6C30E4C67D75}" type="presOf" srcId="{E6376D8D-949C-480E-B85A-81B48062FCE9}" destId="{2455E41B-39E3-4DA3-861B-DC3562A9AE0C}" srcOrd="0" destOrd="0" presId="urn:microsoft.com/office/officeart/2008/layout/HorizontalMultiLevelHierarchy"/>
    <dgm:cxn modelId="{D8B23AA5-9593-467B-8406-3DDA2DEA0977}" type="presOf" srcId="{9FFB30B6-C942-4123-99F9-4BD43C19163B}" destId="{E4BFA5C2-757B-4FE1-B6D7-8EC05DCC7C2C}" srcOrd="0" destOrd="0" presId="urn:microsoft.com/office/officeart/2008/layout/HorizontalMultiLevelHierarchy"/>
    <dgm:cxn modelId="{62F9BF9C-D6AC-4981-820D-52EC854B02F6}" type="presOf" srcId="{D4434497-3048-4466-AEDC-07E4BA998719}" destId="{22EA5685-4E56-4585-B81E-D50434400681}" srcOrd="0" destOrd="0" presId="urn:microsoft.com/office/officeart/2008/layout/HorizontalMultiLevelHierarchy"/>
    <dgm:cxn modelId="{349A10D0-10D1-45BB-B09A-107229C31993}" type="presOf" srcId="{4416F852-B0B5-4DF3-B3FB-B341A24D5E34}" destId="{ED0CA1FD-5ACA-4B89-827C-3BD9846AB529}" srcOrd="0" destOrd="0" presId="urn:microsoft.com/office/officeart/2008/layout/HorizontalMultiLevelHierarchy"/>
    <dgm:cxn modelId="{8DE4EDA3-092A-48E8-B1E3-FF9E856909DD}" srcId="{D507FC8C-661F-4025-ACA5-BC5367FB4A2D}" destId="{4416F852-B0B5-4DF3-B3FB-B341A24D5E34}" srcOrd="0" destOrd="0" parTransId="{9FFB30B6-C942-4123-99F9-4BD43C19163B}" sibTransId="{166B25AC-33F6-48B5-9054-E6BD45CBAD2B}"/>
    <dgm:cxn modelId="{F85F7290-E3D1-4C68-A2BB-EB56369691E4}" type="presOf" srcId="{33006544-5847-48E3-BAB4-50CB683B47A8}" destId="{A7FBF68A-A72A-412A-92F3-EB23C112419E}" srcOrd="0" destOrd="0" presId="urn:microsoft.com/office/officeart/2008/layout/HorizontalMultiLevelHierarchy"/>
    <dgm:cxn modelId="{87AB4182-82A7-4FD7-AC7F-A27DD8270C43}" type="presOf" srcId="{6CEDB5AF-11AC-404B-9639-18ACA6A88436}" destId="{1A47C467-134E-4DC0-BD56-804341E4169E}" srcOrd="0" destOrd="0" presId="urn:microsoft.com/office/officeart/2008/layout/HorizontalMultiLevelHierarchy"/>
    <dgm:cxn modelId="{F30F93ED-00D1-4355-8B27-C202A87F3CF2}" type="presOf" srcId="{D507FC8C-661F-4025-ACA5-BC5367FB4A2D}" destId="{170180E0-FD34-42E6-84CB-3F932941BB37}" srcOrd="0" destOrd="0" presId="urn:microsoft.com/office/officeart/2008/layout/HorizontalMultiLevelHierarchy"/>
    <dgm:cxn modelId="{CBEA3C47-E136-4715-B6BA-EFFA0C6DA740}" type="presOf" srcId="{242147C3-A82F-47DA-B1C4-84FCD04C4AEE}" destId="{723C9CF4-960B-4A02-8349-3D509D45686B}" srcOrd="0" destOrd="0" presId="urn:microsoft.com/office/officeart/2008/layout/HorizontalMultiLevelHierarchy"/>
    <dgm:cxn modelId="{D3BA075D-D985-4B7C-A4B1-32D1D05FFAF1}" type="presOf" srcId="{078D5896-5623-49EA-AEEA-25270B33F1D8}" destId="{C4A0B5F0-7C64-47F3-B633-7444A51F0D73}" srcOrd="0" destOrd="0" presId="urn:microsoft.com/office/officeart/2008/layout/HorizontalMultiLevelHierarchy"/>
    <dgm:cxn modelId="{82CDE6F7-1E1C-4F30-AAE6-D592DC9CCE02}" srcId="{D507FC8C-661F-4025-ACA5-BC5367FB4A2D}" destId="{E6376D8D-949C-480E-B85A-81B48062FCE9}" srcOrd="3" destOrd="0" parTransId="{A36838B7-8CB3-44A3-8839-4CD8BB48E4C7}" sibTransId="{EC2EE7CA-7502-4613-8B4B-44D24AAF01E9}"/>
    <dgm:cxn modelId="{C3B45797-A6C7-4CCA-947E-7E9E36997A28}" srcId="{D507FC8C-661F-4025-ACA5-BC5367FB4A2D}" destId="{242147C3-A82F-47DA-B1C4-84FCD04C4AEE}" srcOrd="2" destOrd="0" parTransId="{6CEDB5AF-11AC-404B-9639-18ACA6A88436}" sibTransId="{7A4E411D-FF5B-4076-ABD8-2A233CBDE367}"/>
    <dgm:cxn modelId="{944B58C7-D60E-4896-9888-310494882599}" type="presOf" srcId="{D4434497-3048-4466-AEDC-07E4BA998719}" destId="{4E2EDE01-0DF3-4733-8281-6F0512593FE9}" srcOrd="1" destOrd="0" presId="urn:microsoft.com/office/officeart/2008/layout/HorizontalMultiLevelHierarchy"/>
    <dgm:cxn modelId="{84EA1769-A01B-4562-9476-D746364CC51D}" type="presParOf" srcId="{C4A0B5F0-7C64-47F3-B633-7444A51F0D73}" destId="{3413B339-F8FE-4B42-9E9C-2CD07A3BE00B}" srcOrd="0" destOrd="0" presId="urn:microsoft.com/office/officeart/2008/layout/HorizontalMultiLevelHierarchy"/>
    <dgm:cxn modelId="{669FE08A-F542-47D4-88F8-25AA820894C4}" type="presParOf" srcId="{3413B339-F8FE-4B42-9E9C-2CD07A3BE00B}" destId="{170180E0-FD34-42E6-84CB-3F932941BB37}" srcOrd="0" destOrd="0" presId="urn:microsoft.com/office/officeart/2008/layout/HorizontalMultiLevelHierarchy"/>
    <dgm:cxn modelId="{528F20CD-819B-40B2-882B-AB1C9333316D}" type="presParOf" srcId="{3413B339-F8FE-4B42-9E9C-2CD07A3BE00B}" destId="{561E6672-E1F6-44B0-9407-D58552575220}" srcOrd="1" destOrd="0" presId="urn:microsoft.com/office/officeart/2008/layout/HorizontalMultiLevelHierarchy"/>
    <dgm:cxn modelId="{C951DABA-BC13-4832-89B1-46A903F40BCA}" type="presParOf" srcId="{561E6672-E1F6-44B0-9407-D58552575220}" destId="{E4BFA5C2-757B-4FE1-B6D7-8EC05DCC7C2C}" srcOrd="0" destOrd="0" presId="urn:microsoft.com/office/officeart/2008/layout/HorizontalMultiLevelHierarchy"/>
    <dgm:cxn modelId="{C05C92CF-8E11-4437-B700-D1ECC8BAF73D}" type="presParOf" srcId="{E4BFA5C2-757B-4FE1-B6D7-8EC05DCC7C2C}" destId="{527CFCA3-1B05-49E1-8C8F-44F481795EE0}" srcOrd="0" destOrd="0" presId="urn:microsoft.com/office/officeart/2008/layout/HorizontalMultiLevelHierarchy"/>
    <dgm:cxn modelId="{EB0B7D06-D301-4CFD-A6B2-A62545E328EF}" type="presParOf" srcId="{561E6672-E1F6-44B0-9407-D58552575220}" destId="{D43BA986-4D8B-45E2-A957-F05171A85CBF}" srcOrd="1" destOrd="0" presId="urn:microsoft.com/office/officeart/2008/layout/HorizontalMultiLevelHierarchy"/>
    <dgm:cxn modelId="{DCB17CA6-31AE-43AB-8C41-07EB3C2766F8}" type="presParOf" srcId="{D43BA986-4D8B-45E2-A957-F05171A85CBF}" destId="{ED0CA1FD-5ACA-4B89-827C-3BD9846AB529}" srcOrd="0" destOrd="0" presId="urn:microsoft.com/office/officeart/2008/layout/HorizontalMultiLevelHierarchy"/>
    <dgm:cxn modelId="{2ABE6A22-A1A0-43B8-B49F-533F8DBEE75E}" type="presParOf" srcId="{D43BA986-4D8B-45E2-A957-F05171A85CBF}" destId="{DE258AF7-7D80-4D71-9BA2-8BE62B255C82}" srcOrd="1" destOrd="0" presId="urn:microsoft.com/office/officeart/2008/layout/HorizontalMultiLevelHierarchy"/>
    <dgm:cxn modelId="{45D6995A-2A21-40CF-AC91-264F2A7781FB}" type="presParOf" srcId="{561E6672-E1F6-44B0-9407-D58552575220}" destId="{22EA5685-4E56-4585-B81E-D50434400681}" srcOrd="2" destOrd="0" presId="urn:microsoft.com/office/officeart/2008/layout/HorizontalMultiLevelHierarchy"/>
    <dgm:cxn modelId="{7C87666E-ED4C-4F7A-9CD8-4D1DD0BB7D22}" type="presParOf" srcId="{22EA5685-4E56-4585-B81E-D50434400681}" destId="{4E2EDE01-0DF3-4733-8281-6F0512593FE9}" srcOrd="0" destOrd="0" presId="urn:microsoft.com/office/officeart/2008/layout/HorizontalMultiLevelHierarchy"/>
    <dgm:cxn modelId="{D4CDDDF0-DCC8-4AC5-9EE4-AE296AC9FE09}" type="presParOf" srcId="{561E6672-E1F6-44B0-9407-D58552575220}" destId="{4A5BC31C-EB64-4C42-A33D-BE198C9BB93E}" srcOrd="3" destOrd="0" presId="urn:microsoft.com/office/officeart/2008/layout/HorizontalMultiLevelHierarchy"/>
    <dgm:cxn modelId="{28662CF6-EDE1-4147-A010-432425DD53B5}" type="presParOf" srcId="{4A5BC31C-EB64-4C42-A33D-BE198C9BB93E}" destId="{A7FBF68A-A72A-412A-92F3-EB23C112419E}" srcOrd="0" destOrd="0" presId="urn:microsoft.com/office/officeart/2008/layout/HorizontalMultiLevelHierarchy"/>
    <dgm:cxn modelId="{B3DFEF9A-D727-41BF-A71C-4CC436DC6969}" type="presParOf" srcId="{4A5BC31C-EB64-4C42-A33D-BE198C9BB93E}" destId="{03BB4248-185C-4746-87A6-9670EFD92F9F}" srcOrd="1" destOrd="0" presId="urn:microsoft.com/office/officeart/2008/layout/HorizontalMultiLevelHierarchy"/>
    <dgm:cxn modelId="{AAA1836E-4AB3-4BE3-A8B1-310A327AAE71}" type="presParOf" srcId="{561E6672-E1F6-44B0-9407-D58552575220}" destId="{1A47C467-134E-4DC0-BD56-804341E4169E}" srcOrd="4" destOrd="0" presId="urn:microsoft.com/office/officeart/2008/layout/HorizontalMultiLevelHierarchy"/>
    <dgm:cxn modelId="{027109D3-B07A-4E2B-86F7-24D75757321F}" type="presParOf" srcId="{1A47C467-134E-4DC0-BD56-804341E4169E}" destId="{76217074-D052-4A0E-8966-26BF6B65D601}" srcOrd="0" destOrd="0" presId="urn:microsoft.com/office/officeart/2008/layout/HorizontalMultiLevelHierarchy"/>
    <dgm:cxn modelId="{99742815-0709-450F-9A04-AA0677409057}" type="presParOf" srcId="{561E6672-E1F6-44B0-9407-D58552575220}" destId="{08295273-E7E0-40D2-87A2-9EBFC36399E8}" srcOrd="5" destOrd="0" presId="urn:microsoft.com/office/officeart/2008/layout/HorizontalMultiLevelHierarchy"/>
    <dgm:cxn modelId="{EBBA7D6A-9AD1-43D2-A1D7-97E3C150BB0A}" type="presParOf" srcId="{08295273-E7E0-40D2-87A2-9EBFC36399E8}" destId="{723C9CF4-960B-4A02-8349-3D509D45686B}" srcOrd="0" destOrd="0" presId="urn:microsoft.com/office/officeart/2008/layout/HorizontalMultiLevelHierarchy"/>
    <dgm:cxn modelId="{68074E76-7116-42D9-A090-D68E41A78B30}" type="presParOf" srcId="{08295273-E7E0-40D2-87A2-9EBFC36399E8}" destId="{7730886A-008C-4AC7-BE26-DE80FFCBC196}" srcOrd="1" destOrd="0" presId="urn:microsoft.com/office/officeart/2008/layout/HorizontalMultiLevelHierarchy"/>
    <dgm:cxn modelId="{935F2A7D-7630-4C62-864D-37524AF6BE00}" type="presParOf" srcId="{561E6672-E1F6-44B0-9407-D58552575220}" destId="{07A8DC93-1BC4-4B4B-8D14-5F77B8F280B8}" srcOrd="6" destOrd="0" presId="urn:microsoft.com/office/officeart/2008/layout/HorizontalMultiLevelHierarchy"/>
    <dgm:cxn modelId="{FEF2FF0F-54A8-439A-88A6-40AB1C7D981F}" type="presParOf" srcId="{07A8DC93-1BC4-4B4B-8D14-5F77B8F280B8}" destId="{79F28E2C-FF8E-4A08-85C4-0C65661E97B1}" srcOrd="0" destOrd="0" presId="urn:microsoft.com/office/officeart/2008/layout/HorizontalMultiLevelHierarchy"/>
    <dgm:cxn modelId="{12206832-429E-4BD8-8B4E-1A2AA5C9744C}" type="presParOf" srcId="{561E6672-E1F6-44B0-9407-D58552575220}" destId="{F623CB99-AC21-4F8B-A5BE-39ABEDED0038}" srcOrd="7" destOrd="0" presId="urn:microsoft.com/office/officeart/2008/layout/HorizontalMultiLevelHierarchy"/>
    <dgm:cxn modelId="{F86DC627-6157-459A-B059-C629B70D2ACF}" type="presParOf" srcId="{F623CB99-AC21-4F8B-A5BE-39ABEDED0038}" destId="{2455E41B-39E3-4DA3-861B-DC3562A9AE0C}" srcOrd="0" destOrd="0" presId="urn:microsoft.com/office/officeart/2008/layout/HorizontalMultiLevelHierarchy"/>
    <dgm:cxn modelId="{73457E0E-84F9-43D2-8F8D-B26205AB78EE}" type="presParOf" srcId="{F623CB99-AC21-4F8B-A5BE-39ABEDED0038}" destId="{A7C9C502-3EB2-4088-A316-1A4F411719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A5F2A0-A6D6-42DF-8C04-31CAD490C53B}" type="doc">
      <dgm:prSet loTypeId="urn:microsoft.com/office/officeart/2005/8/layout/cycle4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35BED6C-C4D2-4DDB-856A-95392CE19283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/>
            <a:t>Игры на развитие мелкой моторики</a:t>
          </a:r>
          <a:endParaRPr lang="ru-RU" b="1" dirty="0"/>
        </a:p>
      </dgm:t>
    </dgm:pt>
    <dgm:pt modelId="{17950389-0620-483B-89AF-62D290CECC68}" type="parTrans" cxnId="{318B827B-1E55-4CCE-9E85-79A0BF476F88}">
      <dgm:prSet/>
      <dgm:spPr/>
      <dgm:t>
        <a:bodyPr/>
        <a:lstStyle/>
        <a:p>
          <a:endParaRPr lang="ru-RU"/>
        </a:p>
      </dgm:t>
    </dgm:pt>
    <dgm:pt modelId="{5425F6D2-3318-4DDB-984A-40211C4FFF48}" type="sibTrans" cxnId="{318B827B-1E55-4CCE-9E85-79A0BF476F88}">
      <dgm:prSet/>
      <dgm:spPr/>
      <dgm:t>
        <a:bodyPr/>
        <a:lstStyle/>
        <a:p>
          <a:endParaRPr lang="ru-RU"/>
        </a:p>
      </dgm:t>
    </dgm:pt>
    <dgm:pt modelId="{60604D2C-72E5-4C45-85FE-B4FEBC7C4D7F}">
      <dgm:prSet phldrT="[Текст]" custT="1"/>
      <dgm:spPr/>
      <dgm:t>
        <a:bodyPr/>
        <a:lstStyle/>
        <a:p>
          <a:r>
            <a:rPr lang="ru-RU" sz="1500" b="1" dirty="0" smtClean="0"/>
            <a:t>шнуровки</a:t>
          </a:r>
          <a:endParaRPr lang="ru-RU" sz="1500" b="1" dirty="0"/>
        </a:p>
      </dgm:t>
    </dgm:pt>
    <dgm:pt modelId="{BEAEDFB1-927B-44E1-B85C-1627B947EDC9}" type="parTrans" cxnId="{9BD7DABF-5B09-4CE2-BC5B-2EACFD32BA93}">
      <dgm:prSet/>
      <dgm:spPr/>
      <dgm:t>
        <a:bodyPr/>
        <a:lstStyle/>
        <a:p>
          <a:endParaRPr lang="ru-RU"/>
        </a:p>
      </dgm:t>
    </dgm:pt>
    <dgm:pt modelId="{441937D0-C7F0-4CA4-9731-FFB45A331C7D}" type="sibTrans" cxnId="{9BD7DABF-5B09-4CE2-BC5B-2EACFD32BA93}">
      <dgm:prSet/>
      <dgm:spPr/>
      <dgm:t>
        <a:bodyPr/>
        <a:lstStyle/>
        <a:p>
          <a:endParaRPr lang="ru-RU"/>
        </a:p>
      </dgm:t>
    </dgm:pt>
    <dgm:pt modelId="{140B6C86-795D-491A-B1C5-65412D84A9DF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/>
            <a:t>Пальчиковая гимнастика</a:t>
          </a:r>
          <a:endParaRPr lang="ru-RU" b="1" dirty="0"/>
        </a:p>
      </dgm:t>
    </dgm:pt>
    <dgm:pt modelId="{DC7FCC2E-8EF4-49EA-932C-3448F972A7D6}" type="parTrans" cxnId="{F9949BDC-029F-4924-B392-B95E99E1EEDA}">
      <dgm:prSet/>
      <dgm:spPr/>
      <dgm:t>
        <a:bodyPr/>
        <a:lstStyle/>
        <a:p>
          <a:endParaRPr lang="ru-RU"/>
        </a:p>
      </dgm:t>
    </dgm:pt>
    <dgm:pt modelId="{A76C4A47-C3E8-4678-B406-F2993E84BE6F}" type="sibTrans" cxnId="{F9949BDC-029F-4924-B392-B95E99E1EEDA}">
      <dgm:prSet/>
      <dgm:spPr/>
      <dgm:t>
        <a:bodyPr/>
        <a:lstStyle/>
        <a:p>
          <a:endParaRPr lang="ru-RU"/>
        </a:p>
      </dgm:t>
    </dgm:pt>
    <dgm:pt modelId="{468A25E0-263D-43C2-B9F3-8CF8E8CB2755}">
      <dgm:prSet phldrT="[Текст]" custT="1"/>
      <dgm:spPr/>
      <dgm:t>
        <a:bodyPr/>
        <a:lstStyle/>
        <a:p>
          <a:r>
            <a:rPr lang="ru-RU" sz="1400" b="1" dirty="0" smtClean="0"/>
            <a:t>Соответствует тематическому планированию</a:t>
          </a:r>
          <a:endParaRPr lang="ru-RU" sz="1400" b="1" dirty="0"/>
        </a:p>
      </dgm:t>
    </dgm:pt>
    <dgm:pt modelId="{B0B92999-8DCF-4642-A042-994E37B4E80F}" type="parTrans" cxnId="{8148DCBA-9E52-44D4-B64F-82FA975A7EA9}">
      <dgm:prSet/>
      <dgm:spPr/>
      <dgm:t>
        <a:bodyPr/>
        <a:lstStyle/>
        <a:p>
          <a:endParaRPr lang="ru-RU"/>
        </a:p>
      </dgm:t>
    </dgm:pt>
    <dgm:pt modelId="{DEDC003D-02F1-4B5A-9487-3DE6A7B108F5}" type="sibTrans" cxnId="{8148DCBA-9E52-44D4-B64F-82FA975A7EA9}">
      <dgm:prSet/>
      <dgm:spPr/>
      <dgm:t>
        <a:bodyPr/>
        <a:lstStyle/>
        <a:p>
          <a:endParaRPr lang="ru-RU"/>
        </a:p>
      </dgm:t>
    </dgm:pt>
    <dgm:pt modelId="{C6955E88-B1C9-42C0-AFA5-8956C065CDB5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/>
            <a:t>Продуктивная творческая деятельность детей</a:t>
          </a:r>
          <a:endParaRPr lang="ru-RU" b="1" dirty="0"/>
        </a:p>
      </dgm:t>
    </dgm:pt>
    <dgm:pt modelId="{F90B23A9-E9F8-46CE-B4DE-83C20DD333CC}" type="parTrans" cxnId="{9A71B174-11B0-4062-9BD3-88601E0D0D33}">
      <dgm:prSet/>
      <dgm:spPr/>
      <dgm:t>
        <a:bodyPr/>
        <a:lstStyle/>
        <a:p>
          <a:endParaRPr lang="ru-RU"/>
        </a:p>
      </dgm:t>
    </dgm:pt>
    <dgm:pt modelId="{44575A48-1943-4A94-9F7F-037D3EDD0561}" type="sibTrans" cxnId="{9A71B174-11B0-4062-9BD3-88601E0D0D33}">
      <dgm:prSet/>
      <dgm:spPr/>
      <dgm:t>
        <a:bodyPr/>
        <a:lstStyle/>
        <a:p>
          <a:endParaRPr lang="ru-RU"/>
        </a:p>
      </dgm:t>
    </dgm:pt>
    <dgm:pt modelId="{90994A77-49DE-4C4E-B898-BB4C32A7366F}">
      <dgm:prSet phldrT="[Текст]" custT="1"/>
      <dgm:spPr/>
      <dgm:t>
        <a:bodyPr/>
        <a:lstStyle/>
        <a:p>
          <a:r>
            <a:rPr lang="ru-RU" sz="1400" b="1" dirty="0" smtClean="0"/>
            <a:t>НОД по ИЗО</a:t>
          </a:r>
          <a:endParaRPr lang="ru-RU" sz="1400" b="1" dirty="0"/>
        </a:p>
      </dgm:t>
    </dgm:pt>
    <dgm:pt modelId="{41C9A985-F973-4D96-8221-7B09302F9956}" type="parTrans" cxnId="{DB18F377-9A4A-4603-BDC0-032E4D176812}">
      <dgm:prSet/>
      <dgm:spPr/>
      <dgm:t>
        <a:bodyPr/>
        <a:lstStyle/>
        <a:p>
          <a:endParaRPr lang="ru-RU"/>
        </a:p>
      </dgm:t>
    </dgm:pt>
    <dgm:pt modelId="{F3D7E535-B19A-4F89-9B1D-E98094194875}" type="sibTrans" cxnId="{DB18F377-9A4A-4603-BDC0-032E4D176812}">
      <dgm:prSet/>
      <dgm:spPr/>
      <dgm:t>
        <a:bodyPr/>
        <a:lstStyle/>
        <a:p>
          <a:endParaRPr lang="ru-RU"/>
        </a:p>
      </dgm:t>
    </dgm:pt>
    <dgm:pt modelId="{2A9348C5-A50E-46FE-AF39-A3080927D1F4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/>
            <a:t>Разные виды театра</a:t>
          </a:r>
          <a:endParaRPr lang="ru-RU" b="1" dirty="0"/>
        </a:p>
      </dgm:t>
    </dgm:pt>
    <dgm:pt modelId="{9853EAB4-0DD6-488C-B61F-FAFCF4ABB0DF}" type="parTrans" cxnId="{DD6737D8-DF46-4F21-BDBC-FB54CD7E1210}">
      <dgm:prSet/>
      <dgm:spPr/>
      <dgm:t>
        <a:bodyPr/>
        <a:lstStyle/>
        <a:p>
          <a:endParaRPr lang="ru-RU"/>
        </a:p>
      </dgm:t>
    </dgm:pt>
    <dgm:pt modelId="{4965244A-D916-49AC-B7CD-77B15310E670}" type="sibTrans" cxnId="{DD6737D8-DF46-4F21-BDBC-FB54CD7E1210}">
      <dgm:prSet/>
      <dgm:spPr/>
      <dgm:t>
        <a:bodyPr/>
        <a:lstStyle/>
        <a:p>
          <a:endParaRPr lang="ru-RU"/>
        </a:p>
      </dgm:t>
    </dgm:pt>
    <dgm:pt modelId="{43F6924D-B0D1-4A08-BAB5-B7CA22791827}">
      <dgm:prSet phldrT="[Текст]" custT="1"/>
      <dgm:spPr/>
      <dgm:t>
        <a:bodyPr/>
        <a:lstStyle/>
        <a:p>
          <a:r>
            <a:rPr lang="ru-RU" sz="1400" b="1" dirty="0" smtClean="0"/>
            <a:t>Пальчиковый театр</a:t>
          </a:r>
          <a:endParaRPr lang="ru-RU" sz="1400" b="1" dirty="0"/>
        </a:p>
      </dgm:t>
    </dgm:pt>
    <dgm:pt modelId="{416BE871-C31F-426D-A74E-43E4A2A38C81}" type="parTrans" cxnId="{9FF08850-A927-48CB-AA89-E599EA0FC303}">
      <dgm:prSet/>
      <dgm:spPr/>
      <dgm:t>
        <a:bodyPr/>
        <a:lstStyle/>
        <a:p>
          <a:endParaRPr lang="ru-RU"/>
        </a:p>
      </dgm:t>
    </dgm:pt>
    <dgm:pt modelId="{7F6368CE-6A78-4288-913B-F1F88A397D03}" type="sibTrans" cxnId="{9FF08850-A927-48CB-AA89-E599EA0FC303}">
      <dgm:prSet/>
      <dgm:spPr/>
      <dgm:t>
        <a:bodyPr/>
        <a:lstStyle/>
        <a:p>
          <a:endParaRPr lang="ru-RU"/>
        </a:p>
      </dgm:t>
    </dgm:pt>
    <dgm:pt modelId="{10BE96BA-DF41-4ED4-A85F-88644D650DDA}">
      <dgm:prSet phldrT="[Текст]" custT="1"/>
      <dgm:spPr/>
      <dgm:t>
        <a:bodyPr/>
        <a:lstStyle/>
        <a:p>
          <a:r>
            <a:rPr lang="ru-RU" sz="1500" b="1" dirty="0" smtClean="0"/>
            <a:t>конструктор</a:t>
          </a:r>
          <a:endParaRPr lang="ru-RU" sz="1500" b="1" dirty="0"/>
        </a:p>
      </dgm:t>
    </dgm:pt>
    <dgm:pt modelId="{E12DF921-9BEA-425E-8128-01018BC62B6E}" type="parTrans" cxnId="{29A2E600-26E7-40C6-AAFB-10C6E0478AA4}">
      <dgm:prSet/>
      <dgm:spPr/>
      <dgm:t>
        <a:bodyPr/>
        <a:lstStyle/>
        <a:p>
          <a:endParaRPr lang="ru-RU"/>
        </a:p>
      </dgm:t>
    </dgm:pt>
    <dgm:pt modelId="{D9E5EB38-18C1-4456-A680-F8F451CB3802}" type="sibTrans" cxnId="{29A2E600-26E7-40C6-AAFB-10C6E0478AA4}">
      <dgm:prSet/>
      <dgm:spPr/>
      <dgm:t>
        <a:bodyPr/>
        <a:lstStyle/>
        <a:p>
          <a:endParaRPr lang="ru-RU"/>
        </a:p>
      </dgm:t>
    </dgm:pt>
    <dgm:pt modelId="{F38039D5-9AB9-4EE9-87AA-3BC24A1DCF5F}">
      <dgm:prSet phldrT="[Текст]" custT="1"/>
      <dgm:spPr/>
      <dgm:t>
        <a:bodyPr/>
        <a:lstStyle/>
        <a:p>
          <a:r>
            <a:rPr lang="ru-RU" sz="1500" b="1" dirty="0" smtClean="0"/>
            <a:t>игры с прищепками</a:t>
          </a:r>
          <a:endParaRPr lang="ru-RU" sz="1500" b="1" dirty="0"/>
        </a:p>
      </dgm:t>
    </dgm:pt>
    <dgm:pt modelId="{19186400-A5C3-4B8D-8EB8-FDB3A1364DB4}" type="parTrans" cxnId="{A2DE9678-B443-44A1-861B-C35E167E188B}">
      <dgm:prSet/>
      <dgm:spPr/>
      <dgm:t>
        <a:bodyPr/>
        <a:lstStyle/>
        <a:p>
          <a:endParaRPr lang="ru-RU"/>
        </a:p>
      </dgm:t>
    </dgm:pt>
    <dgm:pt modelId="{705514CD-2D02-4D1B-B473-1D876ACB0A0B}" type="sibTrans" cxnId="{A2DE9678-B443-44A1-861B-C35E167E188B}">
      <dgm:prSet/>
      <dgm:spPr/>
      <dgm:t>
        <a:bodyPr/>
        <a:lstStyle/>
        <a:p>
          <a:endParaRPr lang="ru-RU"/>
        </a:p>
      </dgm:t>
    </dgm:pt>
    <dgm:pt modelId="{DFB5DE3F-B355-4966-B161-9E52CD22C5C8}">
      <dgm:prSet phldrT="[Текст]" custT="1"/>
      <dgm:spPr/>
      <dgm:t>
        <a:bodyPr/>
        <a:lstStyle/>
        <a:p>
          <a:r>
            <a:rPr lang="ru-RU" sz="1400" b="1" dirty="0" smtClean="0"/>
            <a:t>Сопровождается стихотворным текстом</a:t>
          </a:r>
          <a:endParaRPr lang="ru-RU" sz="1400" b="1" dirty="0"/>
        </a:p>
      </dgm:t>
    </dgm:pt>
    <dgm:pt modelId="{C1D19CE5-2C49-4FA8-A543-1BE20CF9457A}" type="parTrans" cxnId="{DC662372-5A67-4379-95D2-3A37000C0DEB}">
      <dgm:prSet/>
      <dgm:spPr/>
      <dgm:t>
        <a:bodyPr/>
        <a:lstStyle/>
        <a:p>
          <a:endParaRPr lang="ru-RU"/>
        </a:p>
      </dgm:t>
    </dgm:pt>
    <dgm:pt modelId="{743F70AC-AFD3-4323-9272-8CADE42825D2}" type="sibTrans" cxnId="{DC662372-5A67-4379-95D2-3A37000C0DEB}">
      <dgm:prSet/>
      <dgm:spPr/>
      <dgm:t>
        <a:bodyPr/>
        <a:lstStyle/>
        <a:p>
          <a:endParaRPr lang="ru-RU"/>
        </a:p>
      </dgm:t>
    </dgm:pt>
    <dgm:pt modelId="{1CA101E5-59D6-4208-A05D-19F49BBE3B4A}">
      <dgm:prSet phldrT="[Текст]" custT="1"/>
      <dgm:spPr/>
      <dgm:t>
        <a:bodyPr/>
        <a:lstStyle/>
        <a:p>
          <a:r>
            <a:rPr lang="ru-RU" sz="1400" b="1" dirty="0" smtClean="0"/>
            <a:t>Театр бибабо</a:t>
          </a:r>
          <a:endParaRPr lang="ru-RU" sz="1400" b="1" dirty="0"/>
        </a:p>
      </dgm:t>
    </dgm:pt>
    <dgm:pt modelId="{523480CE-CCF5-4603-ABEA-4860DD4D8EB2}" type="parTrans" cxnId="{A8F3A8F1-DD9D-44EA-A44A-0E944FF85773}">
      <dgm:prSet/>
      <dgm:spPr/>
      <dgm:t>
        <a:bodyPr/>
        <a:lstStyle/>
        <a:p>
          <a:endParaRPr lang="ru-RU"/>
        </a:p>
      </dgm:t>
    </dgm:pt>
    <dgm:pt modelId="{46CECC27-41DB-4F96-AC87-6492F04C3C51}" type="sibTrans" cxnId="{A8F3A8F1-DD9D-44EA-A44A-0E944FF85773}">
      <dgm:prSet/>
      <dgm:spPr/>
      <dgm:t>
        <a:bodyPr/>
        <a:lstStyle/>
        <a:p>
          <a:endParaRPr lang="ru-RU"/>
        </a:p>
      </dgm:t>
    </dgm:pt>
    <dgm:pt modelId="{53E31473-4A1F-4575-A454-59C0F15C70EE}">
      <dgm:prSet phldrT="[Текст]" custT="1"/>
      <dgm:spPr/>
      <dgm:t>
        <a:bodyPr/>
        <a:lstStyle/>
        <a:p>
          <a:r>
            <a:rPr lang="ru-RU" sz="1400" b="1" dirty="0" smtClean="0"/>
            <a:t>Самостоятельная творческая деятельность детей</a:t>
          </a:r>
          <a:endParaRPr lang="ru-RU" sz="1400" b="1" dirty="0"/>
        </a:p>
      </dgm:t>
    </dgm:pt>
    <dgm:pt modelId="{1F50B2C2-CF57-46C0-83E0-5086CA6D6BEF}" type="parTrans" cxnId="{B416045A-1CBC-4B8C-B9D5-93AC864A412D}">
      <dgm:prSet/>
      <dgm:spPr/>
      <dgm:t>
        <a:bodyPr/>
        <a:lstStyle/>
        <a:p>
          <a:endParaRPr lang="ru-RU"/>
        </a:p>
      </dgm:t>
    </dgm:pt>
    <dgm:pt modelId="{05CEC6A4-957B-41F5-8158-C6F2796803DB}" type="sibTrans" cxnId="{B416045A-1CBC-4B8C-B9D5-93AC864A412D}">
      <dgm:prSet/>
      <dgm:spPr/>
      <dgm:t>
        <a:bodyPr/>
        <a:lstStyle/>
        <a:p>
          <a:endParaRPr lang="ru-RU"/>
        </a:p>
      </dgm:t>
    </dgm:pt>
    <dgm:pt modelId="{E34D7E3D-F954-4E30-AFC1-98DBCF55FEB1}">
      <dgm:prSet phldrT="[Текст]" custT="1"/>
      <dgm:spPr/>
      <dgm:t>
        <a:bodyPr/>
        <a:lstStyle/>
        <a:p>
          <a:r>
            <a:rPr lang="ru-RU" sz="1500" b="1" dirty="0" smtClean="0"/>
            <a:t>игры с лентами и др.</a:t>
          </a:r>
          <a:endParaRPr lang="ru-RU" sz="1500" b="1" dirty="0"/>
        </a:p>
      </dgm:t>
    </dgm:pt>
    <dgm:pt modelId="{8DB49753-CD85-47E3-A95B-D45930547FE1}" type="parTrans" cxnId="{CB5B5133-770C-4E0A-B622-CD5F5797D19F}">
      <dgm:prSet/>
      <dgm:spPr/>
      <dgm:t>
        <a:bodyPr/>
        <a:lstStyle/>
        <a:p>
          <a:endParaRPr lang="ru-RU"/>
        </a:p>
      </dgm:t>
    </dgm:pt>
    <dgm:pt modelId="{D252B2D4-47B4-4803-A1E8-478195015B15}" type="sibTrans" cxnId="{CB5B5133-770C-4E0A-B622-CD5F5797D19F}">
      <dgm:prSet/>
      <dgm:spPr/>
      <dgm:t>
        <a:bodyPr/>
        <a:lstStyle/>
        <a:p>
          <a:endParaRPr lang="ru-RU"/>
        </a:p>
      </dgm:t>
    </dgm:pt>
    <dgm:pt modelId="{C2DAFADA-BF9B-4729-A86E-F497253BCC87}" type="pres">
      <dgm:prSet presAssocID="{0AA5F2A0-A6D6-42DF-8C04-31CAD490C5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9BBC2C-952F-4DBB-8E20-D0C90F040F98}" type="pres">
      <dgm:prSet presAssocID="{0AA5F2A0-A6D6-42DF-8C04-31CAD490C53B}" presName="children" presStyleCnt="0"/>
      <dgm:spPr/>
    </dgm:pt>
    <dgm:pt modelId="{1F0692A2-BF49-4BB5-8449-72C68E661F01}" type="pres">
      <dgm:prSet presAssocID="{0AA5F2A0-A6D6-42DF-8C04-31CAD490C53B}" presName="child1group" presStyleCnt="0"/>
      <dgm:spPr/>
    </dgm:pt>
    <dgm:pt modelId="{804FA70E-720E-49BB-B30C-0FD24DAA8CFA}" type="pres">
      <dgm:prSet presAssocID="{0AA5F2A0-A6D6-42DF-8C04-31CAD490C53B}" presName="child1" presStyleLbl="bgAcc1" presStyleIdx="0" presStyleCnt="4" custLinFactNeighborX="1111"/>
      <dgm:spPr/>
      <dgm:t>
        <a:bodyPr/>
        <a:lstStyle/>
        <a:p>
          <a:endParaRPr lang="ru-RU"/>
        </a:p>
      </dgm:t>
    </dgm:pt>
    <dgm:pt modelId="{22DCCB28-4AE4-46A4-96D6-B8E799BDC340}" type="pres">
      <dgm:prSet presAssocID="{0AA5F2A0-A6D6-42DF-8C04-31CAD490C53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7C184-B74E-4649-A198-BD7494A426BD}" type="pres">
      <dgm:prSet presAssocID="{0AA5F2A0-A6D6-42DF-8C04-31CAD490C53B}" presName="child2group" presStyleCnt="0"/>
      <dgm:spPr/>
    </dgm:pt>
    <dgm:pt modelId="{0353BF38-4A74-4151-9685-4BC35C378277}" type="pres">
      <dgm:prSet presAssocID="{0AA5F2A0-A6D6-42DF-8C04-31CAD490C53B}" presName="child2" presStyleLbl="bgAcc1" presStyleIdx="1" presStyleCnt="4"/>
      <dgm:spPr/>
      <dgm:t>
        <a:bodyPr/>
        <a:lstStyle/>
        <a:p>
          <a:endParaRPr lang="ru-RU"/>
        </a:p>
      </dgm:t>
    </dgm:pt>
    <dgm:pt modelId="{CD674612-1482-494B-A544-42EF5262E263}" type="pres">
      <dgm:prSet presAssocID="{0AA5F2A0-A6D6-42DF-8C04-31CAD490C53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D61F0-ACB0-4CFF-83CE-73DB9ECD188D}" type="pres">
      <dgm:prSet presAssocID="{0AA5F2A0-A6D6-42DF-8C04-31CAD490C53B}" presName="child3group" presStyleCnt="0"/>
      <dgm:spPr/>
    </dgm:pt>
    <dgm:pt modelId="{113C90B6-4C66-497F-9E96-97CDF3289546}" type="pres">
      <dgm:prSet presAssocID="{0AA5F2A0-A6D6-42DF-8C04-31CAD490C53B}" presName="child3" presStyleLbl="bgAcc1" presStyleIdx="2" presStyleCnt="4"/>
      <dgm:spPr/>
      <dgm:t>
        <a:bodyPr/>
        <a:lstStyle/>
        <a:p>
          <a:endParaRPr lang="ru-RU"/>
        </a:p>
      </dgm:t>
    </dgm:pt>
    <dgm:pt modelId="{AA9BF1D7-F851-4EF9-AA8E-4CC42C6D7454}" type="pres">
      <dgm:prSet presAssocID="{0AA5F2A0-A6D6-42DF-8C04-31CAD490C53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5A077-4D36-4046-B08A-663F5CDAFD96}" type="pres">
      <dgm:prSet presAssocID="{0AA5F2A0-A6D6-42DF-8C04-31CAD490C53B}" presName="child4group" presStyleCnt="0"/>
      <dgm:spPr/>
    </dgm:pt>
    <dgm:pt modelId="{C4E82CB8-4933-4975-AC43-ED18706B4128}" type="pres">
      <dgm:prSet presAssocID="{0AA5F2A0-A6D6-42DF-8C04-31CAD490C53B}" presName="child4" presStyleLbl="bgAcc1" presStyleIdx="3" presStyleCnt="4"/>
      <dgm:spPr/>
      <dgm:t>
        <a:bodyPr/>
        <a:lstStyle/>
        <a:p>
          <a:endParaRPr lang="ru-RU"/>
        </a:p>
      </dgm:t>
    </dgm:pt>
    <dgm:pt modelId="{84079E02-7F8E-49D0-86EB-DC34FB60E1C8}" type="pres">
      <dgm:prSet presAssocID="{0AA5F2A0-A6D6-42DF-8C04-31CAD490C53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D679C-7D69-455F-AD1F-299840E88E93}" type="pres">
      <dgm:prSet presAssocID="{0AA5F2A0-A6D6-42DF-8C04-31CAD490C53B}" presName="childPlaceholder" presStyleCnt="0"/>
      <dgm:spPr/>
    </dgm:pt>
    <dgm:pt modelId="{230525F6-9A3B-4535-88F0-693EA21B71E0}" type="pres">
      <dgm:prSet presAssocID="{0AA5F2A0-A6D6-42DF-8C04-31CAD490C53B}" presName="circle" presStyleCnt="0"/>
      <dgm:spPr/>
    </dgm:pt>
    <dgm:pt modelId="{FBDF79D2-FF5B-4A85-8E6F-B038064E472F}" type="pres">
      <dgm:prSet presAssocID="{0AA5F2A0-A6D6-42DF-8C04-31CAD490C53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54CDE-681D-4FBC-B788-53E37111832A}" type="pres">
      <dgm:prSet presAssocID="{0AA5F2A0-A6D6-42DF-8C04-31CAD490C53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E112B-B56A-44D2-B57C-E39878FD2C52}" type="pres">
      <dgm:prSet presAssocID="{0AA5F2A0-A6D6-42DF-8C04-31CAD490C53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5B731-019A-4107-96D6-257FB6A0E44E}" type="pres">
      <dgm:prSet presAssocID="{0AA5F2A0-A6D6-42DF-8C04-31CAD490C53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0E46B-4587-41C4-BC6A-57C3E57D1AA9}" type="pres">
      <dgm:prSet presAssocID="{0AA5F2A0-A6D6-42DF-8C04-31CAD490C53B}" presName="quadrantPlaceholder" presStyleCnt="0"/>
      <dgm:spPr/>
    </dgm:pt>
    <dgm:pt modelId="{88FC272E-4DF2-4673-8147-0AA7A0FC3165}" type="pres">
      <dgm:prSet presAssocID="{0AA5F2A0-A6D6-42DF-8C04-31CAD490C53B}" presName="center1" presStyleLbl="fgShp" presStyleIdx="0" presStyleCnt="2"/>
      <dgm:spPr/>
    </dgm:pt>
    <dgm:pt modelId="{5EB5682A-16CE-40EE-B2F8-2EBD59080F5D}" type="pres">
      <dgm:prSet presAssocID="{0AA5F2A0-A6D6-42DF-8C04-31CAD490C53B}" presName="center2" presStyleLbl="fgShp" presStyleIdx="1" presStyleCnt="2"/>
      <dgm:spPr/>
    </dgm:pt>
  </dgm:ptLst>
  <dgm:cxnLst>
    <dgm:cxn modelId="{CBADC652-F0C3-4C5D-B1AF-31FA03847C24}" type="presOf" srcId="{140B6C86-795D-491A-B1C5-65412D84A9DF}" destId="{08B54CDE-681D-4FBC-B788-53E37111832A}" srcOrd="0" destOrd="0" presId="urn:microsoft.com/office/officeart/2005/8/layout/cycle4"/>
    <dgm:cxn modelId="{C1F6B1B4-5490-4A59-9CC0-BBD3A4BC771B}" type="presOf" srcId="{10BE96BA-DF41-4ED4-A85F-88644D650DDA}" destId="{22DCCB28-4AE4-46A4-96D6-B8E799BDC340}" srcOrd="1" destOrd="1" presId="urn:microsoft.com/office/officeart/2005/8/layout/cycle4"/>
    <dgm:cxn modelId="{3697E32A-7C1A-4664-8899-0D88B7F88F88}" type="presOf" srcId="{43F6924D-B0D1-4A08-BAB5-B7CA22791827}" destId="{84079E02-7F8E-49D0-86EB-DC34FB60E1C8}" srcOrd="1" destOrd="0" presId="urn:microsoft.com/office/officeart/2005/8/layout/cycle4"/>
    <dgm:cxn modelId="{B416045A-1CBC-4B8C-B9D5-93AC864A412D}" srcId="{C6955E88-B1C9-42C0-AFA5-8956C065CDB5}" destId="{53E31473-4A1F-4575-A454-59C0F15C70EE}" srcOrd="1" destOrd="0" parTransId="{1F50B2C2-CF57-46C0-83E0-5086CA6D6BEF}" sibTransId="{05CEC6A4-957B-41F5-8158-C6F2796803DB}"/>
    <dgm:cxn modelId="{8148DCBA-9E52-44D4-B64F-82FA975A7EA9}" srcId="{140B6C86-795D-491A-B1C5-65412D84A9DF}" destId="{468A25E0-263D-43C2-B9F3-8CF8E8CB2755}" srcOrd="0" destOrd="0" parTransId="{B0B92999-8DCF-4642-A042-994E37B4E80F}" sibTransId="{DEDC003D-02F1-4B5A-9487-3DE6A7B108F5}"/>
    <dgm:cxn modelId="{9FF08850-A927-48CB-AA89-E599EA0FC303}" srcId="{2A9348C5-A50E-46FE-AF39-A3080927D1F4}" destId="{43F6924D-B0D1-4A08-BAB5-B7CA22791827}" srcOrd="0" destOrd="0" parTransId="{416BE871-C31F-426D-A74E-43E4A2A38C81}" sibTransId="{7F6368CE-6A78-4288-913B-F1F88A397D03}"/>
    <dgm:cxn modelId="{9754E6D3-F1E5-4DAF-8701-9AD80486A798}" type="presOf" srcId="{C6955E88-B1C9-42C0-AFA5-8956C065CDB5}" destId="{C6EE112B-B56A-44D2-B57C-E39878FD2C52}" srcOrd="0" destOrd="0" presId="urn:microsoft.com/office/officeart/2005/8/layout/cycle4"/>
    <dgm:cxn modelId="{F9949BDC-029F-4924-B392-B95E99E1EEDA}" srcId="{0AA5F2A0-A6D6-42DF-8C04-31CAD490C53B}" destId="{140B6C86-795D-491A-B1C5-65412D84A9DF}" srcOrd="1" destOrd="0" parTransId="{DC7FCC2E-8EF4-49EA-932C-3448F972A7D6}" sibTransId="{A76C4A47-C3E8-4678-B406-F2993E84BE6F}"/>
    <dgm:cxn modelId="{DB18F377-9A4A-4603-BDC0-032E4D176812}" srcId="{C6955E88-B1C9-42C0-AFA5-8956C065CDB5}" destId="{90994A77-49DE-4C4E-B898-BB4C32A7366F}" srcOrd="0" destOrd="0" parTransId="{41C9A985-F973-4D96-8221-7B09302F9956}" sibTransId="{F3D7E535-B19A-4F89-9B1D-E98094194875}"/>
    <dgm:cxn modelId="{C13AFD96-65AF-46D0-91EA-F5E04D0ED404}" type="presOf" srcId="{468A25E0-263D-43C2-B9F3-8CF8E8CB2755}" destId="{CD674612-1482-494B-A544-42EF5262E263}" srcOrd="1" destOrd="0" presId="urn:microsoft.com/office/officeart/2005/8/layout/cycle4"/>
    <dgm:cxn modelId="{6CDA6084-0E09-42C8-A036-81EC17D65C17}" type="presOf" srcId="{DFB5DE3F-B355-4966-B161-9E52CD22C5C8}" destId="{0353BF38-4A74-4151-9685-4BC35C378277}" srcOrd="0" destOrd="1" presId="urn:microsoft.com/office/officeart/2005/8/layout/cycle4"/>
    <dgm:cxn modelId="{BA125476-C1BF-48A0-9D98-3AF3B9823B1A}" type="presOf" srcId="{2A9348C5-A50E-46FE-AF39-A3080927D1F4}" destId="{0A15B731-019A-4107-96D6-257FB6A0E44E}" srcOrd="0" destOrd="0" presId="urn:microsoft.com/office/officeart/2005/8/layout/cycle4"/>
    <dgm:cxn modelId="{7E5FB94E-8044-4B5E-ACB7-CD23CF479B91}" type="presOf" srcId="{53E31473-4A1F-4575-A454-59C0F15C70EE}" destId="{113C90B6-4C66-497F-9E96-97CDF3289546}" srcOrd="0" destOrd="1" presId="urn:microsoft.com/office/officeart/2005/8/layout/cycle4"/>
    <dgm:cxn modelId="{F4C3A31D-8988-44BC-93B6-8AFDE57FBEF6}" type="presOf" srcId="{468A25E0-263D-43C2-B9F3-8CF8E8CB2755}" destId="{0353BF38-4A74-4151-9685-4BC35C378277}" srcOrd="0" destOrd="0" presId="urn:microsoft.com/office/officeart/2005/8/layout/cycle4"/>
    <dgm:cxn modelId="{70B43785-4EFA-4502-A48D-188FD66DEA70}" type="presOf" srcId="{90994A77-49DE-4C4E-B898-BB4C32A7366F}" destId="{AA9BF1D7-F851-4EF9-AA8E-4CC42C6D7454}" srcOrd="1" destOrd="0" presId="urn:microsoft.com/office/officeart/2005/8/layout/cycle4"/>
    <dgm:cxn modelId="{A8F3A8F1-DD9D-44EA-A44A-0E944FF85773}" srcId="{2A9348C5-A50E-46FE-AF39-A3080927D1F4}" destId="{1CA101E5-59D6-4208-A05D-19F49BBE3B4A}" srcOrd="1" destOrd="0" parTransId="{523480CE-CCF5-4603-ABEA-4860DD4D8EB2}" sibTransId="{46CECC27-41DB-4F96-AC87-6492F04C3C51}"/>
    <dgm:cxn modelId="{3AD3D9C4-D489-45DB-9BF5-92AEE54D6EC1}" type="presOf" srcId="{53E31473-4A1F-4575-A454-59C0F15C70EE}" destId="{AA9BF1D7-F851-4EF9-AA8E-4CC42C6D7454}" srcOrd="1" destOrd="1" presId="urn:microsoft.com/office/officeart/2005/8/layout/cycle4"/>
    <dgm:cxn modelId="{6C225C9A-FA3A-4721-AEEE-B404A540EF7F}" type="presOf" srcId="{60604D2C-72E5-4C45-85FE-B4FEBC7C4D7F}" destId="{804FA70E-720E-49BB-B30C-0FD24DAA8CFA}" srcOrd="0" destOrd="0" presId="urn:microsoft.com/office/officeart/2005/8/layout/cycle4"/>
    <dgm:cxn modelId="{2FA7F057-399E-4493-88F4-8A9639878AA2}" type="presOf" srcId="{E34D7E3D-F954-4E30-AFC1-98DBCF55FEB1}" destId="{804FA70E-720E-49BB-B30C-0FD24DAA8CFA}" srcOrd="0" destOrd="3" presId="urn:microsoft.com/office/officeart/2005/8/layout/cycle4"/>
    <dgm:cxn modelId="{A2DE9678-B443-44A1-861B-C35E167E188B}" srcId="{935BED6C-C4D2-4DDB-856A-95392CE19283}" destId="{F38039D5-9AB9-4EE9-87AA-3BC24A1DCF5F}" srcOrd="2" destOrd="0" parTransId="{19186400-A5C3-4B8D-8EB8-FDB3A1364DB4}" sibTransId="{705514CD-2D02-4D1B-B473-1D876ACB0A0B}"/>
    <dgm:cxn modelId="{9AEC8F92-430C-44F2-A937-8FDDDC576C11}" type="presOf" srcId="{1CA101E5-59D6-4208-A05D-19F49BBE3B4A}" destId="{84079E02-7F8E-49D0-86EB-DC34FB60E1C8}" srcOrd="1" destOrd="1" presId="urn:microsoft.com/office/officeart/2005/8/layout/cycle4"/>
    <dgm:cxn modelId="{72924F49-C698-42E7-AA79-DD51904F4CE3}" type="presOf" srcId="{E34D7E3D-F954-4E30-AFC1-98DBCF55FEB1}" destId="{22DCCB28-4AE4-46A4-96D6-B8E799BDC340}" srcOrd="1" destOrd="3" presId="urn:microsoft.com/office/officeart/2005/8/layout/cycle4"/>
    <dgm:cxn modelId="{DD6737D8-DF46-4F21-BDBC-FB54CD7E1210}" srcId="{0AA5F2A0-A6D6-42DF-8C04-31CAD490C53B}" destId="{2A9348C5-A50E-46FE-AF39-A3080927D1F4}" srcOrd="3" destOrd="0" parTransId="{9853EAB4-0DD6-488C-B61F-FAFCF4ABB0DF}" sibTransId="{4965244A-D916-49AC-B7CD-77B15310E670}"/>
    <dgm:cxn modelId="{66B08A63-1F06-48B9-93A2-D21F686244AA}" type="presOf" srcId="{90994A77-49DE-4C4E-B898-BB4C32A7366F}" destId="{113C90B6-4C66-497F-9E96-97CDF3289546}" srcOrd="0" destOrd="0" presId="urn:microsoft.com/office/officeart/2005/8/layout/cycle4"/>
    <dgm:cxn modelId="{9BD7DABF-5B09-4CE2-BC5B-2EACFD32BA93}" srcId="{935BED6C-C4D2-4DDB-856A-95392CE19283}" destId="{60604D2C-72E5-4C45-85FE-B4FEBC7C4D7F}" srcOrd="0" destOrd="0" parTransId="{BEAEDFB1-927B-44E1-B85C-1627B947EDC9}" sibTransId="{441937D0-C7F0-4CA4-9731-FFB45A331C7D}"/>
    <dgm:cxn modelId="{73127E7C-1115-40AF-92F1-D8CA496A4D52}" type="presOf" srcId="{F38039D5-9AB9-4EE9-87AA-3BC24A1DCF5F}" destId="{22DCCB28-4AE4-46A4-96D6-B8E799BDC340}" srcOrd="1" destOrd="2" presId="urn:microsoft.com/office/officeart/2005/8/layout/cycle4"/>
    <dgm:cxn modelId="{A37A4D12-4F5A-4787-A802-7EC9C634CC94}" type="presOf" srcId="{10BE96BA-DF41-4ED4-A85F-88644D650DDA}" destId="{804FA70E-720E-49BB-B30C-0FD24DAA8CFA}" srcOrd="0" destOrd="1" presId="urn:microsoft.com/office/officeart/2005/8/layout/cycle4"/>
    <dgm:cxn modelId="{566A117F-8D8E-4536-AB99-0A82524E0A1B}" type="presOf" srcId="{0AA5F2A0-A6D6-42DF-8C04-31CAD490C53B}" destId="{C2DAFADA-BF9B-4729-A86E-F497253BCC87}" srcOrd="0" destOrd="0" presId="urn:microsoft.com/office/officeart/2005/8/layout/cycle4"/>
    <dgm:cxn modelId="{1E542F0F-2DB0-4C83-82C2-FB2D930713E9}" type="presOf" srcId="{DFB5DE3F-B355-4966-B161-9E52CD22C5C8}" destId="{CD674612-1482-494B-A544-42EF5262E263}" srcOrd="1" destOrd="1" presId="urn:microsoft.com/office/officeart/2005/8/layout/cycle4"/>
    <dgm:cxn modelId="{9A71B174-11B0-4062-9BD3-88601E0D0D33}" srcId="{0AA5F2A0-A6D6-42DF-8C04-31CAD490C53B}" destId="{C6955E88-B1C9-42C0-AFA5-8956C065CDB5}" srcOrd="2" destOrd="0" parTransId="{F90B23A9-E9F8-46CE-B4DE-83C20DD333CC}" sibTransId="{44575A48-1943-4A94-9F7F-037D3EDD0561}"/>
    <dgm:cxn modelId="{DC662372-5A67-4379-95D2-3A37000C0DEB}" srcId="{140B6C86-795D-491A-B1C5-65412D84A9DF}" destId="{DFB5DE3F-B355-4966-B161-9E52CD22C5C8}" srcOrd="1" destOrd="0" parTransId="{C1D19CE5-2C49-4FA8-A543-1BE20CF9457A}" sibTransId="{743F70AC-AFD3-4323-9272-8CADE42825D2}"/>
    <dgm:cxn modelId="{37356EF6-F107-42C9-A6B8-FCA358720665}" type="presOf" srcId="{935BED6C-C4D2-4DDB-856A-95392CE19283}" destId="{FBDF79D2-FF5B-4A85-8E6F-B038064E472F}" srcOrd="0" destOrd="0" presId="urn:microsoft.com/office/officeart/2005/8/layout/cycle4"/>
    <dgm:cxn modelId="{29A2E600-26E7-40C6-AAFB-10C6E0478AA4}" srcId="{935BED6C-C4D2-4DDB-856A-95392CE19283}" destId="{10BE96BA-DF41-4ED4-A85F-88644D650DDA}" srcOrd="1" destOrd="0" parTransId="{E12DF921-9BEA-425E-8128-01018BC62B6E}" sibTransId="{D9E5EB38-18C1-4456-A680-F8F451CB3802}"/>
    <dgm:cxn modelId="{318B827B-1E55-4CCE-9E85-79A0BF476F88}" srcId="{0AA5F2A0-A6D6-42DF-8C04-31CAD490C53B}" destId="{935BED6C-C4D2-4DDB-856A-95392CE19283}" srcOrd="0" destOrd="0" parTransId="{17950389-0620-483B-89AF-62D290CECC68}" sibTransId="{5425F6D2-3318-4DDB-984A-40211C4FFF48}"/>
    <dgm:cxn modelId="{36A1B312-4909-42FC-B612-83E001111A53}" type="presOf" srcId="{1CA101E5-59D6-4208-A05D-19F49BBE3B4A}" destId="{C4E82CB8-4933-4975-AC43-ED18706B4128}" srcOrd="0" destOrd="1" presId="urn:microsoft.com/office/officeart/2005/8/layout/cycle4"/>
    <dgm:cxn modelId="{EAA1E392-9718-4A20-93CC-05A981B13F67}" type="presOf" srcId="{F38039D5-9AB9-4EE9-87AA-3BC24A1DCF5F}" destId="{804FA70E-720E-49BB-B30C-0FD24DAA8CFA}" srcOrd="0" destOrd="2" presId="urn:microsoft.com/office/officeart/2005/8/layout/cycle4"/>
    <dgm:cxn modelId="{7EF480F7-3554-42F8-85E5-FA85E4F1E991}" type="presOf" srcId="{43F6924D-B0D1-4A08-BAB5-B7CA22791827}" destId="{C4E82CB8-4933-4975-AC43-ED18706B4128}" srcOrd="0" destOrd="0" presId="urn:microsoft.com/office/officeart/2005/8/layout/cycle4"/>
    <dgm:cxn modelId="{D577459A-51D5-4FBA-82B5-AD0AB34DF81F}" type="presOf" srcId="{60604D2C-72E5-4C45-85FE-B4FEBC7C4D7F}" destId="{22DCCB28-4AE4-46A4-96D6-B8E799BDC340}" srcOrd="1" destOrd="0" presId="urn:microsoft.com/office/officeart/2005/8/layout/cycle4"/>
    <dgm:cxn modelId="{CB5B5133-770C-4E0A-B622-CD5F5797D19F}" srcId="{935BED6C-C4D2-4DDB-856A-95392CE19283}" destId="{E34D7E3D-F954-4E30-AFC1-98DBCF55FEB1}" srcOrd="3" destOrd="0" parTransId="{8DB49753-CD85-47E3-A95B-D45930547FE1}" sibTransId="{D252B2D4-47B4-4803-A1E8-478195015B15}"/>
    <dgm:cxn modelId="{AE6D5F9E-BC7F-44B2-A273-3C87DF19CD74}" type="presParOf" srcId="{C2DAFADA-BF9B-4729-A86E-F497253BCC87}" destId="{089BBC2C-952F-4DBB-8E20-D0C90F040F98}" srcOrd="0" destOrd="0" presId="urn:microsoft.com/office/officeart/2005/8/layout/cycle4"/>
    <dgm:cxn modelId="{3FFBA8D8-7247-4551-BF0F-16898267D746}" type="presParOf" srcId="{089BBC2C-952F-4DBB-8E20-D0C90F040F98}" destId="{1F0692A2-BF49-4BB5-8449-72C68E661F01}" srcOrd="0" destOrd="0" presId="urn:microsoft.com/office/officeart/2005/8/layout/cycle4"/>
    <dgm:cxn modelId="{746EE061-0431-45CF-9296-BCB2EA4BD675}" type="presParOf" srcId="{1F0692A2-BF49-4BB5-8449-72C68E661F01}" destId="{804FA70E-720E-49BB-B30C-0FD24DAA8CFA}" srcOrd="0" destOrd="0" presId="urn:microsoft.com/office/officeart/2005/8/layout/cycle4"/>
    <dgm:cxn modelId="{E1E15918-F35D-4818-B040-32D9F9D34761}" type="presParOf" srcId="{1F0692A2-BF49-4BB5-8449-72C68E661F01}" destId="{22DCCB28-4AE4-46A4-96D6-B8E799BDC340}" srcOrd="1" destOrd="0" presId="urn:microsoft.com/office/officeart/2005/8/layout/cycle4"/>
    <dgm:cxn modelId="{8CBE9403-7D69-4938-857C-A2A16C2CBACF}" type="presParOf" srcId="{089BBC2C-952F-4DBB-8E20-D0C90F040F98}" destId="{7307C184-B74E-4649-A198-BD7494A426BD}" srcOrd="1" destOrd="0" presId="urn:microsoft.com/office/officeart/2005/8/layout/cycle4"/>
    <dgm:cxn modelId="{706D56B9-E8BC-4FD7-9796-DD05F8E41C80}" type="presParOf" srcId="{7307C184-B74E-4649-A198-BD7494A426BD}" destId="{0353BF38-4A74-4151-9685-4BC35C378277}" srcOrd="0" destOrd="0" presId="urn:microsoft.com/office/officeart/2005/8/layout/cycle4"/>
    <dgm:cxn modelId="{A3B59CAC-DDDD-4AAC-9139-4A63D7427FB0}" type="presParOf" srcId="{7307C184-B74E-4649-A198-BD7494A426BD}" destId="{CD674612-1482-494B-A544-42EF5262E263}" srcOrd="1" destOrd="0" presId="urn:microsoft.com/office/officeart/2005/8/layout/cycle4"/>
    <dgm:cxn modelId="{658F4B37-79B6-4C60-88BF-5A5684F3FC6F}" type="presParOf" srcId="{089BBC2C-952F-4DBB-8E20-D0C90F040F98}" destId="{60AD61F0-ACB0-4CFF-83CE-73DB9ECD188D}" srcOrd="2" destOrd="0" presId="urn:microsoft.com/office/officeart/2005/8/layout/cycle4"/>
    <dgm:cxn modelId="{68571021-05C0-4512-93D3-5BFB7B73EDB0}" type="presParOf" srcId="{60AD61F0-ACB0-4CFF-83CE-73DB9ECD188D}" destId="{113C90B6-4C66-497F-9E96-97CDF3289546}" srcOrd="0" destOrd="0" presId="urn:microsoft.com/office/officeart/2005/8/layout/cycle4"/>
    <dgm:cxn modelId="{354A0954-8DE1-4F31-A117-41B0A56C8B37}" type="presParOf" srcId="{60AD61F0-ACB0-4CFF-83CE-73DB9ECD188D}" destId="{AA9BF1D7-F851-4EF9-AA8E-4CC42C6D7454}" srcOrd="1" destOrd="0" presId="urn:microsoft.com/office/officeart/2005/8/layout/cycle4"/>
    <dgm:cxn modelId="{67E93DCD-340D-434E-A736-4474F0E6B6BF}" type="presParOf" srcId="{089BBC2C-952F-4DBB-8E20-D0C90F040F98}" destId="{5D65A077-4D36-4046-B08A-663F5CDAFD96}" srcOrd="3" destOrd="0" presId="urn:microsoft.com/office/officeart/2005/8/layout/cycle4"/>
    <dgm:cxn modelId="{DFC38578-3ECC-49AD-9B94-244FB88257A3}" type="presParOf" srcId="{5D65A077-4D36-4046-B08A-663F5CDAFD96}" destId="{C4E82CB8-4933-4975-AC43-ED18706B4128}" srcOrd="0" destOrd="0" presId="urn:microsoft.com/office/officeart/2005/8/layout/cycle4"/>
    <dgm:cxn modelId="{44ED07DF-4162-4340-AFBF-7D24E2891E15}" type="presParOf" srcId="{5D65A077-4D36-4046-B08A-663F5CDAFD96}" destId="{84079E02-7F8E-49D0-86EB-DC34FB60E1C8}" srcOrd="1" destOrd="0" presId="urn:microsoft.com/office/officeart/2005/8/layout/cycle4"/>
    <dgm:cxn modelId="{B6490F8A-46A7-4F90-9389-E9FBB8D83A0B}" type="presParOf" srcId="{089BBC2C-952F-4DBB-8E20-D0C90F040F98}" destId="{745D679C-7D69-455F-AD1F-299840E88E93}" srcOrd="4" destOrd="0" presId="urn:microsoft.com/office/officeart/2005/8/layout/cycle4"/>
    <dgm:cxn modelId="{00505CA1-DB41-43C5-8656-DD7C01B4CF94}" type="presParOf" srcId="{C2DAFADA-BF9B-4729-A86E-F497253BCC87}" destId="{230525F6-9A3B-4535-88F0-693EA21B71E0}" srcOrd="1" destOrd="0" presId="urn:microsoft.com/office/officeart/2005/8/layout/cycle4"/>
    <dgm:cxn modelId="{28A7F492-7246-487C-B58C-9EB75800DD47}" type="presParOf" srcId="{230525F6-9A3B-4535-88F0-693EA21B71E0}" destId="{FBDF79D2-FF5B-4A85-8E6F-B038064E472F}" srcOrd="0" destOrd="0" presId="urn:microsoft.com/office/officeart/2005/8/layout/cycle4"/>
    <dgm:cxn modelId="{E1799EBC-8416-406A-BA87-17E7E2B09E20}" type="presParOf" srcId="{230525F6-9A3B-4535-88F0-693EA21B71E0}" destId="{08B54CDE-681D-4FBC-B788-53E37111832A}" srcOrd="1" destOrd="0" presId="urn:microsoft.com/office/officeart/2005/8/layout/cycle4"/>
    <dgm:cxn modelId="{36130D67-1F8B-47F7-9B34-AE3C488D9179}" type="presParOf" srcId="{230525F6-9A3B-4535-88F0-693EA21B71E0}" destId="{C6EE112B-B56A-44D2-B57C-E39878FD2C52}" srcOrd="2" destOrd="0" presId="urn:microsoft.com/office/officeart/2005/8/layout/cycle4"/>
    <dgm:cxn modelId="{DF963684-AE8B-4A54-A5BE-EE38BC7D3ED7}" type="presParOf" srcId="{230525F6-9A3B-4535-88F0-693EA21B71E0}" destId="{0A15B731-019A-4107-96D6-257FB6A0E44E}" srcOrd="3" destOrd="0" presId="urn:microsoft.com/office/officeart/2005/8/layout/cycle4"/>
    <dgm:cxn modelId="{1D34EB11-50F4-4CF8-8F36-D13E7B0EE9D5}" type="presParOf" srcId="{230525F6-9A3B-4535-88F0-693EA21B71E0}" destId="{FF50E46B-4587-41C4-BC6A-57C3E57D1AA9}" srcOrd="4" destOrd="0" presId="urn:microsoft.com/office/officeart/2005/8/layout/cycle4"/>
    <dgm:cxn modelId="{18508290-80A5-447D-B81F-7D35ABDD8884}" type="presParOf" srcId="{C2DAFADA-BF9B-4729-A86E-F497253BCC87}" destId="{88FC272E-4DF2-4673-8147-0AA7A0FC3165}" srcOrd="2" destOrd="0" presId="urn:microsoft.com/office/officeart/2005/8/layout/cycle4"/>
    <dgm:cxn modelId="{EE313BD7-5840-4029-A596-A91670A6C2B4}" type="presParOf" srcId="{C2DAFADA-BF9B-4729-A86E-F497253BCC87}" destId="{5EB5682A-16CE-40EE-B2F8-2EBD59080F5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D82773-DA64-4DF4-8151-D86205A41DA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61894-ADE9-465A-8F74-A2A8E6A6948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В центре музыкально – театрализованной деятельности представлены различные виды театра, элементы костюмов</a:t>
          </a:r>
          <a:endParaRPr lang="ru-RU" sz="1800" dirty="0"/>
        </a:p>
      </dgm:t>
    </dgm:pt>
    <dgm:pt modelId="{3424C986-A24F-414D-B2BA-4A18F98082AB}" type="parTrans" cxnId="{D27D0B8D-0F9D-4B9B-99A0-E9C3688CB04E}">
      <dgm:prSet/>
      <dgm:spPr/>
      <dgm:t>
        <a:bodyPr/>
        <a:lstStyle/>
        <a:p>
          <a:endParaRPr lang="ru-RU"/>
        </a:p>
      </dgm:t>
    </dgm:pt>
    <dgm:pt modelId="{4B8AB3EA-D302-4ABD-BD4C-81A2ECD2D773}" type="sibTrans" cxnId="{D27D0B8D-0F9D-4B9B-99A0-E9C3688CB04E}">
      <dgm:prSet/>
      <dgm:spPr/>
      <dgm:t>
        <a:bodyPr/>
        <a:lstStyle/>
        <a:p>
          <a:endParaRPr lang="ru-RU"/>
        </a:p>
      </dgm:t>
    </dgm:pt>
    <dgm:pt modelId="{06517ADF-D400-4D07-BE44-FB539468AB79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Вызывает желание детей рассказать знакомую сказку или придумать свою авторскую сказку</a:t>
          </a:r>
          <a:endParaRPr lang="ru-RU" dirty="0"/>
        </a:p>
      </dgm:t>
    </dgm:pt>
    <dgm:pt modelId="{72D21ED9-B2E3-4051-82F9-9B78F91A85ED}" type="parTrans" cxnId="{4495F368-8A5F-4FA5-BDB7-799E9C1EB3DC}">
      <dgm:prSet/>
      <dgm:spPr/>
      <dgm:t>
        <a:bodyPr/>
        <a:lstStyle/>
        <a:p>
          <a:endParaRPr lang="ru-RU"/>
        </a:p>
      </dgm:t>
    </dgm:pt>
    <dgm:pt modelId="{CCC8A1E9-3282-4557-A7C7-B96F2AB3B5E9}" type="sibTrans" cxnId="{4495F368-8A5F-4FA5-BDB7-799E9C1EB3DC}">
      <dgm:prSet/>
      <dgm:spPr/>
      <dgm:t>
        <a:bodyPr/>
        <a:lstStyle/>
        <a:p>
          <a:endParaRPr lang="ru-RU"/>
        </a:p>
      </dgm:t>
    </dgm:pt>
    <dgm:pt modelId="{3DAD76DF-F257-406C-B247-D5D0108B2AB8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Развивает диалогическую и монологическую речь</a:t>
          </a:r>
          <a:endParaRPr lang="ru-RU" b="1" dirty="0"/>
        </a:p>
      </dgm:t>
    </dgm:pt>
    <dgm:pt modelId="{5BE4FC02-A697-4073-BD15-5C0526343CEC}" type="parTrans" cxnId="{FDBF8D08-58C2-49AA-B6F9-A0ECA0B1C1BF}">
      <dgm:prSet/>
      <dgm:spPr/>
      <dgm:t>
        <a:bodyPr/>
        <a:lstStyle/>
        <a:p>
          <a:endParaRPr lang="ru-RU"/>
        </a:p>
      </dgm:t>
    </dgm:pt>
    <dgm:pt modelId="{6EAB239B-8A3B-41A5-A84D-9F874A546C82}" type="sibTrans" cxnId="{FDBF8D08-58C2-49AA-B6F9-A0ECA0B1C1BF}">
      <dgm:prSet/>
      <dgm:spPr/>
      <dgm:t>
        <a:bodyPr/>
        <a:lstStyle/>
        <a:p>
          <a:endParaRPr lang="ru-RU"/>
        </a:p>
      </dgm:t>
    </dgm:pt>
    <dgm:pt modelId="{6BC79CBA-BFD3-45F8-81ED-B785A15ACA52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Стимулирует эмоциональность и выразительность речи</a:t>
          </a:r>
          <a:endParaRPr lang="ru-RU" b="1" dirty="0"/>
        </a:p>
      </dgm:t>
    </dgm:pt>
    <dgm:pt modelId="{EE4DCA97-1B9F-472C-9FFE-23A10EFF4181}" type="parTrans" cxnId="{56987229-D99C-460C-9A3F-D6E13B832E10}">
      <dgm:prSet/>
      <dgm:spPr/>
      <dgm:t>
        <a:bodyPr/>
        <a:lstStyle/>
        <a:p>
          <a:endParaRPr lang="ru-RU"/>
        </a:p>
      </dgm:t>
    </dgm:pt>
    <dgm:pt modelId="{60F00981-A2BC-433C-9E81-8E97D226E2CB}" type="sibTrans" cxnId="{56987229-D99C-460C-9A3F-D6E13B832E10}">
      <dgm:prSet/>
      <dgm:spPr/>
      <dgm:t>
        <a:bodyPr/>
        <a:lstStyle/>
        <a:p>
          <a:endParaRPr lang="ru-RU"/>
        </a:p>
      </dgm:t>
    </dgm:pt>
    <dgm:pt modelId="{254D03DD-17BD-4957-B1B6-054F88BA8905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Активизирует сказочные обороты речи</a:t>
          </a:r>
          <a:endParaRPr lang="ru-RU" b="1" dirty="0"/>
        </a:p>
      </dgm:t>
    </dgm:pt>
    <dgm:pt modelId="{DBCDA66D-2574-44FE-AFD9-3E290BF42D90}" type="parTrans" cxnId="{859E8EF9-D011-4A68-8DA6-E2F59B49B1A4}">
      <dgm:prSet/>
      <dgm:spPr/>
      <dgm:t>
        <a:bodyPr/>
        <a:lstStyle/>
        <a:p>
          <a:endParaRPr lang="ru-RU"/>
        </a:p>
      </dgm:t>
    </dgm:pt>
    <dgm:pt modelId="{80031CAC-3F4C-49A5-A3C1-BCA20BB23584}" type="sibTrans" cxnId="{859E8EF9-D011-4A68-8DA6-E2F59B49B1A4}">
      <dgm:prSet/>
      <dgm:spPr/>
      <dgm:t>
        <a:bodyPr/>
        <a:lstStyle/>
        <a:p>
          <a:endParaRPr lang="ru-RU"/>
        </a:p>
      </dgm:t>
    </dgm:pt>
    <dgm:pt modelId="{3719076D-A029-4A4D-A4A3-451C8B51BC28}" type="pres">
      <dgm:prSet presAssocID="{4BD82773-DA64-4DF4-8151-D86205A41D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D45E83-8DF9-462C-B995-007DD204EFC5}" type="pres">
      <dgm:prSet presAssocID="{C2D61894-ADE9-465A-8F74-A2A8E6A6948A}" presName="node" presStyleLbl="node1" presStyleIdx="0" presStyleCnt="5" custScaleX="319404" custScaleY="66607" custLinFactNeighborX="7641" custLinFactNeighborY="-30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0F702-91C7-42B3-A159-52A6D70BD063}" type="pres">
      <dgm:prSet presAssocID="{4B8AB3EA-D302-4ABD-BD4C-81A2ECD2D773}" presName="sibTrans" presStyleLbl="sibTrans2D1" presStyleIdx="0" presStyleCnt="4" custAng="52495" custFlipHor="1" custScaleX="180641" custScaleY="92775"/>
      <dgm:spPr/>
      <dgm:t>
        <a:bodyPr/>
        <a:lstStyle/>
        <a:p>
          <a:endParaRPr lang="ru-RU"/>
        </a:p>
      </dgm:t>
    </dgm:pt>
    <dgm:pt modelId="{9D813CE3-79DA-4350-9962-2385DEE30D90}" type="pres">
      <dgm:prSet presAssocID="{4B8AB3EA-D302-4ABD-BD4C-81A2ECD2D77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E6B12D6-6E83-402A-BAF9-E1F28AB586E4}" type="pres">
      <dgm:prSet presAssocID="{06517ADF-D400-4D07-BE44-FB539468AB79}" presName="node" presStyleLbl="node1" presStyleIdx="1" presStyleCnt="5" custAng="0" custScaleX="341481" custScaleY="55830" custLinFactNeighborX="19701" custLinFactNeighborY="-4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7E75E-ED19-49B8-95CD-8587BD154E6F}" type="pres">
      <dgm:prSet presAssocID="{CCC8A1E9-3282-4557-A7C7-B96F2AB3B5E9}" presName="sibTrans" presStyleLbl="sibTrans2D1" presStyleIdx="1" presStyleCnt="4" custScaleX="90180" custScaleY="125167" custLinFactNeighborX="-71695" custLinFactNeighborY="1993"/>
      <dgm:spPr/>
      <dgm:t>
        <a:bodyPr/>
        <a:lstStyle/>
        <a:p>
          <a:endParaRPr lang="ru-RU"/>
        </a:p>
      </dgm:t>
    </dgm:pt>
    <dgm:pt modelId="{0BA30393-4A43-4BA4-B9CD-1AA476182083}" type="pres">
      <dgm:prSet presAssocID="{CCC8A1E9-3282-4557-A7C7-B96F2AB3B5E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737CB15-60C2-4410-B3C9-1220FEBEE893}" type="pres">
      <dgm:prSet presAssocID="{3DAD76DF-F257-406C-B247-D5D0108B2AB8}" presName="node" presStyleLbl="node1" presStyleIdx="2" presStyleCnt="5" custLinFactNeighborX="9683" custLinFactNeighborY="-1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85C3B-61E9-4C42-A53F-81C6A3CC6B12}" type="pres">
      <dgm:prSet presAssocID="{6EAB239B-8A3B-41A5-A84D-9F874A546C82}" presName="sibTrans" presStyleLbl="sibTrans2D1" presStyleIdx="2" presStyleCnt="4" custAng="5490440" custScaleX="271908" custScaleY="129495" custLinFactX="200000" custLinFactY="-100000" custLinFactNeighborX="229523" custLinFactNeighborY="-132827"/>
      <dgm:spPr/>
      <dgm:t>
        <a:bodyPr/>
        <a:lstStyle/>
        <a:p>
          <a:endParaRPr lang="ru-RU"/>
        </a:p>
      </dgm:t>
    </dgm:pt>
    <dgm:pt modelId="{2A9BAB20-BB63-4FFD-9DAD-7DF06F21DDF2}" type="pres">
      <dgm:prSet presAssocID="{6EAB239B-8A3B-41A5-A84D-9F874A546C8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2AA5C97-A897-4B42-9356-45BECD50338D}" type="pres">
      <dgm:prSet presAssocID="{6BC79CBA-BFD3-45F8-81ED-B785A15ACA52}" presName="node" presStyleLbl="node1" presStyleIdx="3" presStyleCnt="5" custLinFactNeighborX="-3427" custLinFactNeighborY="-25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50383-4906-4A4D-B88E-1C26F03211A7}" type="pres">
      <dgm:prSet presAssocID="{60F00981-A2BC-433C-9E81-8E97D226E2CB}" presName="sibTrans" presStyleLbl="sibTrans2D1" presStyleIdx="3" presStyleCnt="4" custAng="2668516" custScaleX="210116" custScaleY="135927" custLinFactX="81174" custLinFactY="-100000" custLinFactNeighborX="100000" custLinFactNeighborY="-128757"/>
      <dgm:spPr/>
      <dgm:t>
        <a:bodyPr/>
        <a:lstStyle/>
        <a:p>
          <a:endParaRPr lang="ru-RU"/>
        </a:p>
      </dgm:t>
    </dgm:pt>
    <dgm:pt modelId="{DD58935C-245F-4FD1-A950-045D6DE2323B}" type="pres">
      <dgm:prSet presAssocID="{60F00981-A2BC-433C-9E81-8E97D226E2C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C77C72E-FF1C-4E13-A376-0158F26642BF}" type="pres">
      <dgm:prSet presAssocID="{254D03DD-17BD-4957-B1B6-054F88BA8905}" presName="node" presStyleLbl="node1" presStyleIdx="4" presStyleCnt="5" custLinFactNeighborX="-9859" custLinFactNeighborY="-1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5691A-382E-47D7-8793-0B5AD2500D33}" type="presOf" srcId="{60F00981-A2BC-433C-9E81-8E97D226E2CB}" destId="{DD58935C-245F-4FD1-A950-045D6DE2323B}" srcOrd="1" destOrd="0" presId="urn:microsoft.com/office/officeart/2005/8/layout/process5"/>
    <dgm:cxn modelId="{4B92FF0E-BF0B-42A3-A8D2-140AA6DC52BC}" type="presOf" srcId="{CCC8A1E9-3282-4557-A7C7-B96F2AB3B5E9}" destId="{0BA30393-4A43-4BA4-B9CD-1AA476182083}" srcOrd="1" destOrd="0" presId="urn:microsoft.com/office/officeart/2005/8/layout/process5"/>
    <dgm:cxn modelId="{859E8EF9-D011-4A68-8DA6-E2F59B49B1A4}" srcId="{4BD82773-DA64-4DF4-8151-D86205A41DAA}" destId="{254D03DD-17BD-4957-B1B6-054F88BA8905}" srcOrd="4" destOrd="0" parTransId="{DBCDA66D-2574-44FE-AFD9-3E290BF42D90}" sibTransId="{80031CAC-3F4C-49A5-A3C1-BCA20BB23584}"/>
    <dgm:cxn modelId="{24BF97B2-CE32-44E2-9C8C-35F9B046AAE7}" type="presOf" srcId="{6BC79CBA-BFD3-45F8-81ED-B785A15ACA52}" destId="{62AA5C97-A897-4B42-9356-45BECD50338D}" srcOrd="0" destOrd="0" presId="urn:microsoft.com/office/officeart/2005/8/layout/process5"/>
    <dgm:cxn modelId="{1BB63E35-5382-44B2-827A-9985B158F7B4}" type="presOf" srcId="{4BD82773-DA64-4DF4-8151-D86205A41DAA}" destId="{3719076D-A029-4A4D-A4A3-451C8B51BC28}" srcOrd="0" destOrd="0" presId="urn:microsoft.com/office/officeart/2005/8/layout/process5"/>
    <dgm:cxn modelId="{338E6B43-106A-4AD8-9D58-460E262A1C61}" type="presOf" srcId="{C2D61894-ADE9-465A-8F74-A2A8E6A6948A}" destId="{44D45E83-8DF9-462C-B995-007DD204EFC5}" srcOrd="0" destOrd="0" presId="urn:microsoft.com/office/officeart/2005/8/layout/process5"/>
    <dgm:cxn modelId="{4495F368-8A5F-4FA5-BDB7-799E9C1EB3DC}" srcId="{4BD82773-DA64-4DF4-8151-D86205A41DAA}" destId="{06517ADF-D400-4D07-BE44-FB539468AB79}" srcOrd="1" destOrd="0" parTransId="{72D21ED9-B2E3-4051-82F9-9B78F91A85ED}" sibTransId="{CCC8A1E9-3282-4557-A7C7-B96F2AB3B5E9}"/>
    <dgm:cxn modelId="{D27D0B8D-0F9D-4B9B-99A0-E9C3688CB04E}" srcId="{4BD82773-DA64-4DF4-8151-D86205A41DAA}" destId="{C2D61894-ADE9-465A-8F74-A2A8E6A6948A}" srcOrd="0" destOrd="0" parTransId="{3424C986-A24F-414D-B2BA-4A18F98082AB}" sibTransId="{4B8AB3EA-D302-4ABD-BD4C-81A2ECD2D773}"/>
    <dgm:cxn modelId="{FDBF8D08-58C2-49AA-B6F9-A0ECA0B1C1BF}" srcId="{4BD82773-DA64-4DF4-8151-D86205A41DAA}" destId="{3DAD76DF-F257-406C-B247-D5D0108B2AB8}" srcOrd="2" destOrd="0" parTransId="{5BE4FC02-A697-4073-BD15-5C0526343CEC}" sibTransId="{6EAB239B-8A3B-41A5-A84D-9F874A546C82}"/>
    <dgm:cxn modelId="{3BC9BF97-C1C1-4F40-B043-2266C91F3C5D}" type="presOf" srcId="{254D03DD-17BD-4957-B1B6-054F88BA8905}" destId="{EC77C72E-FF1C-4E13-A376-0158F26642BF}" srcOrd="0" destOrd="0" presId="urn:microsoft.com/office/officeart/2005/8/layout/process5"/>
    <dgm:cxn modelId="{4CD7956B-7975-4D6F-A43D-7427D849F6F4}" type="presOf" srcId="{4B8AB3EA-D302-4ABD-BD4C-81A2ECD2D773}" destId="{9D813CE3-79DA-4350-9962-2385DEE30D90}" srcOrd="1" destOrd="0" presId="urn:microsoft.com/office/officeart/2005/8/layout/process5"/>
    <dgm:cxn modelId="{0BB1CEF3-EFEC-4122-ABBC-82DC3F8D2AA3}" type="presOf" srcId="{CCC8A1E9-3282-4557-A7C7-B96F2AB3B5E9}" destId="{3D67E75E-ED19-49B8-95CD-8587BD154E6F}" srcOrd="0" destOrd="0" presId="urn:microsoft.com/office/officeart/2005/8/layout/process5"/>
    <dgm:cxn modelId="{9F78A721-48B2-48F7-87E1-EBD3C1E0AFBD}" type="presOf" srcId="{06517ADF-D400-4D07-BE44-FB539468AB79}" destId="{3E6B12D6-6E83-402A-BAF9-E1F28AB586E4}" srcOrd="0" destOrd="0" presId="urn:microsoft.com/office/officeart/2005/8/layout/process5"/>
    <dgm:cxn modelId="{BF5D9267-B2AD-428D-83EC-C6A825834688}" type="presOf" srcId="{4B8AB3EA-D302-4ABD-BD4C-81A2ECD2D773}" destId="{D9C0F702-91C7-42B3-A159-52A6D70BD063}" srcOrd="0" destOrd="0" presId="urn:microsoft.com/office/officeart/2005/8/layout/process5"/>
    <dgm:cxn modelId="{56987229-D99C-460C-9A3F-D6E13B832E10}" srcId="{4BD82773-DA64-4DF4-8151-D86205A41DAA}" destId="{6BC79CBA-BFD3-45F8-81ED-B785A15ACA52}" srcOrd="3" destOrd="0" parTransId="{EE4DCA97-1B9F-472C-9FFE-23A10EFF4181}" sibTransId="{60F00981-A2BC-433C-9E81-8E97D226E2CB}"/>
    <dgm:cxn modelId="{DFE5AB2B-9D56-4B82-A342-E9EC604489DB}" type="presOf" srcId="{6EAB239B-8A3B-41A5-A84D-9F874A546C82}" destId="{2A9BAB20-BB63-4FFD-9DAD-7DF06F21DDF2}" srcOrd="1" destOrd="0" presId="urn:microsoft.com/office/officeart/2005/8/layout/process5"/>
    <dgm:cxn modelId="{92E1708F-84D4-4DA0-A462-0015255CF9EC}" type="presOf" srcId="{3DAD76DF-F257-406C-B247-D5D0108B2AB8}" destId="{4737CB15-60C2-4410-B3C9-1220FEBEE893}" srcOrd="0" destOrd="0" presId="urn:microsoft.com/office/officeart/2005/8/layout/process5"/>
    <dgm:cxn modelId="{5244941E-6BDD-441A-B422-6D3A046EDE0B}" type="presOf" srcId="{6EAB239B-8A3B-41A5-A84D-9F874A546C82}" destId="{CF385C3B-61E9-4C42-A53F-81C6A3CC6B12}" srcOrd="0" destOrd="0" presId="urn:microsoft.com/office/officeart/2005/8/layout/process5"/>
    <dgm:cxn modelId="{404BFE9F-00B2-49C5-8840-81CB8F52C102}" type="presOf" srcId="{60F00981-A2BC-433C-9E81-8E97D226E2CB}" destId="{0BA50383-4906-4A4D-B88E-1C26F03211A7}" srcOrd="0" destOrd="0" presId="urn:microsoft.com/office/officeart/2005/8/layout/process5"/>
    <dgm:cxn modelId="{290CB0F9-EB1E-4644-9E13-F373B8E73157}" type="presParOf" srcId="{3719076D-A029-4A4D-A4A3-451C8B51BC28}" destId="{44D45E83-8DF9-462C-B995-007DD204EFC5}" srcOrd="0" destOrd="0" presId="urn:microsoft.com/office/officeart/2005/8/layout/process5"/>
    <dgm:cxn modelId="{1D12E88A-E4DD-4038-BEDA-4A5E3540FF81}" type="presParOf" srcId="{3719076D-A029-4A4D-A4A3-451C8B51BC28}" destId="{D9C0F702-91C7-42B3-A159-52A6D70BD063}" srcOrd="1" destOrd="0" presId="urn:microsoft.com/office/officeart/2005/8/layout/process5"/>
    <dgm:cxn modelId="{CDC39114-9CE4-41D5-91C6-F8B5A6285DC5}" type="presParOf" srcId="{D9C0F702-91C7-42B3-A159-52A6D70BD063}" destId="{9D813CE3-79DA-4350-9962-2385DEE30D90}" srcOrd="0" destOrd="0" presId="urn:microsoft.com/office/officeart/2005/8/layout/process5"/>
    <dgm:cxn modelId="{61E53933-568F-4CF1-9D6F-126AC90303C2}" type="presParOf" srcId="{3719076D-A029-4A4D-A4A3-451C8B51BC28}" destId="{3E6B12D6-6E83-402A-BAF9-E1F28AB586E4}" srcOrd="2" destOrd="0" presId="urn:microsoft.com/office/officeart/2005/8/layout/process5"/>
    <dgm:cxn modelId="{5033EB9B-6BDF-4739-A54A-6330DD83A71F}" type="presParOf" srcId="{3719076D-A029-4A4D-A4A3-451C8B51BC28}" destId="{3D67E75E-ED19-49B8-95CD-8587BD154E6F}" srcOrd="3" destOrd="0" presId="urn:microsoft.com/office/officeart/2005/8/layout/process5"/>
    <dgm:cxn modelId="{CB1D1AC9-EA88-4B3D-88C3-AB666F49223D}" type="presParOf" srcId="{3D67E75E-ED19-49B8-95CD-8587BD154E6F}" destId="{0BA30393-4A43-4BA4-B9CD-1AA476182083}" srcOrd="0" destOrd="0" presId="urn:microsoft.com/office/officeart/2005/8/layout/process5"/>
    <dgm:cxn modelId="{5726EAB9-3B0A-40EE-8E08-562AC2620AA5}" type="presParOf" srcId="{3719076D-A029-4A4D-A4A3-451C8B51BC28}" destId="{4737CB15-60C2-4410-B3C9-1220FEBEE893}" srcOrd="4" destOrd="0" presId="urn:microsoft.com/office/officeart/2005/8/layout/process5"/>
    <dgm:cxn modelId="{F1D877C8-D84B-4927-90FC-59979D039530}" type="presParOf" srcId="{3719076D-A029-4A4D-A4A3-451C8B51BC28}" destId="{CF385C3B-61E9-4C42-A53F-81C6A3CC6B12}" srcOrd="5" destOrd="0" presId="urn:microsoft.com/office/officeart/2005/8/layout/process5"/>
    <dgm:cxn modelId="{794DF0BD-DCCD-4514-84B8-057F4E710436}" type="presParOf" srcId="{CF385C3B-61E9-4C42-A53F-81C6A3CC6B12}" destId="{2A9BAB20-BB63-4FFD-9DAD-7DF06F21DDF2}" srcOrd="0" destOrd="0" presId="urn:microsoft.com/office/officeart/2005/8/layout/process5"/>
    <dgm:cxn modelId="{9CDA3521-FFBE-4D49-99B4-C577F91B097A}" type="presParOf" srcId="{3719076D-A029-4A4D-A4A3-451C8B51BC28}" destId="{62AA5C97-A897-4B42-9356-45BECD50338D}" srcOrd="6" destOrd="0" presId="urn:microsoft.com/office/officeart/2005/8/layout/process5"/>
    <dgm:cxn modelId="{6F67A840-21D7-43F4-BBAD-DCC5C56F9C10}" type="presParOf" srcId="{3719076D-A029-4A4D-A4A3-451C8B51BC28}" destId="{0BA50383-4906-4A4D-B88E-1C26F03211A7}" srcOrd="7" destOrd="0" presId="urn:microsoft.com/office/officeart/2005/8/layout/process5"/>
    <dgm:cxn modelId="{544F0975-8EFC-492E-A1B0-9AFD19A1E442}" type="presParOf" srcId="{0BA50383-4906-4A4D-B88E-1C26F03211A7}" destId="{DD58935C-245F-4FD1-A950-045D6DE2323B}" srcOrd="0" destOrd="0" presId="urn:microsoft.com/office/officeart/2005/8/layout/process5"/>
    <dgm:cxn modelId="{4E07ED78-763F-4D57-8C0E-D5E0E4240084}" type="presParOf" srcId="{3719076D-A029-4A4D-A4A3-451C8B51BC28}" destId="{EC77C72E-FF1C-4E13-A376-0158F26642B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C83E24-0A1A-4A39-B3DB-6BF7893F7EDB}" type="doc">
      <dgm:prSet loTypeId="urn:microsoft.com/office/officeart/2008/layout/RadialCluster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12C792F-D27C-499C-94FE-376F2EE7788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/>
            <a:t>Наблюдения в природе и экскурсии</a:t>
          </a:r>
          <a:endParaRPr lang="ru-RU" sz="2400" b="1" dirty="0"/>
        </a:p>
      </dgm:t>
    </dgm:pt>
    <dgm:pt modelId="{0E29C211-7C06-4A99-9B9F-E7E7C2E6D0D5}" type="parTrans" cxnId="{656E792B-B561-4396-8D28-AD3698A60F32}">
      <dgm:prSet/>
      <dgm:spPr/>
      <dgm:t>
        <a:bodyPr/>
        <a:lstStyle/>
        <a:p>
          <a:endParaRPr lang="ru-RU"/>
        </a:p>
      </dgm:t>
    </dgm:pt>
    <dgm:pt modelId="{2B14FDE9-1B78-4B13-8A2A-8F5F3967B64A}" type="sibTrans" cxnId="{656E792B-B561-4396-8D28-AD3698A60F32}">
      <dgm:prSet/>
      <dgm:spPr/>
      <dgm:t>
        <a:bodyPr/>
        <a:lstStyle/>
        <a:p>
          <a:endParaRPr lang="ru-RU"/>
        </a:p>
      </dgm:t>
    </dgm:pt>
    <dgm:pt modelId="{113DB527-60CB-45BB-99BD-49D8B0FA851A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 sz="1800" b="1" dirty="0" smtClean="0"/>
        </a:p>
        <a:p>
          <a:r>
            <a:rPr lang="ru-RU" sz="1800" b="1" dirty="0" smtClean="0"/>
            <a:t>Составление рассказа об увиденном</a:t>
          </a:r>
        </a:p>
        <a:p>
          <a:endParaRPr lang="ru-RU" sz="1800" b="1" dirty="0"/>
        </a:p>
      </dgm:t>
    </dgm:pt>
    <dgm:pt modelId="{A020BB3E-45B1-4F85-A7F0-C09531563D74}" type="parTrans" cxnId="{2C50D291-172D-464C-8AE6-704842FD9D15}">
      <dgm:prSet/>
      <dgm:spPr/>
      <dgm:t>
        <a:bodyPr/>
        <a:lstStyle/>
        <a:p>
          <a:endParaRPr lang="ru-RU"/>
        </a:p>
      </dgm:t>
    </dgm:pt>
    <dgm:pt modelId="{A9787F79-CECC-4064-8227-31DE9B5E0C32}" type="sibTrans" cxnId="{2C50D291-172D-464C-8AE6-704842FD9D15}">
      <dgm:prSet/>
      <dgm:spPr/>
      <dgm:t>
        <a:bodyPr/>
        <a:lstStyle/>
        <a:p>
          <a:endParaRPr lang="ru-RU"/>
        </a:p>
      </dgm:t>
    </dgm:pt>
    <dgm:pt modelId="{F53A9745-EED0-41A0-8902-259F791F777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Использование доказательной и описательной формы речи</a:t>
          </a:r>
          <a:endParaRPr lang="ru-RU" sz="1800" b="1" dirty="0"/>
        </a:p>
      </dgm:t>
    </dgm:pt>
    <dgm:pt modelId="{5538ADB9-3719-45A8-9531-1464CEB0D792}" type="parTrans" cxnId="{86149286-2824-4447-9755-7338D2290B23}">
      <dgm:prSet/>
      <dgm:spPr/>
      <dgm:t>
        <a:bodyPr/>
        <a:lstStyle/>
        <a:p>
          <a:endParaRPr lang="ru-RU"/>
        </a:p>
      </dgm:t>
    </dgm:pt>
    <dgm:pt modelId="{C0F70BCE-E50A-4B79-A919-A494974A36AD}" type="sibTrans" cxnId="{86149286-2824-4447-9755-7338D2290B23}">
      <dgm:prSet/>
      <dgm:spPr/>
      <dgm:t>
        <a:bodyPr/>
        <a:lstStyle/>
        <a:p>
          <a:endParaRPr lang="ru-RU"/>
        </a:p>
      </dgm:t>
    </dgm:pt>
    <dgm:pt modelId="{03A418BB-0A5E-4D5F-9661-A4E29CB9A2F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Обогащение словарного запаса</a:t>
          </a:r>
          <a:endParaRPr lang="ru-RU" sz="1800" b="1" dirty="0"/>
        </a:p>
      </dgm:t>
    </dgm:pt>
    <dgm:pt modelId="{F0D285C1-5D4A-4231-8F5B-D3E7C477BE97}" type="parTrans" cxnId="{A87790DB-CD3D-44DA-AB1A-C25D08CCFD99}">
      <dgm:prSet/>
      <dgm:spPr/>
      <dgm:t>
        <a:bodyPr/>
        <a:lstStyle/>
        <a:p>
          <a:endParaRPr lang="ru-RU"/>
        </a:p>
      </dgm:t>
    </dgm:pt>
    <dgm:pt modelId="{4D29F3D0-76AC-470D-800D-030336177D74}" type="sibTrans" cxnId="{A87790DB-CD3D-44DA-AB1A-C25D08CCFD99}">
      <dgm:prSet/>
      <dgm:spPr/>
      <dgm:t>
        <a:bodyPr/>
        <a:lstStyle/>
        <a:p>
          <a:endParaRPr lang="ru-RU"/>
        </a:p>
      </dgm:t>
    </dgm:pt>
    <dgm:pt modelId="{495FDB53-1392-4549-A2E3-B97BE331919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Формирование умения задавать вопросы</a:t>
          </a:r>
          <a:endParaRPr lang="ru-RU" sz="1800" b="1" dirty="0"/>
        </a:p>
      </dgm:t>
    </dgm:pt>
    <dgm:pt modelId="{89F99F17-6E68-4745-A4CB-D5CE1A4EDF28}" type="parTrans" cxnId="{2B7B660F-DDD1-4DD2-96CD-E2BFFA49682C}">
      <dgm:prSet/>
      <dgm:spPr/>
      <dgm:t>
        <a:bodyPr/>
        <a:lstStyle/>
        <a:p>
          <a:endParaRPr lang="ru-RU"/>
        </a:p>
      </dgm:t>
    </dgm:pt>
    <dgm:pt modelId="{5A64F4B4-3EB3-45E3-A361-D9D225F69B1E}" type="sibTrans" cxnId="{2B7B660F-DDD1-4DD2-96CD-E2BFFA49682C}">
      <dgm:prSet/>
      <dgm:spPr/>
      <dgm:t>
        <a:bodyPr/>
        <a:lstStyle/>
        <a:p>
          <a:endParaRPr lang="ru-RU"/>
        </a:p>
      </dgm:t>
    </dgm:pt>
    <dgm:pt modelId="{482BA8C0-8CB1-4FF4-9754-3C3C9901CE3F}" type="pres">
      <dgm:prSet presAssocID="{48C83E24-0A1A-4A39-B3DB-6BF7893F7ED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6209690-9010-4C1C-96EA-E25143D4029A}" type="pres">
      <dgm:prSet presAssocID="{D12C792F-D27C-499C-94FE-376F2EE77885}" presName="singleCycle" presStyleCnt="0"/>
      <dgm:spPr/>
    </dgm:pt>
    <dgm:pt modelId="{35D3E27B-9C19-4EFF-AFD6-D810A5ADF33C}" type="pres">
      <dgm:prSet presAssocID="{D12C792F-D27C-499C-94FE-376F2EE77885}" presName="singleCenter" presStyleLbl="node1" presStyleIdx="0" presStyleCnt="5" custScaleX="220407" custScaleY="99134" custLinFactNeighborX="70" custLinFactNeighborY="-4764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2FB5406-47F2-47A0-AAAA-B818961A9C88}" type="pres">
      <dgm:prSet presAssocID="{A020BB3E-45B1-4F85-A7F0-C09531563D74}" presName="Name56" presStyleLbl="parChTrans1D2" presStyleIdx="0" presStyleCnt="4"/>
      <dgm:spPr/>
      <dgm:t>
        <a:bodyPr/>
        <a:lstStyle/>
        <a:p>
          <a:endParaRPr lang="ru-RU"/>
        </a:p>
      </dgm:t>
    </dgm:pt>
    <dgm:pt modelId="{C2DD0EB2-9CEC-4732-A2A1-865A745ECDB3}" type="pres">
      <dgm:prSet presAssocID="{113DB527-60CB-45BB-99BD-49D8B0FA851A}" presName="text0" presStyleLbl="node1" presStyleIdx="1" presStyleCnt="5" custScaleX="261826" custScaleY="96918" custRadScaleRad="100960" custRadScaleInc="295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3E2D8-7329-4E55-98EB-8F6648590F9A}" type="pres">
      <dgm:prSet presAssocID="{89F99F17-6E68-4745-A4CB-D5CE1A4EDF28}" presName="Name56" presStyleLbl="parChTrans1D2" presStyleIdx="1" presStyleCnt="4"/>
      <dgm:spPr/>
      <dgm:t>
        <a:bodyPr/>
        <a:lstStyle/>
        <a:p>
          <a:endParaRPr lang="ru-RU"/>
        </a:p>
      </dgm:t>
    </dgm:pt>
    <dgm:pt modelId="{03624299-8421-4398-8F38-7ED847168D6A}" type="pres">
      <dgm:prSet presAssocID="{495FDB53-1392-4549-A2E3-B97BE3319194}" presName="text0" presStyleLbl="node1" presStyleIdx="2" presStyleCnt="5" custScaleX="229224" custRadScaleRad="105491" custRadScaleInc="-14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167FC-45F1-4E01-A981-87C97FF75813}" type="pres">
      <dgm:prSet presAssocID="{5538ADB9-3719-45A8-9531-1464CEB0D79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96276BED-4339-4E18-92EF-E3F66C2749CC}" type="pres">
      <dgm:prSet presAssocID="{F53A9745-EED0-41A0-8902-259F791F7770}" presName="text0" presStyleLbl="node1" presStyleIdx="3" presStyleCnt="5" custScaleX="235983" custRadScaleRad="106072" custRadScaleInc="109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EC9A8-AD48-4818-AC81-85B73937586D}" type="pres">
      <dgm:prSet presAssocID="{F0D285C1-5D4A-4231-8F5B-D3E7C477BE97}" presName="Name56" presStyleLbl="parChTrans1D2" presStyleIdx="3" presStyleCnt="4"/>
      <dgm:spPr/>
      <dgm:t>
        <a:bodyPr/>
        <a:lstStyle/>
        <a:p>
          <a:endParaRPr lang="ru-RU"/>
        </a:p>
      </dgm:t>
    </dgm:pt>
    <dgm:pt modelId="{7352571D-3189-40C6-8418-A7A7661543C7}" type="pres">
      <dgm:prSet presAssocID="{03A418BB-0A5E-4D5F-9661-A4E29CB9A2F7}" presName="text0" presStyleLbl="node1" presStyleIdx="4" presStyleCnt="5" custScaleX="203380" custScaleY="93836" custRadScaleRad="107412" custRadScaleInc="16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6D03CF-9695-4C49-8298-DEC324E4FE07}" type="presOf" srcId="{F53A9745-EED0-41A0-8902-259F791F7770}" destId="{96276BED-4339-4E18-92EF-E3F66C2749CC}" srcOrd="0" destOrd="0" presId="urn:microsoft.com/office/officeart/2008/layout/RadialCluster"/>
    <dgm:cxn modelId="{2B7B660F-DDD1-4DD2-96CD-E2BFFA49682C}" srcId="{D12C792F-D27C-499C-94FE-376F2EE77885}" destId="{495FDB53-1392-4549-A2E3-B97BE3319194}" srcOrd="1" destOrd="0" parTransId="{89F99F17-6E68-4745-A4CB-D5CE1A4EDF28}" sibTransId="{5A64F4B4-3EB3-45E3-A361-D9D225F69B1E}"/>
    <dgm:cxn modelId="{67CD15B5-BB35-449A-9293-E68E4083A00B}" type="presOf" srcId="{F0D285C1-5D4A-4231-8F5B-D3E7C477BE97}" destId="{52AEC9A8-AD48-4818-AC81-85B73937586D}" srcOrd="0" destOrd="0" presId="urn:microsoft.com/office/officeart/2008/layout/RadialCluster"/>
    <dgm:cxn modelId="{CA0B0988-5FBA-427D-92B8-7E9B7D48655D}" type="presOf" srcId="{48C83E24-0A1A-4A39-B3DB-6BF7893F7EDB}" destId="{482BA8C0-8CB1-4FF4-9754-3C3C9901CE3F}" srcOrd="0" destOrd="0" presId="urn:microsoft.com/office/officeart/2008/layout/RadialCluster"/>
    <dgm:cxn modelId="{A87790DB-CD3D-44DA-AB1A-C25D08CCFD99}" srcId="{D12C792F-D27C-499C-94FE-376F2EE77885}" destId="{03A418BB-0A5E-4D5F-9661-A4E29CB9A2F7}" srcOrd="3" destOrd="0" parTransId="{F0D285C1-5D4A-4231-8F5B-D3E7C477BE97}" sibTransId="{4D29F3D0-76AC-470D-800D-030336177D74}"/>
    <dgm:cxn modelId="{86149286-2824-4447-9755-7338D2290B23}" srcId="{D12C792F-D27C-499C-94FE-376F2EE77885}" destId="{F53A9745-EED0-41A0-8902-259F791F7770}" srcOrd="2" destOrd="0" parTransId="{5538ADB9-3719-45A8-9531-1464CEB0D792}" sibTransId="{C0F70BCE-E50A-4B79-A919-A494974A36AD}"/>
    <dgm:cxn modelId="{99D9F758-916A-46EA-B63F-2C78DB4EC5F2}" type="presOf" srcId="{03A418BB-0A5E-4D5F-9661-A4E29CB9A2F7}" destId="{7352571D-3189-40C6-8418-A7A7661543C7}" srcOrd="0" destOrd="0" presId="urn:microsoft.com/office/officeart/2008/layout/RadialCluster"/>
    <dgm:cxn modelId="{25F20804-48DF-4F86-9DFE-DA2058FF89D7}" type="presOf" srcId="{495FDB53-1392-4549-A2E3-B97BE3319194}" destId="{03624299-8421-4398-8F38-7ED847168D6A}" srcOrd="0" destOrd="0" presId="urn:microsoft.com/office/officeart/2008/layout/RadialCluster"/>
    <dgm:cxn modelId="{5A88D2E4-6CC6-4F17-9C2E-3E5718D8436D}" type="presOf" srcId="{113DB527-60CB-45BB-99BD-49D8B0FA851A}" destId="{C2DD0EB2-9CEC-4732-A2A1-865A745ECDB3}" srcOrd="0" destOrd="0" presId="urn:microsoft.com/office/officeart/2008/layout/RadialCluster"/>
    <dgm:cxn modelId="{B173D61D-8CAC-451D-B370-131ECB1EC1CC}" type="presOf" srcId="{D12C792F-D27C-499C-94FE-376F2EE77885}" destId="{35D3E27B-9C19-4EFF-AFD6-D810A5ADF33C}" srcOrd="0" destOrd="0" presId="urn:microsoft.com/office/officeart/2008/layout/RadialCluster"/>
    <dgm:cxn modelId="{5BFC2A81-540C-4541-B2C5-629AE46B5CDA}" type="presOf" srcId="{89F99F17-6E68-4745-A4CB-D5CE1A4EDF28}" destId="{5043E2D8-7329-4E55-98EB-8F6648590F9A}" srcOrd="0" destOrd="0" presId="urn:microsoft.com/office/officeart/2008/layout/RadialCluster"/>
    <dgm:cxn modelId="{4492B2D5-DBCF-424D-88FB-B539C3846156}" type="presOf" srcId="{5538ADB9-3719-45A8-9531-1464CEB0D792}" destId="{3D2167FC-45F1-4E01-A981-87C97FF75813}" srcOrd="0" destOrd="0" presId="urn:microsoft.com/office/officeart/2008/layout/RadialCluster"/>
    <dgm:cxn modelId="{A7D78079-7F4C-4B99-B642-A52BF98FD7B7}" type="presOf" srcId="{A020BB3E-45B1-4F85-A7F0-C09531563D74}" destId="{E2FB5406-47F2-47A0-AAAA-B818961A9C88}" srcOrd="0" destOrd="0" presId="urn:microsoft.com/office/officeart/2008/layout/RadialCluster"/>
    <dgm:cxn modelId="{656E792B-B561-4396-8D28-AD3698A60F32}" srcId="{48C83E24-0A1A-4A39-B3DB-6BF7893F7EDB}" destId="{D12C792F-D27C-499C-94FE-376F2EE77885}" srcOrd="0" destOrd="0" parTransId="{0E29C211-7C06-4A99-9B9F-E7E7C2E6D0D5}" sibTransId="{2B14FDE9-1B78-4B13-8A2A-8F5F3967B64A}"/>
    <dgm:cxn modelId="{2C50D291-172D-464C-8AE6-704842FD9D15}" srcId="{D12C792F-D27C-499C-94FE-376F2EE77885}" destId="{113DB527-60CB-45BB-99BD-49D8B0FA851A}" srcOrd="0" destOrd="0" parTransId="{A020BB3E-45B1-4F85-A7F0-C09531563D74}" sibTransId="{A9787F79-CECC-4064-8227-31DE9B5E0C32}"/>
    <dgm:cxn modelId="{98196735-172E-4936-8216-19109763874B}" type="presParOf" srcId="{482BA8C0-8CB1-4FF4-9754-3C3C9901CE3F}" destId="{26209690-9010-4C1C-96EA-E25143D4029A}" srcOrd="0" destOrd="0" presId="urn:microsoft.com/office/officeart/2008/layout/RadialCluster"/>
    <dgm:cxn modelId="{9C5B1520-083B-4A69-8CDE-09C26C662BEF}" type="presParOf" srcId="{26209690-9010-4C1C-96EA-E25143D4029A}" destId="{35D3E27B-9C19-4EFF-AFD6-D810A5ADF33C}" srcOrd="0" destOrd="0" presId="urn:microsoft.com/office/officeart/2008/layout/RadialCluster"/>
    <dgm:cxn modelId="{ED9CE6C2-1A9E-40F9-9DEC-C71F952231DA}" type="presParOf" srcId="{26209690-9010-4C1C-96EA-E25143D4029A}" destId="{E2FB5406-47F2-47A0-AAAA-B818961A9C88}" srcOrd="1" destOrd="0" presId="urn:microsoft.com/office/officeart/2008/layout/RadialCluster"/>
    <dgm:cxn modelId="{38677BB2-3D02-4D1D-A7D7-5102DA4EA022}" type="presParOf" srcId="{26209690-9010-4C1C-96EA-E25143D4029A}" destId="{C2DD0EB2-9CEC-4732-A2A1-865A745ECDB3}" srcOrd="2" destOrd="0" presId="urn:microsoft.com/office/officeart/2008/layout/RadialCluster"/>
    <dgm:cxn modelId="{9AA000B1-24C1-4B49-888F-F872DDF26B4F}" type="presParOf" srcId="{26209690-9010-4C1C-96EA-E25143D4029A}" destId="{5043E2D8-7329-4E55-98EB-8F6648590F9A}" srcOrd="3" destOrd="0" presId="urn:microsoft.com/office/officeart/2008/layout/RadialCluster"/>
    <dgm:cxn modelId="{8F5B7B78-8281-4C9F-99C5-58C8DD7BEDDA}" type="presParOf" srcId="{26209690-9010-4C1C-96EA-E25143D4029A}" destId="{03624299-8421-4398-8F38-7ED847168D6A}" srcOrd="4" destOrd="0" presId="urn:microsoft.com/office/officeart/2008/layout/RadialCluster"/>
    <dgm:cxn modelId="{A9EB55BD-46C2-434A-B4D9-3E49031DE91A}" type="presParOf" srcId="{26209690-9010-4C1C-96EA-E25143D4029A}" destId="{3D2167FC-45F1-4E01-A981-87C97FF75813}" srcOrd="5" destOrd="0" presId="urn:microsoft.com/office/officeart/2008/layout/RadialCluster"/>
    <dgm:cxn modelId="{A5F11345-0D72-463D-82D7-FC55CF9A611D}" type="presParOf" srcId="{26209690-9010-4C1C-96EA-E25143D4029A}" destId="{96276BED-4339-4E18-92EF-E3F66C2749CC}" srcOrd="6" destOrd="0" presId="urn:microsoft.com/office/officeart/2008/layout/RadialCluster"/>
    <dgm:cxn modelId="{0DB75A10-BA95-45A6-BF52-C9EE8EFE887E}" type="presParOf" srcId="{26209690-9010-4C1C-96EA-E25143D4029A}" destId="{52AEC9A8-AD48-4818-AC81-85B73937586D}" srcOrd="7" destOrd="0" presId="urn:microsoft.com/office/officeart/2008/layout/RadialCluster"/>
    <dgm:cxn modelId="{DDBCCA46-9E03-4B07-B165-D680090EF7AE}" type="presParOf" srcId="{26209690-9010-4C1C-96EA-E25143D4029A}" destId="{7352571D-3189-40C6-8418-A7A7661543C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A5F2A0-A6D6-42DF-8C04-31CAD490C53B}" type="doc">
      <dgm:prSet loTypeId="urn:microsoft.com/office/officeart/2005/8/layout/cycle4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35BED6C-C4D2-4DDB-856A-95392CE19283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dirty="0" smtClean="0"/>
            <a:t>Математическое</a:t>
          </a:r>
        </a:p>
        <a:p>
          <a:r>
            <a:rPr lang="ru-RU" sz="2000" b="1" dirty="0" smtClean="0"/>
            <a:t>развитие</a:t>
          </a:r>
          <a:endParaRPr lang="ru-RU" sz="2000" b="1" dirty="0"/>
        </a:p>
      </dgm:t>
    </dgm:pt>
    <dgm:pt modelId="{17950389-0620-483B-89AF-62D290CECC68}" type="parTrans" cxnId="{318B827B-1E55-4CCE-9E85-79A0BF476F88}">
      <dgm:prSet/>
      <dgm:spPr/>
      <dgm:t>
        <a:bodyPr/>
        <a:lstStyle/>
        <a:p>
          <a:endParaRPr lang="ru-RU"/>
        </a:p>
      </dgm:t>
    </dgm:pt>
    <dgm:pt modelId="{5425F6D2-3318-4DDB-984A-40211C4FFF48}" type="sibTrans" cxnId="{318B827B-1E55-4CCE-9E85-79A0BF476F88}">
      <dgm:prSet/>
      <dgm:spPr/>
      <dgm:t>
        <a:bodyPr/>
        <a:lstStyle/>
        <a:p>
          <a:endParaRPr lang="ru-RU"/>
        </a:p>
      </dgm:t>
    </dgm:pt>
    <dgm:pt modelId="{60604D2C-72E5-4C45-85FE-B4FEBC7C4D7F}">
      <dgm:prSet phldrT="[Текст]" custT="1"/>
      <dgm:spPr/>
      <dgm:t>
        <a:bodyPr/>
        <a:lstStyle/>
        <a:p>
          <a:r>
            <a:rPr lang="ru-RU" sz="1400" b="1" dirty="0" smtClean="0"/>
            <a:t>Формирование и активизация словаря</a:t>
          </a:r>
          <a:endParaRPr lang="ru-RU" sz="1400" b="1" dirty="0"/>
        </a:p>
      </dgm:t>
    </dgm:pt>
    <dgm:pt modelId="{BEAEDFB1-927B-44E1-B85C-1627B947EDC9}" type="parTrans" cxnId="{9BD7DABF-5B09-4CE2-BC5B-2EACFD32BA93}">
      <dgm:prSet/>
      <dgm:spPr/>
      <dgm:t>
        <a:bodyPr/>
        <a:lstStyle/>
        <a:p>
          <a:endParaRPr lang="ru-RU"/>
        </a:p>
      </dgm:t>
    </dgm:pt>
    <dgm:pt modelId="{441937D0-C7F0-4CA4-9731-FFB45A331C7D}" type="sibTrans" cxnId="{9BD7DABF-5B09-4CE2-BC5B-2EACFD32BA93}">
      <dgm:prSet/>
      <dgm:spPr/>
      <dgm:t>
        <a:bodyPr/>
        <a:lstStyle/>
        <a:p>
          <a:endParaRPr lang="ru-RU"/>
        </a:p>
      </dgm:t>
    </dgm:pt>
    <dgm:pt modelId="{140B6C86-795D-491A-B1C5-65412D84A9DF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dirty="0" smtClean="0"/>
            <a:t>Музыкальное развитие</a:t>
          </a:r>
          <a:endParaRPr lang="ru-RU" sz="2000" b="1" dirty="0"/>
        </a:p>
      </dgm:t>
    </dgm:pt>
    <dgm:pt modelId="{DC7FCC2E-8EF4-49EA-932C-3448F972A7D6}" type="parTrans" cxnId="{F9949BDC-029F-4924-B392-B95E99E1EEDA}">
      <dgm:prSet/>
      <dgm:spPr/>
      <dgm:t>
        <a:bodyPr/>
        <a:lstStyle/>
        <a:p>
          <a:endParaRPr lang="ru-RU"/>
        </a:p>
      </dgm:t>
    </dgm:pt>
    <dgm:pt modelId="{A76C4A47-C3E8-4678-B406-F2993E84BE6F}" type="sibTrans" cxnId="{F9949BDC-029F-4924-B392-B95E99E1EEDA}">
      <dgm:prSet/>
      <dgm:spPr/>
      <dgm:t>
        <a:bodyPr/>
        <a:lstStyle/>
        <a:p>
          <a:endParaRPr lang="ru-RU"/>
        </a:p>
      </dgm:t>
    </dgm:pt>
    <dgm:pt modelId="{468A25E0-263D-43C2-B9F3-8CF8E8CB2755}">
      <dgm:prSet phldrT="[Текст]" custT="1"/>
      <dgm:spPr/>
      <dgm:t>
        <a:bodyPr/>
        <a:lstStyle/>
        <a:p>
          <a:r>
            <a:rPr lang="ru-RU" sz="1400" b="1" dirty="0" smtClean="0"/>
            <a:t>Закрепление текста песен</a:t>
          </a:r>
          <a:endParaRPr lang="ru-RU" sz="1400" b="1" dirty="0"/>
        </a:p>
      </dgm:t>
    </dgm:pt>
    <dgm:pt modelId="{B0B92999-8DCF-4642-A042-994E37B4E80F}" type="parTrans" cxnId="{8148DCBA-9E52-44D4-B64F-82FA975A7EA9}">
      <dgm:prSet/>
      <dgm:spPr/>
      <dgm:t>
        <a:bodyPr/>
        <a:lstStyle/>
        <a:p>
          <a:endParaRPr lang="ru-RU"/>
        </a:p>
      </dgm:t>
    </dgm:pt>
    <dgm:pt modelId="{DEDC003D-02F1-4B5A-9487-3DE6A7B108F5}" type="sibTrans" cxnId="{8148DCBA-9E52-44D4-B64F-82FA975A7EA9}">
      <dgm:prSet/>
      <dgm:spPr/>
      <dgm:t>
        <a:bodyPr/>
        <a:lstStyle/>
        <a:p>
          <a:endParaRPr lang="ru-RU"/>
        </a:p>
      </dgm:t>
    </dgm:pt>
    <dgm:pt modelId="{C6955E88-B1C9-42C0-AFA5-8956C065CDB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smtClean="0"/>
            <a:t>Худ– </a:t>
          </a:r>
          <a:r>
            <a:rPr lang="ru-RU" sz="1800" b="1" dirty="0" smtClean="0"/>
            <a:t>эстетическое </a:t>
          </a:r>
        </a:p>
        <a:p>
          <a:r>
            <a:rPr lang="ru-RU" sz="1800" b="1" dirty="0" smtClean="0"/>
            <a:t>развитие</a:t>
          </a:r>
          <a:endParaRPr lang="ru-RU" sz="1800" b="1" dirty="0"/>
        </a:p>
      </dgm:t>
    </dgm:pt>
    <dgm:pt modelId="{F90B23A9-E9F8-46CE-B4DE-83C20DD333CC}" type="parTrans" cxnId="{9A71B174-11B0-4062-9BD3-88601E0D0D33}">
      <dgm:prSet/>
      <dgm:spPr/>
      <dgm:t>
        <a:bodyPr/>
        <a:lstStyle/>
        <a:p>
          <a:endParaRPr lang="ru-RU"/>
        </a:p>
      </dgm:t>
    </dgm:pt>
    <dgm:pt modelId="{44575A48-1943-4A94-9F7F-037D3EDD0561}" type="sibTrans" cxnId="{9A71B174-11B0-4062-9BD3-88601E0D0D33}">
      <dgm:prSet/>
      <dgm:spPr/>
      <dgm:t>
        <a:bodyPr/>
        <a:lstStyle/>
        <a:p>
          <a:endParaRPr lang="ru-RU"/>
        </a:p>
      </dgm:t>
    </dgm:pt>
    <dgm:pt modelId="{2A9348C5-A50E-46FE-AF39-A3080927D1F4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Физическое развитие</a:t>
          </a:r>
          <a:endParaRPr lang="ru-RU" sz="1800" b="1" dirty="0"/>
        </a:p>
      </dgm:t>
    </dgm:pt>
    <dgm:pt modelId="{9853EAB4-0DD6-488C-B61F-FAFCF4ABB0DF}" type="parTrans" cxnId="{DD6737D8-DF46-4F21-BDBC-FB54CD7E1210}">
      <dgm:prSet/>
      <dgm:spPr/>
      <dgm:t>
        <a:bodyPr/>
        <a:lstStyle/>
        <a:p>
          <a:endParaRPr lang="ru-RU"/>
        </a:p>
      </dgm:t>
    </dgm:pt>
    <dgm:pt modelId="{4965244A-D916-49AC-B7CD-77B15310E670}" type="sibTrans" cxnId="{DD6737D8-DF46-4F21-BDBC-FB54CD7E1210}">
      <dgm:prSet/>
      <dgm:spPr/>
      <dgm:t>
        <a:bodyPr/>
        <a:lstStyle/>
        <a:p>
          <a:endParaRPr lang="ru-RU"/>
        </a:p>
      </dgm:t>
    </dgm:pt>
    <dgm:pt modelId="{43F6924D-B0D1-4A08-BAB5-B7CA22791827}">
      <dgm:prSet phldrT="[Текст]" custT="1"/>
      <dgm:spPr/>
      <dgm:t>
        <a:bodyPr/>
        <a:lstStyle/>
        <a:p>
          <a:r>
            <a:rPr lang="ru-RU" sz="1400" b="1" dirty="0" smtClean="0"/>
            <a:t>Закрепление текста игр</a:t>
          </a:r>
          <a:endParaRPr lang="ru-RU" sz="1400" b="1" dirty="0"/>
        </a:p>
      </dgm:t>
    </dgm:pt>
    <dgm:pt modelId="{416BE871-C31F-426D-A74E-43E4A2A38C81}" type="parTrans" cxnId="{9FF08850-A927-48CB-AA89-E599EA0FC303}">
      <dgm:prSet/>
      <dgm:spPr/>
      <dgm:t>
        <a:bodyPr/>
        <a:lstStyle/>
        <a:p>
          <a:endParaRPr lang="ru-RU"/>
        </a:p>
      </dgm:t>
    </dgm:pt>
    <dgm:pt modelId="{7F6368CE-6A78-4288-913B-F1F88A397D03}" type="sibTrans" cxnId="{9FF08850-A927-48CB-AA89-E599EA0FC303}">
      <dgm:prSet/>
      <dgm:spPr/>
      <dgm:t>
        <a:bodyPr/>
        <a:lstStyle/>
        <a:p>
          <a:endParaRPr lang="ru-RU"/>
        </a:p>
      </dgm:t>
    </dgm:pt>
    <dgm:pt modelId="{529C9970-53E8-4967-96EB-915D7FAB644E}">
      <dgm:prSet phldrT="[Текст]" custT="1"/>
      <dgm:spPr/>
      <dgm:t>
        <a:bodyPr/>
        <a:lstStyle/>
        <a:p>
          <a:r>
            <a:rPr lang="ru-RU" sz="1400" b="1" dirty="0" smtClean="0"/>
            <a:t>Формирование интонационной выразительности речи и четкого</a:t>
          </a:r>
          <a:endParaRPr lang="ru-RU" sz="1400" b="1" dirty="0"/>
        </a:p>
      </dgm:t>
    </dgm:pt>
    <dgm:pt modelId="{AE131732-E157-4F34-BD49-ABAD81847D6D}" type="parTrans" cxnId="{D4C168E7-E2C4-4FBD-92FA-278912BC11F2}">
      <dgm:prSet/>
      <dgm:spPr/>
      <dgm:t>
        <a:bodyPr/>
        <a:lstStyle/>
        <a:p>
          <a:endParaRPr lang="ru-RU"/>
        </a:p>
      </dgm:t>
    </dgm:pt>
    <dgm:pt modelId="{56025D9B-F2F9-4B81-A08C-855BEC02D4CE}" type="sibTrans" cxnId="{D4C168E7-E2C4-4FBD-92FA-278912BC11F2}">
      <dgm:prSet/>
      <dgm:spPr/>
      <dgm:t>
        <a:bodyPr/>
        <a:lstStyle/>
        <a:p>
          <a:endParaRPr lang="ru-RU"/>
        </a:p>
      </dgm:t>
    </dgm:pt>
    <dgm:pt modelId="{85EE7078-7EC6-49E4-A03E-59E12169B938}">
      <dgm:prSet phldrT="[Текст]" custT="1"/>
      <dgm:spPr/>
      <dgm:t>
        <a:bodyPr/>
        <a:lstStyle/>
        <a:p>
          <a:r>
            <a:rPr lang="ru-RU" sz="1400" b="1" dirty="0" smtClean="0"/>
            <a:t>Развитие грамматического строя речи</a:t>
          </a:r>
          <a:endParaRPr lang="ru-RU" sz="1400" b="1" dirty="0"/>
        </a:p>
      </dgm:t>
    </dgm:pt>
    <dgm:pt modelId="{1B523C2B-766B-40D5-A8D0-BCF580EC8DC8}" type="parTrans" cxnId="{3A6E68A9-2B5D-4FDA-B5E1-6C6013084D50}">
      <dgm:prSet/>
      <dgm:spPr/>
      <dgm:t>
        <a:bodyPr/>
        <a:lstStyle/>
        <a:p>
          <a:endParaRPr lang="ru-RU"/>
        </a:p>
      </dgm:t>
    </dgm:pt>
    <dgm:pt modelId="{EAFBCF4A-0620-41FF-AC83-51AFA84022CC}" type="sibTrans" cxnId="{3A6E68A9-2B5D-4FDA-B5E1-6C6013084D50}">
      <dgm:prSet/>
      <dgm:spPr/>
      <dgm:t>
        <a:bodyPr/>
        <a:lstStyle/>
        <a:p>
          <a:endParaRPr lang="ru-RU"/>
        </a:p>
      </dgm:t>
    </dgm:pt>
    <dgm:pt modelId="{E008C1CC-8AEC-4281-BC1E-436310669C33}">
      <dgm:prSet phldrT="[Текст]" custT="1"/>
      <dgm:spPr/>
      <dgm:t>
        <a:bodyPr/>
        <a:lstStyle/>
        <a:p>
          <a:r>
            <a:rPr lang="ru-RU" sz="1400" b="1" dirty="0" smtClean="0"/>
            <a:t>Формирование и активизация словаря</a:t>
          </a:r>
          <a:endParaRPr lang="ru-RU" sz="1400" b="1" dirty="0"/>
        </a:p>
      </dgm:t>
    </dgm:pt>
    <dgm:pt modelId="{B5322D91-97F4-4AB4-A858-E9EBA82B9EA4}" type="parTrans" cxnId="{AEEC8BA8-C0EA-4B39-9898-78567B076452}">
      <dgm:prSet/>
      <dgm:spPr/>
      <dgm:t>
        <a:bodyPr/>
        <a:lstStyle/>
        <a:p>
          <a:endParaRPr lang="ru-RU"/>
        </a:p>
      </dgm:t>
    </dgm:pt>
    <dgm:pt modelId="{82292D97-88C9-4C05-89AE-B4359D00E579}" type="sibTrans" cxnId="{AEEC8BA8-C0EA-4B39-9898-78567B076452}">
      <dgm:prSet/>
      <dgm:spPr/>
      <dgm:t>
        <a:bodyPr/>
        <a:lstStyle/>
        <a:p>
          <a:endParaRPr lang="ru-RU"/>
        </a:p>
      </dgm:t>
    </dgm:pt>
    <dgm:pt modelId="{94059D13-19FC-4B4B-82A5-3ECE8F72A241}">
      <dgm:prSet custT="1"/>
      <dgm:spPr/>
      <dgm:t>
        <a:bodyPr/>
        <a:lstStyle/>
        <a:p>
          <a:r>
            <a:rPr lang="ru-RU" sz="1400" b="1" dirty="0" smtClean="0"/>
            <a:t>Формирование и активизация словаря</a:t>
          </a:r>
          <a:endParaRPr lang="ru-RU" sz="1400" b="1" dirty="0"/>
        </a:p>
      </dgm:t>
    </dgm:pt>
    <dgm:pt modelId="{DC5154B4-1781-4257-ACE7-BD03C93BB427}" type="sibTrans" cxnId="{14D97239-75E2-4F42-9D85-11A36C968D93}">
      <dgm:prSet/>
      <dgm:spPr/>
      <dgm:t>
        <a:bodyPr/>
        <a:lstStyle/>
        <a:p>
          <a:endParaRPr lang="ru-RU"/>
        </a:p>
      </dgm:t>
    </dgm:pt>
    <dgm:pt modelId="{C48771AC-F2F3-44DC-9996-F2400F843D9A}" type="parTrans" cxnId="{14D97239-75E2-4F42-9D85-11A36C968D93}">
      <dgm:prSet/>
      <dgm:spPr/>
      <dgm:t>
        <a:bodyPr/>
        <a:lstStyle/>
        <a:p>
          <a:endParaRPr lang="ru-RU"/>
        </a:p>
      </dgm:t>
    </dgm:pt>
    <dgm:pt modelId="{90994A77-49DE-4C4E-B898-BB4C32A7366F}">
      <dgm:prSet phldrT="[Текст]" custT="1"/>
      <dgm:spPr/>
      <dgm:t>
        <a:bodyPr/>
        <a:lstStyle/>
        <a:p>
          <a:endParaRPr lang="ru-RU" sz="1200" b="1" dirty="0"/>
        </a:p>
      </dgm:t>
    </dgm:pt>
    <dgm:pt modelId="{F3D7E535-B19A-4F89-9B1D-E98094194875}" type="sibTrans" cxnId="{DB18F377-9A4A-4603-BDC0-032E4D176812}">
      <dgm:prSet/>
      <dgm:spPr/>
      <dgm:t>
        <a:bodyPr/>
        <a:lstStyle/>
        <a:p>
          <a:endParaRPr lang="ru-RU"/>
        </a:p>
      </dgm:t>
    </dgm:pt>
    <dgm:pt modelId="{41C9A985-F973-4D96-8221-7B09302F9956}" type="parTrans" cxnId="{DB18F377-9A4A-4603-BDC0-032E4D176812}">
      <dgm:prSet/>
      <dgm:spPr/>
      <dgm:t>
        <a:bodyPr/>
        <a:lstStyle/>
        <a:p>
          <a:endParaRPr lang="ru-RU"/>
        </a:p>
      </dgm:t>
    </dgm:pt>
    <dgm:pt modelId="{FC190E09-FF88-4EE6-AFDE-D8D38CF54D22}">
      <dgm:prSet phldrT="[Текст]" custT="1"/>
      <dgm:spPr/>
      <dgm:t>
        <a:bodyPr/>
        <a:lstStyle/>
        <a:p>
          <a:r>
            <a:rPr lang="ru-RU" sz="1400" b="1" dirty="0" smtClean="0"/>
            <a:t>     произношения </a:t>
          </a:r>
          <a:endParaRPr lang="ru-RU" sz="1400" b="1" dirty="0"/>
        </a:p>
      </dgm:t>
    </dgm:pt>
    <dgm:pt modelId="{3897C196-C471-4F13-A26D-2B149F789F65}" type="parTrans" cxnId="{0A53EACA-41C8-4E83-906B-C22ACC3863A1}">
      <dgm:prSet/>
      <dgm:spPr/>
    </dgm:pt>
    <dgm:pt modelId="{79965B4B-D217-48B4-87EE-35FE238074DE}" type="sibTrans" cxnId="{0A53EACA-41C8-4E83-906B-C22ACC3863A1}">
      <dgm:prSet/>
      <dgm:spPr/>
    </dgm:pt>
    <dgm:pt modelId="{FAF23D1C-7B2E-4587-940C-E9EA6E1BD612}">
      <dgm:prSet phldrT="[Текст]" custT="1"/>
      <dgm:spPr/>
      <dgm:t>
        <a:bodyPr/>
        <a:lstStyle/>
        <a:p>
          <a:r>
            <a:rPr lang="ru-RU" sz="1400" b="1" dirty="0" smtClean="0"/>
            <a:t>           </a:t>
          </a:r>
          <a:r>
            <a:rPr lang="ru-RU" sz="1400" b="1" dirty="0" err="1" smtClean="0"/>
            <a:t>звуко</a:t>
          </a:r>
          <a:r>
            <a:rPr lang="ru-RU" sz="1400" b="1" dirty="0" smtClean="0"/>
            <a:t>-</a:t>
          </a:r>
          <a:endParaRPr lang="ru-RU" sz="1400" b="1" dirty="0"/>
        </a:p>
      </dgm:t>
    </dgm:pt>
    <dgm:pt modelId="{40C379FA-D21C-43BA-89D0-CEF5CB4C7489}" type="parTrans" cxnId="{A4F0FE49-4CD8-437C-A18A-68D5ADDA3E40}">
      <dgm:prSet/>
      <dgm:spPr/>
    </dgm:pt>
    <dgm:pt modelId="{0A5B1BB2-7FD3-4DAA-A7FD-6621370DDFFD}" type="sibTrans" cxnId="{A4F0FE49-4CD8-437C-A18A-68D5ADDA3E40}">
      <dgm:prSet/>
      <dgm:spPr/>
    </dgm:pt>
    <dgm:pt modelId="{C2DAFADA-BF9B-4729-A86E-F497253BCC87}" type="pres">
      <dgm:prSet presAssocID="{0AA5F2A0-A6D6-42DF-8C04-31CAD490C5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9BBC2C-952F-4DBB-8E20-D0C90F040F98}" type="pres">
      <dgm:prSet presAssocID="{0AA5F2A0-A6D6-42DF-8C04-31CAD490C53B}" presName="children" presStyleCnt="0"/>
      <dgm:spPr/>
    </dgm:pt>
    <dgm:pt modelId="{1F0692A2-BF49-4BB5-8449-72C68E661F01}" type="pres">
      <dgm:prSet presAssocID="{0AA5F2A0-A6D6-42DF-8C04-31CAD490C53B}" presName="child1group" presStyleCnt="0"/>
      <dgm:spPr/>
    </dgm:pt>
    <dgm:pt modelId="{804FA70E-720E-49BB-B30C-0FD24DAA8CFA}" type="pres">
      <dgm:prSet presAssocID="{0AA5F2A0-A6D6-42DF-8C04-31CAD490C53B}" presName="child1" presStyleLbl="bgAcc1" presStyleIdx="0" presStyleCnt="4" custLinFactNeighborX="-38877"/>
      <dgm:spPr/>
      <dgm:t>
        <a:bodyPr/>
        <a:lstStyle/>
        <a:p>
          <a:endParaRPr lang="ru-RU"/>
        </a:p>
      </dgm:t>
    </dgm:pt>
    <dgm:pt modelId="{22DCCB28-4AE4-46A4-96D6-B8E799BDC340}" type="pres">
      <dgm:prSet presAssocID="{0AA5F2A0-A6D6-42DF-8C04-31CAD490C53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7C184-B74E-4649-A198-BD7494A426BD}" type="pres">
      <dgm:prSet presAssocID="{0AA5F2A0-A6D6-42DF-8C04-31CAD490C53B}" presName="child2group" presStyleCnt="0"/>
      <dgm:spPr/>
    </dgm:pt>
    <dgm:pt modelId="{0353BF38-4A74-4151-9685-4BC35C378277}" type="pres">
      <dgm:prSet presAssocID="{0AA5F2A0-A6D6-42DF-8C04-31CAD490C53B}" presName="child2" presStyleLbl="bgAcc1" presStyleIdx="1" presStyleCnt="4" custScaleX="114337" custScaleY="100571" custLinFactNeighborX="29640" custLinFactNeighborY="71"/>
      <dgm:spPr/>
      <dgm:t>
        <a:bodyPr/>
        <a:lstStyle/>
        <a:p>
          <a:endParaRPr lang="ru-RU"/>
        </a:p>
      </dgm:t>
    </dgm:pt>
    <dgm:pt modelId="{CD674612-1482-494B-A544-42EF5262E263}" type="pres">
      <dgm:prSet presAssocID="{0AA5F2A0-A6D6-42DF-8C04-31CAD490C53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D61F0-ACB0-4CFF-83CE-73DB9ECD188D}" type="pres">
      <dgm:prSet presAssocID="{0AA5F2A0-A6D6-42DF-8C04-31CAD490C53B}" presName="child3group" presStyleCnt="0"/>
      <dgm:spPr/>
    </dgm:pt>
    <dgm:pt modelId="{113C90B6-4C66-497F-9E96-97CDF3289546}" type="pres">
      <dgm:prSet presAssocID="{0AA5F2A0-A6D6-42DF-8C04-31CAD490C53B}" presName="child3" presStyleLbl="bgAcc1" presStyleIdx="2" presStyleCnt="4" custScaleX="96695" custScaleY="84941" custLinFactNeighborX="18589" custLinFactNeighborY="1387"/>
      <dgm:spPr/>
      <dgm:t>
        <a:bodyPr/>
        <a:lstStyle/>
        <a:p>
          <a:endParaRPr lang="ru-RU"/>
        </a:p>
      </dgm:t>
    </dgm:pt>
    <dgm:pt modelId="{AA9BF1D7-F851-4EF9-AA8E-4CC42C6D7454}" type="pres">
      <dgm:prSet presAssocID="{0AA5F2A0-A6D6-42DF-8C04-31CAD490C53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5A077-4D36-4046-B08A-663F5CDAFD96}" type="pres">
      <dgm:prSet presAssocID="{0AA5F2A0-A6D6-42DF-8C04-31CAD490C53B}" presName="child4group" presStyleCnt="0"/>
      <dgm:spPr/>
    </dgm:pt>
    <dgm:pt modelId="{C4E82CB8-4933-4975-AC43-ED18706B4128}" type="pres">
      <dgm:prSet presAssocID="{0AA5F2A0-A6D6-42DF-8C04-31CAD490C53B}" presName="child4" presStyleLbl="bgAcc1" presStyleIdx="3" presStyleCnt="4" custLinFactNeighborX="-477" custLinFactNeighborY="-786"/>
      <dgm:spPr/>
      <dgm:t>
        <a:bodyPr/>
        <a:lstStyle/>
        <a:p>
          <a:endParaRPr lang="ru-RU"/>
        </a:p>
      </dgm:t>
    </dgm:pt>
    <dgm:pt modelId="{84079E02-7F8E-49D0-86EB-DC34FB60E1C8}" type="pres">
      <dgm:prSet presAssocID="{0AA5F2A0-A6D6-42DF-8C04-31CAD490C53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D679C-7D69-455F-AD1F-299840E88E93}" type="pres">
      <dgm:prSet presAssocID="{0AA5F2A0-A6D6-42DF-8C04-31CAD490C53B}" presName="childPlaceholder" presStyleCnt="0"/>
      <dgm:spPr/>
    </dgm:pt>
    <dgm:pt modelId="{230525F6-9A3B-4535-88F0-693EA21B71E0}" type="pres">
      <dgm:prSet presAssocID="{0AA5F2A0-A6D6-42DF-8C04-31CAD490C53B}" presName="circle" presStyleCnt="0"/>
      <dgm:spPr/>
    </dgm:pt>
    <dgm:pt modelId="{FBDF79D2-FF5B-4A85-8E6F-B038064E472F}" type="pres">
      <dgm:prSet presAssocID="{0AA5F2A0-A6D6-42DF-8C04-31CAD490C53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54CDE-681D-4FBC-B788-53E37111832A}" type="pres">
      <dgm:prSet presAssocID="{0AA5F2A0-A6D6-42DF-8C04-31CAD490C53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E112B-B56A-44D2-B57C-E39878FD2C52}" type="pres">
      <dgm:prSet presAssocID="{0AA5F2A0-A6D6-42DF-8C04-31CAD490C53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5B731-019A-4107-96D6-257FB6A0E44E}" type="pres">
      <dgm:prSet presAssocID="{0AA5F2A0-A6D6-42DF-8C04-31CAD490C53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0E46B-4587-41C4-BC6A-57C3E57D1AA9}" type="pres">
      <dgm:prSet presAssocID="{0AA5F2A0-A6D6-42DF-8C04-31CAD490C53B}" presName="quadrantPlaceholder" presStyleCnt="0"/>
      <dgm:spPr/>
    </dgm:pt>
    <dgm:pt modelId="{88FC272E-4DF2-4673-8147-0AA7A0FC3165}" type="pres">
      <dgm:prSet presAssocID="{0AA5F2A0-A6D6-42DF-8C04-31CAD490C53B}" presName="center1" presStyleLbl="fgShp" presStyleIdx="0" presStyleCnt="2"/>
      <dgm:spPr/>
    </dgm:pt>
    <dgm:pt modelId="{5EB5682A-16CE-40EE-B2F8-2EBD59080F5D}" type="pres">
      <dgm:prSet presAssocID="{0AA5F2A0-A6D6-42DF-8C04-31CAD490C53B}" presName="center2" presStyleLbl="fgShp" presStyleIdx="1" presStyleCnt="2"/>
      <dgm:spPr/>
    </dgm:pt>
  </dgm:ptLst>
  <dgm:cxnLst>
    <dgm:cxn modelId="{8D4B2559-F1EB-4582-A52A-CFDD4A85A07D}" type="presOf" srcId="{0AA5F2A0-A6D6-42DF-8C04-31CAD490C53B}" destId="{C2DAFADA-BF9B-4729-A86E-F497253BCC87}" srcOrd="0" destOrd="0" presId="urn:microsoft.com/office/officeart/2005/8/layout/cycle4"/>
    <dgm:cxn modelId="{3644844F-F26E-445C-A582-BF7FE3A9FC14}" type="presOf" srcId="{85EE7078-7EC6-49E4-A03E-59E12169B938}" destId="{804FA70E-720E-49BB-B30C-0FD24DAA8CFA}" srcOrd="0" destOrd="1" presId="urn:microsoft.com/office/officeart/2005/8/layout/cycle4"/>
    <dgm:cxn modelId="{1F2994AF-464C-42EB-8690-99FBCAF5FAC7}" type="presOf" srcId="{529C9970-53E8-4967-96EB-915D7FAB644E}" destId="{0353BF38-4A74-4151-9685-4BC35C378277}" srcOrd="0" destOrd="1" presId="urn:microsoft.com/office/officeart/2005/8/layout/cycle4"/>
    <dgm:cxn modelId="{FF9D4214-DC49-4384-A103-B934AE3ADB16}" type="presOf" srcId="{140B6C86-795D-491A-B1C5-65412D84A9DF}" destId="{08B54CDE-681D-4FBC-B788-53E37111832A}" srcOrd="0" destOrd="0" presId="urn:microsoft.com/office/officeart/2005/8/layout/cycle4"/>
    <dgm:cxn modelId="{0A53EACA-41C8-4E83-906B-C22ACC3863A1}" srcId="{140B6C86-795D-491A-B1C5-65412D84A9DF}" destId="{FC190E09-FF88-4EE6-AFDE-D8D38CF54D22}" srcOrd="3" destOrd="0" parTransId="{3897C196-C471-4F13-A26D-2B149F789F65}" sibTransId="{79965B4B-D217-48B4-87EE-35FE238074DE}"/>
    <dgm:cxn modelId="{DD6737D8-DF46-4F21-BDBC-FB54CD7E1210}" srcId="{0AA5F2A0-A6D6-42DF-8C04-31CAD490C53B}" destId="{2A9348C5-A50E-46FE-AF39-A3080927D1F4}" srcOrd="3" destOrd="0" parTransId="{9853EAB4-0DD6-488C-B61F-FAFCF4ABB0DF}" sibTransId="{4965244A-D916-49AC-B7CD-77B15310E670}"/>
    <dgm:cxn modelId="{50AF68B2-D9C5-42D3-BCFE-2E2FBAA915DC}" type="presOf" srcId="{FC190E09-FF88-4EE6-AFDE-D8D38CF54D22}" destId="{0353BF38-4A74-4151-9685-4BC35C378277}" srcOrd="0" destOrd="3" presId="urn:microsoft.com/office/officeart/2005/8/layout/cycle4"/>
    <dgm:cxn modelId="{EE7BE4FC-B473-41E8-87F2-E613B9F9F45B}" type="presOf" srcId="{E008C1CC-8AEC-4281-BC1E-436310669C33}" destId="{84079E02-7F8E-49D0-86EB-DC34FB60E1C8}" srcOrd="1" destOrd="1" presId="urn:microsoft.com/office/officeart/2005/8/layout/cycle4"/>
    <dgm:cxn modelId="{889A531C-50DB-4763-AD5C-637ACDDFF3D6}" type="presOf" srcId="{94059D13-19FC-4B4B-82A5-3ECE8F72A241}" destId="{AA9BF1D7-F851-4EF9-AA8E-4CC42C6D7454}" srcOrd="1" destOrd="1" presId="urn:microsoft.com/office/officeart/2005/8/layout/cycle4"/>
    <dgm:cxn modelId="{8148DCBA-9E52-44D4-B64F-82FA975A7EA9}" srcId="{140B6C86-795D-491A-B1C5-65412D84A9DF}" destId="{468A25E0-263D-43C2-B9F3-8CF8E8CB2755}" srcOrd="0" destOrd="0" parTransId="{B0B92999-8DCF-4642-A042-994E37B4E80F}" sibTransId="{DEDC003D-02F1-4B5A-9487-3DE6A7B108F5}"/>
    <dgm:cxn modelId="{1BCC8433-66CA-4FFB-9915-42AA8FA07F77}" type="presOf" srcId="{43F6924D-B0D1-4A08-BAB5-B7CA22791827}" destId="{84079E02-7F8E-49D0-86EB-DC34FB60E1C8}" srcOrd="1" destOrd="0" presId="urn:microsoft.com/office/officeart/2005/8/layout/cycle4"/>
    <dgm:cxn modelId="{6A4C6BC2-835C-4A17-8D71-49CF71702CBD}" type="presOf" srcId="{FAF23D1C-7B2E-4587-940C-E9EA6E1BD612}" destId="{0353BF38-4A74-4151-9685-4BC35C378277}" srcOrd="0" destOrd="2" presId="urn:microsoft.com/office/officeart/2005/8/layout/cycle4"/>
    <dgm:cxn modelId="{14D97239-75E2-4F42-9D85-11A36C968D93}" srcId="{C6955E88-B1C9-42C0-AFA5-8956C065CDB5}" destId="{94059D13-19FC-4B4B-82A5-3ECE8F72A241}" srcOrd="1" destOrd="0" parTransId="{C48771AC-F2F3-44DC-9996-F2400F843D9A}" sibTransId="{DC5154B4-1781-4257-ACE7-BD03C93BB427}"/>
    <dgm:cxn modelId="{EE190A3A-9361-4263-AD60-5D597DEC85C1}" type="presOf" srcId="{468A25E0-263D-43C2-B9F3-8CF8E8CB2755}" destId="{0353BF38-4A74-4151-9685-4BC35C378277}" srcOrd="0" destOrd="0" presId="urn:microsoft.com/office/officeart/2005/8/layout/cycle4"/>
    <dgm:cxn modelId="{318B827B-1E55-4CCE-9E85-79A0BF476F88}" srcId="{0AA5F2A0-A6D6-42DF-8C04-31CAD490C53B}" destId="{935BED6C-C4D2-4DDB-856A-95392CE19283}" srcOrd="0" destOrd="0" parTransId="{17950389-0620-483B-89AF-62D290CECC68}" sibTransId="{5425F6D2-3318-4DDB-984A-40211C4FFF48}"/>
    <dgm:cxn modelId="{3A6E68A9-2B5D-4FDA-B5E1-6C6013084D50}" srcId="{935BED6C-C4D2-4DDB-856A-95392CE19283}" destId="{85EE7078-7EC6-49E4-A03E-59E12169B938}" srcOrd="1" destOrd="0" parTransId="{1B523C2B-766B-40D5-A8D0-BCF580EC8DC8}" sibTransId="{EAFBCF4A-0620-41FF-AC83-51AFA84022CC}"/>
    <dgm:cxn modelId="{9A71B174-11B0-4062-9BD3-88601E0D0D33}" srcId="{0AA5F2A0-A6D6-42DF-8C04-31CAD490C53B}" destId="{C6955E88-B1C9-42C0-AFA5-8956C065CDB5}" srcOrd="2" destOrd="0" parTransId="{F90B23A9-E9F8-46CE-B4DE-83C20DD333CC}" sibTransId="{44575A48-1943-4A94-9F7F-037D3EDD0561}"/>
    <dgm:cxn modelId="{9BD7DABF-5B09-4CE2-BC5B-2EACFD32BA93}" srcId="{935BED6C-C4D2-4DDB-856A-95392CE19283}" destId="{60604D2C-72E5-4C45-85FE-B4FEBC7C4D7F}" srcOrd="0" destOrd="0" parTransId="{BEAEDFB1-927B-44E1-B85C-1627B947EDC9}" sibTransId="{441937D0-C7F0-4CA4-9731-FFB45A331C7D}"/>
    <dgm:cxn modelId="{6999125F-8096-4EE2-AAF3-85CD244030EA}" type="presOf" srcId="{C6955E88-B1C9-42C0-AFA5-8956C065CDB5}" destId="{C6EE112B-B56A-44D2-B57C-E39878FD2C52}" srcOrd="0" destOrd="0" presId="urn:microsoft.com/office/officeart/2005/8/layout/cycle4"/>
    <dgm:cxn modelId="{67938D36-A745-4C90-8536-8722622B8886}" type="presOf" srcId="{90994A77-49DE-4C4E-B898-BB4C32A7366F}" destId="{AA9BF1D7-F851-4EF9-AA8E-4CC42C6D7454}" srcOrd="1" destOrd="0" presId="urn:microsoft.com/office/officeart/2005/8/layout/cycle4"/>
    <dgm:cxn modelId="{9FF08850-A927-48CB-AA89-E599EA0FC303}" srcId="{2A9348C5-A50E-46FE-AF39-A3080927D1F4}" destId="{43F6924D-B0D1-4A08-BAB5-B7CA22791827}" srcOrd="0" destOrd="0" parTransId="{416BE871-C31F-426D-A74E-43E4A2A38C81}" sibTransId="{7F6368CE-6A78-4288-913B-F1F88A397D03}"/>
    <dgm:cxn modelId="{7FD05687-FBE4-4853-93CD-11B8A2A0553B}" type="presOf" srcId="{FC190E09-FF88-4EE6-AFDE-D8D38CF54D22}" destId="{CD674612-1482-494B-A544-42EF5262E263}" srcOrd="1" destOrd="3" presId="urn:microsoft.com/office/officeart/2005/8/layout/cycle4"/>
    <dgm:cxn modelId="{408CAE8D-2787-4696-8212-B2B9102D6BAE}" type="presOf" srcId="{43F6924D-B0D1-4A08-BAB5-B7CA22791827}" destId="{C4E82CB8-4933-4975-AC43-ED18706B4128}" srcOrd="0" destOrd="0" presId="urn:microsoft.com/office/officeart/2005/8/layout/cycle4"/>
    <dgm:cxn modelId="{D4C168E7-E2C4-4FBD-92FA-278912BC11F2}" srcId="{140B6C86-795D-491A-B1C5-65412D84A9DF}" destId="{529C9970-53E8-4967-96EB-915D7FAB644E}" srcOrd="1" destOrd="0" parTransId="{AE131732-E157-4F34-BD49-ABAD81847D6D}" sibTransId="{56025D9B-F2F9-4B81-A08C-855BEC02D4CE}"/>
    <dgm:cxn modelId="{BC58B885-3F09-49C6-AF9E-31344819A821}" type="presOf" srcId="{94059D13-19FC-4B4B-82A5-3ECE8F72A241}" destId="{113C90B6-4C66-497F-9E96-97CDF3289546}" srcOrd="0" destOrd="1" presId="urn:microsoft.com/office/officeart/2005/8/layout/cycle4"/>
    <dgm:cxn modelId="{D49699F5-E755-4CEA-8578-510268555F12}" type="presOf" srcId="{468A25E0-263D-43C2-B9F3-8CF8E8CB2755}" destId="{CD674612-1482-494B-A544-42EF5262E263}" srcOrd="1" destOrd="0" presId="urn:microsoft.com/office/officeart/2005/8/layout/cycle4"/>
    <dgm:cxn modelId="{F9949BDC-029F-4924-B392-B95E99E1EEDA}" srcId="{0AA5F2A0-A6D6-42DF-8C04-31CAD490C53B}" destId="{140B6C86-795D-491A-B1C5-65412D84A9DF}" srcOrd="1" destOrd="0" parTransId="{DC7FCC2E-8EF4-49EA-932C-3448F972A7D6}" sibTransId="{A76C4A47-C3E8-4678-B406-F2993E84BE6F}"/>
    <dgm:cxn modelId="{9037FFA0-0041-497F-93BD-AFDBD8157F67}" type="presOf" srcId="{935BED6C-C4D2-4DDB-856A-95392CE19283}" destId="{FBDF79D2-FF5B-4A85-8E6F-B038064E472F}" srcOrd="0" destOrd="0" presId="urn:microsoft.com/office/officeart/2005/8/layout/cycle4"/>
    <dgm:cxn modelId="{F1657910-26EA-420C-AAF5-D1CFC9740E6A}" type="presOf" srcId="{85EE7078-7EC6-49E4-A03E-59E12169B938}" destId="{22DCCB28-4AE4-46A4-96D6-B8E799BDC340}" srcOrd="1" destOrd="1" presId="urn:microsoft.com/office/officeart/2005/8/layout/cycle4"/>
    <dgm:cxn modelId="{AEEC8BA8-C0EA-4B39-9898-78567B076452}" srcId="{2A9348C5-A50E-46FE-AF39-A3080927D1F4}" destId="{E008C1CC-8AEC-4281-BC1E-436310669C33}" srcOrd="1" destOrd="0" parTransId="{B5322D91-97F4-4AB4-A858-E9EBA82B9EA4}" sibTransId="{82292D97-88C9-4C05-89AE-B4359D00E579}"/>
    <dgm:cxn modelId="{0FEAF50E-2CF2-42BE-AECB-5675E0A7A1E4}" type="presOf" srcId="{529C9970-53E8-4967-96EB-915D7FAB644E}" destId="{CD674612-1482-494B-A544-42EF5262E263}" srcOrd="1" destOrd="1" presId="urn:microsoft.com/office/officeart/2005/8/layout/cycle4"/>
    <dgm:cxn modelId="{DB18F377-9A4A-4603-BDC0-032E4D176812}" srcId="{C6955E88-B1C9-42C0-AFA5-8956C065CDB5}" destId="{90994A77-49DE-4C4E-B898-BB4C32A7366F}" srcOrd="0" destOrd="0" parTransId="{41C9A985-F973-4D96-8221-7B09302F9956}" sibTransId="{F3D7E535-B19A-4F89-9B1D-E98094194875}"/>
    <dgm:cxn modelId="{6A0FB661-338E-4744-8E5E-24B9E60BA5E4}" type="presOf" srcId="{2A9348C5-A50E-46FE-AF39-A3080927D1F4}" destId="{0A15B731-019A-4107-96D6-257FB6A0E44E}" srcOrd="0" destOrd="0" presId="urn:microsoft.com/office/officeart/2005/8/layout/cycle4"/>
    <dgm:cxn modelId="{04D49FA5-F861-4053-A067-6BBEEF4C817F}" type="presOf" srcId="{60604D2C-72E5-4C45-85FE-B4FEBC7C4D7F}" destId="{22DCCB28-4AE4-46A4-96D6-B8E799BDC340}" srcOrd="1" destOrd="0" presId="urn:microsoft.com/office/officeart/2005/8/layout/cycle4"/>
    <dgm:cxn modelId="{2E28FEC6-FD24-4022-8634-71E6354B7310}" type="presOf" srcId="{E008C1CC-8AEC-4281-BC1E-436310669C33}" destId="{C4E82CB8-4933-4975-AC43-ED18706B4128}" srcOrd="0" destOrd="1" presId="urn:microsoft.com/office/officeart/2005/8/layout/cycle4"/>
    <dgm:cxn modelId="{6A4B6F89-D026-44B7-863D-5008D0D757E9}" type="presOf" srcId="{FAF23D1C-7B2E-4587-940C-E9EA6E1BD612}" destId="{CD674612-1482-494B-A544-42EF5262E263}" srcOrd="1" destOrd="2" presId="urn:microsoft.com/office/officeart/2005/8/layout/cycle4"/>
    <dgm:cxn modelId="{CBBD608B-11C9-4E7D-B0ED-B60B44337641}" type="presOf" srcId="{90994A77-49DE-4C4E-B898-BB4C32A7366F}" destId="{113C90B6-4C66-497F-9E96-97CDF3289546}" srcOrd="0" destOrd="0" presId="urn:microsoft.com/office/officeart/2005/8/layout/cycle4"/>
    <dgm:cxn modelId="{A4F0FE49-4CD8-437C-A18A-68D5ADDA3E40}" srcId="{140B6C86-795D-491A-B1C5-65412D84A9DF}" destId="{FAF23D1C-7B2E-4587-940C-E9EA6E1BD612}" srcOrd="2" destOrd="0" parTransId="{40C379FA-D21C-43BA-89D0-CEF5CB4C7489}" sibTransId="{0A5B1BB2-7FD3-4DAA-A7FD-6621370DDFFD}"/>
    <dgm:cxn modelId="{29EBC675-BCAB-4AFE-A7C7-BA512FF9DD43}" type="presOf" srcId="{60604D2C-72E5-4C45-85FE-B4FEBC7C4D7F}" destId="{804FA70E-720E-49BB-B30C-0FD24DAA8CFA}" srcOrd="0" destOrd="0" presId="urn:microsoft.com/office/officeart/2005/8/layout/cycle4"/>
    <dgm:cxn modelId="{0BD8FE00-88E6-448F-B4F9-5ED6FA9BA912}" type="presParOf" srcId="{C2DAFADA-BF9B-4729-A86E-F497253BCC87}" destId="{089BBC2C-952F-4DBB-8E20-D0C90F040F98}" srcOrd="0" destOrd="0" presId="urn:microsoft.com/office/officeart/2005/8/layout/cycle4"/>
    <dgm:cxn modelId="{243BE943-9445-405B-8B6E-3C1483B9102E}" type="presParOf" srcId="{089BBC2C-952F-4DBB-8E20-D0C90F040F98}" destId="{1F0692A2-BF49-4BB5-8449-72C68E661F01}" srcOrd="0" destOrd="0" presId="urn:microsoft.com/office/officeart/2005/8/layout/cycle4"/>
    <dgm:cxn modelId="{E0165D89-198B-446A-9D3B-A1C6412FCE23}" type="presParOf" srcId="{1F0692A2-BF49-4BB5-8449-72C68E661F01}" destId="{804FA70E-720E-49BB-B30C-0FD24DAA8CFA}" srcOrd="0" destOrd="0" presId="urn:microsoft.com/office/officeart/2005/8/layout/cycle4"/>
    <dgm:cxn modelId="{14D396FA-1C85-44B3-B8B6-218145A1ED69}" type="presParOf" srcId="{1F0692A2-BF49-4BB5-8449-72C68E661F01}" destId="{22DCCB28-4AE4-46A4-96D6-B8E799BDC340}" srcOrd="1" destOrd="0" presId="urn:microsoft.com/office/officeart/2005/8/layout/cycle4"/>
    <dgm:cxn modelId="{B72AD037-3C53-476C-AF5B-D5E2D6B95883}" type="presParOf" srcId="{089BBC2C-952F-4DBB-8E20-D0C90F040F98}" destId="{7307C184-B74E-4649-A198-BD7494A426BD}" srcOrd="1" destOrd="0" presId="urn:microsoft.com/office/officeart/2005/8/layout/cycle4"/>
    <dgm:cxn modelId="{9EB3B8B3-998B-44AE-B337-873E92407A6D}" type="presParOf" srcId="{7307C184-B74E-4649-A198-BD7494A426BD}" destId="{0353BF38-4A74-4151-9685-4BC35C378277}" srcOrd="0" destOrd="0" presId="urn:microsoft.com/office/officeart/2005/8/layout/cycle4"/>
    <dgm:cxn modelId="{6825B3FF-7011-4201-A975-4D76E6455AC1}" type="presParOf" srcId="{7307C184-B74E-4649-A198-BD7494A426BD}" destId="{CD674612-1482-494B-A544-42EF5262E263}" srcOrd="1" destOrd="0" presId="urn:microsoft.com/office/officeart/2005/8/layout/cycle4"/>
    <dgm:cxn modelId="{FD537690-3528-4268-828D-2ED668FF5F81}" type="presParOf" srcId="{089BBC2C-952F-4DBB-8E20-D0C90F040F98}" destId="{60AD61F0-ACB0-4CFF-83CE-73DB9ECD188D}" srcOrd="2" destOrd="0" presId="urn:microsoft.com/office/officeart/2005/8/layout/cycle4"/>
    <dgm:cxn modelId="{A7ACFCB4-DA1A-4D4F-AA2D-0DE66E6D0D2E}" type="presParOf" srcId="{60AD61F0-ACB0-4CFF-83CE-73DB9ECD188D}" destId="{113C90B6-4C66-497F-9E96-97CDF3289546}" srcOrd="0" destOrd="0" presId="urn:microsoft.com/office/officeart/2005/8/layout/cycle4"/>
    <dgm:cxn modelId="{84D03263-7453-461A-93A3-CE209738E400}" type="presParOf" srcId="{60AD61F0-ACB0-4CFF-83CE-73DB9ECD188D}" destId="{AA9BF1D7-F851-4EF9-AA8E-4CC42C6D7454}" srcOrd="1" destOrd="0" presId="urn:microsoft.com/office/officeart/2005/8/layout/cycle4"/>
    <dgm:cxn modelId="{D7811796-A529-4504-8464-AD2699DF87AA}" type="presParOf" srcId="{089BBC2C-952F-4DBB-8E20-D0C90F040F98}" destId="{5D65A077-4D36-4046-B08A-663F5CDAFD96}" srcOrd="3" destOrd="0" presId="urn:microsoft.com/office/officeart/2005/8/layout/cycle4"/>
    <dgm:cxn modelId="{287FA5BC-2209-4C72-94BD-5235EF7781A3}" type="presParOf" srcId="{5D65A077-4D36-4046-B08A-663F5CDAFD96}" destId="{C4E82CB8-4933-4975-AC43-ED18706B4128}" srcOrd="0" destOrd="0" presId="urn:microsoft.com/office/officeart/2005/8/layout/cycle4"/>
    <dgm:cxn modelId="{88F53196-5E59-434F-BE92-2CA0B602C428}" type="presParOf" srcId="{5D65A077-4D36-4046-B08A-663F5CDAFD96}" destId="{84079E02-7F8E-49D0-86EB-DC34FB60E1C8}" srcOrd="1" destOrd="0" presId="urn:microsoft.com/office/officeart/2005/8/layout/cycle4"/>
    <dgm:cxn modelId="{4BF24BC5-A63C-4EF1-A2B5-9AC6C5E76232}" type="presParOf" srcId="{089BBC2C-952F-4DBB-8E20-D0C90F040F98}" destId="{745D679C-7D69-455F-AD1F-299840E88E93}" srcOrd="4" destOrd="0" presId="urn:microsoft.com/office/officeart/2005/8/layout/cycle4"/>
    <dgm:cxn modelId="{155A0610-4F1E-4D1D-A989-9EFAAD326D1A}" type="presParOf" srcId="{C2DAFADA-BF9B-4729-A86E-F497253BCC87}" destId="{230525F6-9A3B-4535-88F0-693EA21B71E0}" srcOrd="1" destOrd="0" presId="urn:microsoft.com/office/officeart/2005/8/layout/cycle4"/>
    <dgm:cxn modelId="{F04505C9-6DA7-4D18-B551-47D9EE3FDFF8}" type="presParOf" srcId="{230525F6-9A3B-4535-88F0-693EA21B71E0}" destId="{FBDF79D2-FF5B-4A85-8E6F-B038064E472F}" srcOrd="0" destOrd="0" presId="urn:microsoft.com/office/officeart/2005/8/layout/cycle4"/>
    <dgm:cxn modelId="{D95139AB-3A56-4D31-98A9-A0EA213ADC6C}" type="presParOf" srcId="{230525F6-9A3B-4535-88F0-693EA21B71E0}" destId="{08B54CDE-681D-4FBC-B788-53E37111832A}" srcOrd="1" destOrd="0" presId="urn:microsoft.com/office/officeart/2005/8/layout/cycle4"/>
    <dgm:cxn modelId="{07694618-1AB7-482E-8CD1-17BB0D4F3ADD}" type="presParOf" srcId="{230525F6-9A3B-4535-88F0-693EA21B71E0}" destId="{C6EE112B-B56A-44D2-B57C-E39878FD2C52}" srcOrd="2" destOrd="0" presId="urn:microsoft.com/office/officeart/2005/8/layout/cycle4"/>
    <dgm:cxn modelId="{82F64F3A-CB01-455A-B79F-28E41EC7B84D}" type="presParOf" srcId="{230525F6-9A3B-4535-88F0-693EA21B71E0}" destId="{0A15B731-019A-4107-96D6-257FB6A0E44E}" srcOrd="3" destOrd="0" presId="urn:microsoft.com/office/officeart/2005/8/layout/cycle4"/>
    <dgm:cxn modelId="{5BF0DC3B-3F44-466F-BC7C-76B06BF49C01}" type="presParOf" srcId="{230525F6-9A3B-4535-88F0-693EA21B71E0}" destId="{FF50E46B-4587-41C4-BC6A-57C3E57D1AA9}" srcOrd="4" destOrd="0" presId="urn:microsoft.com/office/officeart/2005/8/layout/cycle4"/>
    <dgm:cxn modelId="{D4BA7AAA-0D6D-4CC4-9EB4-43849900BF3A}" type="presParOf" srcId="{C2DAFADA-BF9B-4729-A86E-F497253BCC87}" destId="{88FC272E-4DF2-4673-8147-0AA7A0FC3165}" srcOrd="2" destOrd="0" presId="urn:microsoft.com/office/officeart/2005/8/layout/cycle4"/>
    <dgm:cxn modelId="{B3FEC5F7-4E58-4443-A74E-9124FA9AA650}" type="presParOf" srcId="{C2DAFADA-BF9B-4729-A86E-F497253BCC87}" destId="{5EB5682A-16CE-40EE-B2F8-2EBD59080F5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C83E24-0A1A-4A39-B3DB-6BF7893F7EDB}" type="doc">
      <dgm:prSet loTypeId="urn:microsoft.com/office/officeart/2008/layout/RadialCluster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12C792F-D27C-499C-94FE-376F2EE7788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Взаимодействие с родителями </a:t>
          </a:r>
        </a:p>
        <a:p>
          <a:r>
            <a:rPr lang="ru-RU" sz="2400" b="1" dirty="0" smtClean="0">
              <a:solidFill>
                <a:schemeClr val="tx1"/>
              </a:solidFill>
            </a:rPr>
            <a:t> по речевому развитию детей</a:t>
          </a:r>
          <a:endParaRPr lang="ru-RU" sz="2400" b="1" dirty="0">
            <a:solidFill>
              <a:schemeClr val="tx1"/>
            </a:solidFill>
          </a:endParaRPr>
        </a:p>
      </dgm:t>
    </dgm:pt>
    <dgm:pt modelId="{0E29C211-7C06-4A99-9B9F-E7E7C2E6D0D5}" type="parTrans" cxnId="{656E792B-B561-4396-8D28-AD3698A60F32}">
      <dgm:prSet/>
      <dgm:spPr/>
      <dgm:t>
        <a:bodyPr/>
        <a:lstStyle/>
        <a:p>
          <a:endParaRPr lang="ru-RU"/>
        </a:p>
      </dgm:t>
    </dgm:pt>
    <dgm:pt modelId="{2B14FDE9-1B78-4B13-8A2A-8F5F3967B64A}" type="sibTrans" cxnId="{656E792B-B561-4396-8D28-AD3698A60F32}">
      <dgm:prSet/>
      <dgm:spPr/>
      <dgm:t>
        <a:bodyPr/>
        <a:lstStyle/>
        <a:p>
          <a:endParaRPr lang="ru-RU"/>
        </a:p>
      </dgm:t>
    </dgm:pt>
    <dgm:pt modelId="{113DB527-60CB-45BB-99BD-49D8B0FA851A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 sz="1800" b="1" dirty="0" smtClean="0"/>
        </a:p>
        <a:p>
          <a:r>
            <a:rPr lang="ru-RU" sz="1800" b="1" dirty="0" smtClean="0"/>
            <a:t>Детско – родительские мероприятия</a:t>
          </a:r>
        </a:p>
        <a:p>
          <a:endParaRPr lang="ru-RU" sz="1800" b="1" dirty="0"/>
        </a:p>
      </dgm:t>
    </dgm:pt>
    <dgm:pt modelId="{A020BB3E-45B1-4F85-A7F0-C09531563D74}" type="parTrans" cxnId="{2C50D291-172D-464C-8AE6-704842FD9D15}">
      <dgm:prSet/>
      <dgm:spPr/>
      <dgm:t>
        <a:bodyPr/>
        <a:lstStyle/>
        <a:p>
          <a:endParaRPr lang="ru-RU"/>
        </a:p>
      </dgm:t>
    </dgm:pt>
    <dgm:pt modelId="{A9787F79-CECC-4064-8227-31DE9B5E0C32}" type="sibTrans" cxnId="{2C50D291-172D-464C-8AE6-704842FD9D15}">
      <dgm:prSet/>
      <dgm:spPr/>
      <dgm:t>
        <a:bodyPr/>
        <a:lstStyle/>
        <a:p>
          <a:endParaRPr lang="ru-RU"/>
        </a:p>
      </dgm:t>
    </dgm:pt>
    <dgm:pt modelId="{F53A9745-EED0-41A0-8902-259F791F777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Родительские собрания</a:t>
          </a:r>
          <a:endParaRPr lang="ru-RU" sz="1800" b="1" dirty="0"/>
        </a:p>
      </dgm:t>
    </dgm:pt>
    <dgm:pt modelId="{5538ADB9-3719-45A8-9531-1464CEB0D792}" type="parTrans" cxnId="{86149286-2824-4447-9755-7338D2290B23}">
      <dgm:prSet/>
      <dgm:spPr/>
      <dgm:t>
        <a:bodyPr/>
        <a:lstStyle/>
        <a:p>
          <a:endParaRPr lang="ru-RU"/>
        </a:p>
      </dgm:t>
    </dgm:pt>
    <dgm:pt modelId="{C0F70BCE-E50A-4B79-A919-A494974A36AD}" type="sibTrans" cxnId="{86149286-2824-4447-9755-7338D2290B23}">
      <dgm:prSet/>
      <dgm:spPr/>
      <dgm:t>
        <a:bodyPr/>
        <a:lstStyle/>
        <a:p>
          <a:endParaRPr lang="ru-RU"/>
        </a:p>
      </dgm:t>
    </dgm:pt>
    <dgm:pt modelId="{03A418BB-0A5E-4D5F-9661-A4E29CB9A2F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Консультации</a:t>
          </a:r>
          <a:endParaRPr lang="ru-RU" sz="1800" b="1" dirty="0"/>
        </a:p>
      </dgm:t>
    </dgm:pt>
    <dgm:pt modelId="{F0D285C1-5D4A-4231-8F5B-D3E7C477BE97}" type="parTrans" cxnId="{A87790DB-CD3D-44DA-AB1A-C25D08CCFD99}">
      <dgm:prSet/>
      <dgm:spPr/>
      <dgm:t>
        <a:bodyPr/>
        <a:lstStyle/>
        <a:p>
          <a:endParaRPr lang="ru-RU"/>
        </a:p>
      </dgm:t>
    </dgm:pt>
    <dgm:pt modelId="{4D29F3D0-76AC-470D-800D-030336177D74}" type="sibTrans" cxnId="{A87790DB-CD3D-44DA-AB1A-C25D08CCFD99}">
      <dgm:prSet/>
      <dgm:spPr/>
      <dgm:t>
        <a:bodyPr/>
        <a:lstStyle/>
        <a:p>
          <a:endParaRPr lang="ru-RU"/>
        </a:p>
      </dgm:t>
    </dgm:pt>
    <dgm:pt modelId="{495FDB53-1392-4549-A2E3-B97BE331919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Участие в совместных конкурсах</a:t>
          </a:r>
          <a:endParaRPr lang="ru-RU" sz="1800" b="1" dirty="0"/>
        </a:p>
      </dgm:t>
    </dgm:pt>
    <dgm:pt modelId="{89F99F17-6E68-4745-A4CB-D5CE1A4EDF28}" type="parTrans" cxnId="{2B7B660F-DDD1-4DD2-96CD-E2BFFA49682C}">
      <dgm:prSet/>
      <dgm:spPr/>
      <dgm:t>
        <a:bodyPr/>
        <a:lstStyle/>
        <a:p>
          <a:endParaRPr lang="ru-RU"/>
        </a:p>
      </dgm:t>
    </dgm:pt>
    <dgm:pt modelId="{5A64F4B4-3EB3-45E3-A361-D9D225F69B1E}" type="sibTrans" cxnId="{2B7B660F-DDD1-4DD2-96CD-E2BFFA49682C}">
      <dgm:prSet/>
      <dgm:spPr/>
      <dgm:t>
        <a:bodyPr/>
        <a:lstStyle/>
        <a:p>
          <a:endParaRPr lang="ru-RU"/>
        </a:p>
      </dgm:t>
    </dgm:pt>
    <dgm:pt modelId="{32B106C8-873E-4D25-8F15-F42CF89FDB50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Участие в проектной деятельности</a:t>
          </a:r>
          <a:endParaRPr lang="ru-RU" sz="1800" b="1" dirty="0"/>
        </a:p>
      </dgm:t>
    </dgm:pt>
    <dgm:pt modelId="{E9A9D56A-42E6-4DA7-8DBF-81C2820FECF6}" type="parTrans" cxnId="{E5B43516-8EC3-457C-AF7D-96F0C2BF42F8}">
      <dgm:prSet/>
      <dgm:spPr/>
      <dgm:t>
        <a:bodyPr/>
        <a:lstStyle/>
        <a:p>
          <a:endParaRPr lang="ru-RU"/>
        </a:p>
      </dgm:t>
    </dgm:pt>
    <dgm:pt modelId="{50C1493D-D076-4F13-AEBF-BC13F53DD230}" type="sibTrans" cxnId="{E5B43516-8EC3-457C-AF7D-96F0C2BF42F8}">
      <dgm:prSet/>
      <dgm:spPr/>
      <dgm:t>
        <a:bodyPr/>
        <a:lstStyle/>
        <a:p>
          <a:endParaRPr lang="ru-RU"/>
        </a:p>
      </dgm:t>
    </dgm:pt>
    <dgm:pt modelId="{E29B6C71-74DB-448D-A181-E3B54AEA36D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/>
            <a:t>Буклеты</a:t>
          </a:r>
          <a:endParaRPr lang="ru-RU" sz="1800" b="1" dirty="0"/>
        </a:p>
      </dgm:t>
    </dgm:pt>
    <dgm:pt modelId="{AD5DF975-BBAF-4F39-9338-7C556325705B}" type="parTrans" cxnId="{C3D764D7-0857-4176-8345-431D97DCEC1C}">
      <dgm:prSet/>
      <dgm:spPr/>
      <dgm:t>
        <a:bodyPr/>
        <a:lstStyle/>
        <a:p>
          <a:endParaRPr lang="ru-RU"/>
        </a:p>
      </dgm:t>
    </dgm:pt>
    <dgm:pt modelId="{1FB2D12E-2B18-480D-AB46-1B9A7E908A8C}" type="sibTrans" cxnId="{C3D764D7-0857-4176-8345-431D97DCEC1C}">
      <dgm:prSet/>
      <dgm:spPr/>
      <dgm:t>
        <a:bodyPr/>
        <a:lstStyle/>
        <a:p>
          <a:endParaRPr lang="ru-RU"/>
        </a:p>
      </dgm:t>
    </dgm:pt>
    <dgm:pt modelId="{482BA8C0-8CB1-4FF4-9754-3C3C9901CE3F}" type="pres">
      <dgm:prSet presAssocID="{48C83E24-0A1A-4A39-B3DB-6BF7893F7ED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6209690-9010-4C1C-96EA-E25143D4029A}" type="pres">
      <dgm:prSet presAssocID="{D12C792F-D27C-499C-94FE-376F2EE77885}" presName="singleCycle" presStyleCnt="0"/>
      <dgm:spPr/>
    </dgm:pt>
    <dgm:pt modelId="{35D3E27B-9C19-4EFF-AFD6-D810A5ADF33C}" type="pres">
      <dgm:prSet presAssocID="{D12C792F-D27C-499C-94FE-376F2EE77885}" presName="singleCenter" presStyleLbl="node1" presStyleIdx="0" presStyleCnt="7" custScaleX="413911" custScaleY="55523" custLinFactNeighborX="1407" custLinFactNeighborY="-5248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3361FB3-CACF-4300-86FE-EB0AA931794F}" type="pres">
      <dgm:prSet presAssocID="{E9A9D56A-42E6-4DA7-8DBF-81C2820FECF6}" presName="Name56" presStyleLbl="parChTrans1D2" presStyleIdx="0" presStyleCnt="6"/>
      <dgm:spPr/>
      <dgm:t>
        <a:bodyPr/>
        <a:lstStyle/>
        <a:p>
          <a:endParaRPr lang="ru-RU"/>
        </a:p>
      </dgm:t>
    </dgm:pt>
    <dgm:pt modelId="{98B028E3-1F7E-4A6B-8416-6C31AD5735E4}" type="pres">
      <dgm:prSet presAssocID="{32B106C8-873E-4D25-8F15-F42CF89FDB50}" presName="text0" presStyleLbl="node1" presStyleIdx="1" presStyleCnt="7" custScaleX="229225" custScaleY="80916" custRadScaleRad="116692" custRadScaleInc="468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B5406-47F2-47A0-AAAA-B818961A9C88}" type="pres">
      <dgm:prSet presAssocID="{A020BB3E-45B1-4F85-A7F0-C09531563D74}" presName="Name56" presStyleLbl="parChTrans1D2" presStyleIdx="1" presStyleCnt="6"/>
      <dgm:spPr/>
      <dgm:t>
        <a:bodyPr/>
        <a:lstStyle/>
        <a:p>
          <a:endParaRPr lang="ru-RU"/>
        </a:p>
      </dgm:t>
    </dgm:pt>
    <dgm:pt modelId="{C2DD0EB2-9CEC-4732-A2A1-865A745ECDB3}" type="pres">
      <dgm:prSet presAssocID="{113DB527-60CB-45BB-99BD-49D8B0FA851A}" presName="text0" presStyleLbl="node1" presStyleIdx="2" presStyleCnt="7" custScaleX="242148" custScaleY="83997" custRadScaleRad="107582" custRadScaleInc="515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CB4B1-913C-4093-A4A3-992DB555E670}" type="pres">
      <dgm:prSet presAssocID="{AD5DF975-BBAF-4F39-9338-7C556325705B}" presName="Name56" presStyleLbl="parChTrans1D2" presStyleIdx="2" presStyleCnt="6"/>
      <dgm:spPr/>
      <dgm:t>
        <a:bodyPr/>
        <a:lstStyle/>
        <a:p>
          <a:endParaRPr lang="ru-RU"/>
        </a:p>
      </dgm:t>
    </dgm:pt>
    <dgm:pt modelId="{FCC0F58D-BA77-4231-9BEE-EF069CF618FA}" type="pres">
      <dgm:prSet presAssocID="{E29B6C71-74DB-448D-A181-E3B54AEA36D2}" presName="text0" presStyleLbl="node1" presStyleIdx="3" presStyleCnt="7" custScaleX="229222" custScaleY="87079" custRadScaleRad="98972" custRadScaleInc="-78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3E2D8-7329-4E55-98EB-8F6648590F9A}" type="pres">
      <dgm:prSet presAssocID="{89F99F17-6E68-4745-A4CB-D5CE1A4EDF28}" presName="Name56" presStyleLbl="parChTrans1D2" presStyleIdx="3" presStyleCnt="6"/>
      <dgm:spPr/>
      <dgm:t>
        <a:bodyPr/>
        <a:lstStyle/>
        <a:p>
          <a:endParaRPr lang="ru-RU"/>
        </a:p>
      </dgm:t>
    </dgm:pt>
    <dgm:pt modelId="{03624299-8421-4398-8F38-7ED847168D6A}" type="pres">
      <dgm:prSet presAssocID="{495FDB53-1392-4549-A2E3-B97BE3319194}" presName="text0" presStyleLbl="node1" presStyleIdx="4" presStyleCnt="7" custScaleX="190458" custScaleY="87301" custRadScaleRad="115940" custRadScaleInc="-384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167FC-45F1-4E01-A981-87C97FF75813}" type="pres">
      <dgm:prSet presAssocID="{5538ADB9-3719-45A8-9531-1464CEB0D792}" presName="Name56" presStyleLbl="parChTrans1D2" presStyleIdx="4" presStyleCnt="6"/>
      <dgm:spPr/>
      <dgm:t>
        <a:bodyPr/>
        <a:lstStyle/>
        <a:p>
          <a:endParaRPr lang="ru-RU"/>
        </a:p>
      </dgm:t>
    </dgm:pt>
    <dgm:pt modelId="{96276BED-4339-4E18-92EF-E3F66C2749CC}" type="pres">
      <dgm:prSet presAssocID="{F53A9745-EED0-41A0-8902-259F791F7770}" presName="text0" presStyleLbl="node1" presStyleIdx="5" presStyleCnt="7" custScaleX="235983" custRadScaleRad="111904" custRadScaleInc="80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EC9A8-AD48-4818-AC81-85B73937586D}" type="pres">
      <dgm:prSet presAssocID="{F0D285C1-5D4A-4231-8F5B-D3E7C477BE97}" presName="Name56" presStyleLbl="parChTrans1D2" presStyleIdx="5" presStyleCnt="6"/>
      <dgm:spPr/>
      <dgm:t>
        <a:bodyPr/>
        <a:lstStyle/>
        <a:p>
          <a:endParaRPr lang="ru-RU"/>
        </a:p>
      </dgm:t>
    </dgm:pt>
    <dgm:pt modelId="{7352571D-3189-40C6-8418-A7A7661543C7}" type="pres">
      <dgm:prSet presAssocID="{03A418BB-0A5E-4D5F-9661-A4E29CB9A2F7}" presName="text0" presStyleLbl="node1" presStyleIdx="6" presStyleCnt="7" custScaleX="164611" custScaleY="93651" custRadScaleRad="116815" custRadScaleInc="-19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59FE7-0F54-4671-875D-9B58AE2264C7}" type="presOf" srcId="{D12C792F-D27C-499C-94FE-376F2EE77885}" destId="{35D3E27B-9C19-4EFF-AFD6-D810A5ADF33C}" srcOrd="0" destOrd="0" presId="urn:microsoft.com/office/officeart/2008/layout/RadialCluster"/>
    <dgm:cxn modelId="{C89E2A25-C009-4701-B4C2-A50216C18DAE}" type="presOf" srcId="{32B106C8-873E-4D25-8F15-F42CF89FDB50}" destId="{98B028E3-1F7E-4A6B-8416-6C31AD5735E4}" srcOrd="0" destOrd="0" presId="urn:microsoft.com/office/officeart/2008/layout/RadialCluster"/>
    <dgm:cxn modelId="{2C50D291-172D-464C-8AE6-704842FD9D15}" srcId="{D12C792F-D27C-499C-94FE-376F2EE77885}" destId="{113DB527-60CB-45BB-99BD-49D8B0FA851A}" srcOrd="1" destOrd="0" parTransId="{A020BB3E-45B1-4F85-A7F0-C09531563D74}" sibTransId="{A9787F79-CECC-4064-8227-31DE9B5E0C32}"/>
    <dgm:cxn modelId="{656E792B-B561-4396-8D28-AD3698A60F32}" srcId="{48C83E24-0A1A-4A39-B3DB-6BF7893F7EDB}" destId="{D12C792F-D27C-499C-94FE-376F2EE77885}" srcOrd="0" destOrd="0" parTransId="{0E29C211-7C06-4A99-9B9F-E7E7C2E6D0D5}" sibTransId="{2B14FDE9-1B78-4B13-8A2A-8F5F3967B64A}"/>
    <dgm:cxn modelId="{86149286-2824-4447-9755-7338D2290B23}" srcId="{D12C792F-D27C-499C-94FE-376F2EE77885}" destId="{F53A9745-EED0-41A0-8902-259F791F7770}" srcOrd="4" destOrd="0" parTransId="{5538ADB9-3719-45A8-9531-1464CEB0D792}" sibTransId="{C0F70BCE-E50A-4B79-A919-A494974A36AD}"/>
    <dgm:cxn modelId="{E4C5C1DB-FDC8-4A91-897C-FF546572E4C5}" type="presOf" srcId="{F53A9745-EED0-41A0-8902-259F791F7770}" destId="{96276BED-4339-4E18-92EF-E3F66C2749CC}" srcOrd="0" destOrd="0" presId="urn:microsoft.com/office/officeart/2008/layout/RadialCluster"/>
    <dgm:cxn modelId="{01901166-1572-4524-B22E-B53C174871F2}" type="presOf" srcId="{03A418BB-0A5E-4D5F-9661-A4E29CB9A2F7}" destId="{7352571D-3189-40C6-8418-A7A7661543C7}" srcOrd="0" destOrd="0" presId="urn:microsoft.com/office/officeart/2008/layout/RadialCluster"/>
    <dgm:cxn modelId="{D2F65F03-BDAE-4F4F-88AC-25801EF0B8DA}" type="presOf" srcId="{5538ADB9-3719-45A8-9531-1464CEB0D792}" destId="{3D2167FC-45F1-4E01-A981-87C97FF75813}" srcOrd="0" destOrd="0" presId="urn:microsoft.com/office/officeart/2008/layout/RadialCluster"/>
    <dgm:cxn modelId="{C3D764D7-0857-4176-8345-431D97DCEC1C}" srcId="{D12C792F-D27C-499C-94FE-376F2EE77885}" destId="{E29B6C71-74DB-448D-A181-E3B54AEA36D2}" srcOrd="2" destOrd="0" parTransId="{AD5DF975-BBAF-4F39-9338-7C556325705B}" sibTransId="{1FB2D12E-2B18-480D-AB46-1B9A7E908A8C}"/>
    <dgm:cxn modelId="{2B7B660F-DDD1-4DD2-96CD-E2BFFA49682C}" srcId="{D12C792F-D27C-499C-94FE-376F2EE77885}" destId="{495FDB53-1392-4549-A2E3-B97BE3319194}" srcOrd="3" destOrd="0" parTransId="{89F99F17-6E68-4745-A4CB-D5CE1A4EDF28}" sibTransId="{5A64F4B4-3EB3-45E3-A361-D9D225F69B1E}"/>
    <dgm:cxn modelId="{D57FEBDC-14BA-4CD5-AEA9-65D9B5C1ADDA}" type="presOf" srcId="{48C83E24-0A1A-4A39-B3DB-6BF7893F7EDB}" destId="{482BA8C0-8CB1-4FF4-9754-3C3C9901CE3F}" srcOrd="0" destOrd="0" presId="urn:microsoft.com/office/officeart/2008/layout/RadialCluster"/>
    <dgm:cxn modelId="{841DE2E7-2CD5-4819-B6FC-30DDCA925BDA}" type="presOf" srcId="{AD5DF975-BBAF-4F39-9338-7C556325705B}" destId="{D69CB4B1-913C-4093-A4A3-992DB555E670}" srcOrd="0" destOrd="0" presId="urn:microsoft.com/office/officeart/2008/layout/RadialCluster"/>
    <dgm:cxn modelId="{E5B43516-8EC3-457C-AF7D-96F0C2BF42F8}" srcId="{D12C792F-D27C-499C-94FE-376F2EE77885}" destId="{32B106C8-873E-4D25-8F15-F42CF89FDB50}" srcOrd="0" destOrd="0" parTransId="{E9A9D56A-42E6-4DA7-8DBF-81C2820FECF6}" sibTransId="{50C1493D-D076-4F13-AEBF-BC13F53DD230}"/>
    <dgm:cxn modelId="{C327A39D-149E-43EF-89A1-B753CEF64522}" type="presOf" srcId="{F0D285C1-5D4A-4231-8F5B-D3E7C477BE97}" destId="{52AEC9A8-AD48-4818-AC81-85B73937586D}" srcOrd="0" destOrd="0" presId="urn:microsoft.com/office/officeart/2008/layout/RadialCluster"/>
    <dgm:cxn modelId="{C2ADA69C-342F-4087-B178-A885B001B885}" type="presOf" srcId="{E29B6C71-74DB-448D-A181-E3B54AEA36D2}" destId="{FCC0F58D-BA77-4231-9BEE-EF069CF618FA}" srcOrd="0" destOrd="0" presId="urn:microsoft.com/office/officeart/2008/layout/RadialCluster"/>
    <dgm:cxn modelId="{322B7808-5B37-4255-84FB-5B10D274BE8A}" type="presOf" srcId="{89F99F17-6E68-4745-A4CB-D5CE1A4EDF28}" destId="{5043E2D8-7329-4E55-98EB-8F6648590F9A}" srcOrd="0" destOrd="0" presId="urn:microsoft.com/office/officeart/2008/layout/RadialCluster"/>
    <dgm:cxn modelId="{A87790DB-CD3D-44DA-AB1A-C25D08CCFD99}" srcId="{D12C792F-D27C-499C-94FE-376F2EE77885}" destId="{03A418BB-0A5E-4D5F-9661-A4E29CB9A2F7}" srcOrd="5" destOrd="0" parTransId="{F0D285C1-5D4A-4231-8F5B-D3E7C477BE97}" sibTransId="{4D29F3D0-76AC-470D-800D-030336177D74}"/>
    <dgm:cxn modelId="{0A36E80B-A09C-43B9-9903-200B15A6EB80}" type="presOf" srcId="{113DB527-60CB-45BB-99BD-49D8B0FA851A}" destId="{C2DD0EB2-9CEC-4732-A2A1-865A745ECDB3}" srcOrd="0" destOrd="0" presId="urn:microsoft.com/office/officeart/2008/layout/RadialCluster"/>
    <dgm:cxn modelId="{F208DFD9-0464-4CCE-B046-7EC805D78DF6}" type="presOf" srcId="{E9A9D56A-42E6-4DA7-8DBF-81C2820FECF6}" destId="{13361FB3-CACF-4300-86FE-EB0AA931794F}" srcOrd="0" destOrd="0" presId="urn:microsoft.com/office/officeart/2008/layout/RadialCluster"/>
    <dgm:cxn modelId="{831A5835-C998-4A5B-8876-D0C215636650}" type="presOf" srcId="{495FDB53-1392-4549-A2E3-B97BE3319194}" destId="{03624299-8421-4398-8F38-7ED847168D6A}" srcOrd="0" destOrd="0" presId="urn:microsoft.com/office/officeart/2008/layout/RadialCluster"/>
    <dgm:cxn modelId="{5F164CD0-FDE2-4E28-8880-29E9A654C5DA}" type="presOf" srcId="{A020BB3E-45B1-4F85-A7F0-C09531563D74}" destId="{E2FB5406-47F2-47A0-AAAA-B818961A9C88}" srcOrd="0" destOrd="0" presId="urn:microsoft.com/office/officeart/2008/layout/RadialCluster"/>
    <dgm:cxn modelId="{2A597931-DF6C-407B-A3ED-22601A3E1550}" type="presParOf" srcId="{482BA8C0-8CB1-4FF4-9754-3C3C9901CE3F}" destId="{26209690-9010-4C1C-96EA-E25143D4029A}" srcOrd="0" destOrd="0" presId="urn:microsoft.com/office/officeart/2008/layout/RadialCluster"/>
    <dgm:cxn modelId="{20EE11A7-D6FE-4FB1-B27A-B5AB45613BC5}" type="presParOf" srcId="{26209690-9010-4C1C-96EA-E25143D4029A}" destId="{35D3E27B-9C19-4EFF-AFD6-D810A5ADF33C}" srcOrd="0" destOrd="0" presId="urn:microsoft.com/office/officeart/2008/layout/RadialCluster"/>
    <dgm:cxn modelId="{A49BB4A2-EF7B-4174-9FAA-9FFDD6123EDF}" type="presParOf" srcId="{26209690-9010-4C1C-96EA-E25143D4029A}" destId="{13361FB3-CACF-4300-86FE-EB0AA931794F}" srcOrd="1" destOrd="0" presId="urn:microsoft.com/office/officeart/2008/layout/RadialCluster"/>
    <dgm:cxn modelId="{77FCB940-7DF6-46CB-B700-E791E39746CD}" type="presParOf" srcId="{26209690-9010-4C1C-96EA-E25143D4029A}" destId="{98B028E3-1F7E-4A6B-8416-6C31AD5735E4}" srcOrd="2" destOrd="0" presId="urn:microsoft.com/office/officeart/2008/layout/RadialCluster"/>
    <dgm:cxn modelId="{347EBCED-D286-4637-B0AF-986BF2894A37}" type="presParOf" srcId="{26209690-9010-4C1C-96EA-E25143D4029A}" destId="{E2FB5406-47F2-47A0-AAAA-B818961A9C88}" srcOrd="3" destOrd="0" presId="urn:microsoft.com/office/officeart/2008/layout/RadialCluster"/>
    <dgm:cxn modelId="{564534CD-FBB7-4FA9-9B91-61870095BB56}" type="presParOf" srcId="{26209690-9010-4C1C-96EA-E25143D4029A}" destId="{C2DD0EB2-9CEC-4732-A2A1-865A745ECDB3}" srcOrd="4" destOrd="0" presId="urn:microsoft.com/office/officeart/2008/layout/RadialCluster"/>
    <dgm:cxn modelId="{4300E3F8-CE4D-43E0-A1EF-CC0915FD102E}" type="presParOf" srcId="{26209690-9010-4C1C-96EA-E25143D4029A}" destId="{D69CB4B1-913C-4093-A4A3-992DB555E670}" srcOrd="5" destOrd="0" presId="urn:microsoft.com/office/officeart/2008/layout/RadialCluster"/>
    <dgm:cxn modelId="{D1ABE98C-D942-473F-B38F-9243B97C62A1}" type="presParOf" srcId="{26209690-9010-4C1C-96EA-E25143D4029A}" destId="{FCC0F58D-BA77-4231-9BEE-EF069CF618FA}" srcOrd="6" destOrd="0" presId="urn:microsoft.com/office/officeart/2008/layout/RadialCluster"/>
    <dgm:cxn modelId="{DB875266-4779-4CEA-B244-10301F187505}" type="presParOf" srcId="{26209690-9010-4C1C-96EA-E25143D4029A}" destId="{5043E2D8-7329-4E55-98EB-8F6648590F9A}" srcOrd="7" destOrd="0" presId="urn:microsoft.com/office/officeart/2008/layout/RadialCluster"/>
    <dgm:cxn modelId="{702E31B7-375D-4573-BA66-165DDC252D79}" type="presParOf" srcId="{26209690-9010-4C1C-96EA-E25143D4029A}" destId="{03624299-8421-4398-8F38-7ED847168D6A}" srcOrd="8" destOrd="0" presId="urn:microsoft.com/office/officeart/2008/layout/RadialCluster"/>
    <dgm:cxn modelId="{435150FA-0786-4628-B8CB-9C465A48AC93}" type="presParOf" srcId="{26209690-9010-4C1C-96EA-E25143D4029A}" destId="{3D2167FC-45F1-4E01-A981-87C97FF75813}" srcOrd="9" destOrd="0" presId="urn:microsoft.com/office/officeart/2008/layout/RadialCluster"/>
    <dgm:cxn modelId="{6CB0D32A-A383-43A3-9F64-462EC6580B6E}" type="presParOf" srcId="{26209690-9010-4C1C-96EA-E25143D4029A}" destId="{96276BED-4339-4E18-92EF-E3F66C2749CC}" srcOrd="10" destOrd="0" presId="urn:microsoft.com/office/officeart/2008/layout/RadialCluster"/>
    <dgm:cxn modelId="{D7C9F8C9-F625-4F7F-9672-B65AA32C0F9F}" type="presParOf" srcId="{26209690-9010-4C1C-96EA-E25143D4029A}" destId="{52AEC9A8-AD48-4818-AC81-85B73937586D}" srcOrd="11" destOrd="0" presId="urn:microsoft.com/office/officeart/2008/layout/RadialCluster"/>
    <dgm:cxn modelId="{4D142FD8-9D8E-4A38-8583-106F877E1D03}" type="presParOf" srcId="{26209690-9010-4C1C-96EA-E25143D4029A}" destId="{7352571D-3189-40C6-8418-A7A7661543C7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DD2087-4023-46A5-80FC-A455E8FF3B89}" type="doc">
      <dgm:prSet loTypeId="urn:microsoft.com/office/officeart/2005/8/layout/radial1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91B5EC-96D1-4FF9-8903-36B061C5F4F7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Дети</a:t>
          </a:r>
          <a:r>
            <a:rPr lang="ru-RU" sz="1600" b="1" dirty="0" smtClean="0"/>
            <a:t> </a:t>
          </a:r>
        </a:p>
        <a:p>
          <a:r>
            <a:rPr lang="ru-RU" sz="1600" b="1" dirty="0" err="1" smtClean="0"/>
            <a:t>гр.«Колокольчик</a:t>
          </a:r>
          <a:r>
            <a:rPr lang="ru-RU" sz="1600" b="1" dirty="0" smtClean="0"/>
            <a:t>»</a:t>
          </a:r>
          <a:endParaRPr lang="ru-RU" sz="1600" b="1" dirty="0"/>
        </a:p>
      </dgm:t>
    </dgm:pt>
    <dgm:pt modelId="{F95CE14B-CDF3-4351-B9E4-B6454B81C95B}" type="parTrans" cxnId="{182001CD-FC2C-41F9-B7F3-C516B64E4B52}">
      <dgm:prSet/>
      <dgm:spPr/>
      <dgm:t>
        <a:bodyPr/>
        <a:lstStyle/>
        <a:p>
          <a:endParaRPr lang="ru-RU" sz="2400" b="1"/>
        </a:p>
      </dgm:t>
    </dgm:pt>
    <dgm:pt modelId="{D657A9BD-5C7E-4E8E-9465-234FF0FE0BB5}" type="sibTrans" cxnId="{182001CD-FC2C-41F9-B7F3-C516B64E4B52}">
      <dgm:prSet/>
      <dgm:spPr/>
      <dgm:t>
        <a:bodyPr/>
        <a:lstStyle/>
        <a:p>
          <a:endParaRPr lang="ru-RU" sz="2400" b="1"/>
        </a:p>
      </dgm:t>
    </dgm:pt>
    <dgm:pt modelId="{789E50D7-FFCA-4E56-B8C1-7063271D7B49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b="1" dirty="0" smtClean="0"/>
            <a:t>Родители  (законные представители детей)</a:t>
          </a:r>
          <a:endParaRPr lang="ru-RU" sz="1400" b="1" dirty="0"/>
        </a:p>
      </dgm:t>
    </dgm:pt>
    <dgm:pt modelId="{27E403D1-1B1E-4CE4-A6EC-8D0B5D7DC722}" type="parTrans" cxnId="{DF3AEF20-FDE5-4F3E-99AB-843E5EB74D51}">
      <dgm:prSet custT="1"/>
      <dgm:spPr/>
      <dgm:t>
        <a:bodyPr/>
        <a:lstStyle/>
        <a:p>
          <a:endParaRPr lang="ru-RU" sz="700" b="1"/>
        </a:p>
      </dgm:t>
    </dgm:pt>
    <dgm:pt modelId="{02D6A8D4-6126-4C0A-9BA7-CAC2E2E6DCF9}" type="sibTrans" cxnId="{DF3AEF20-FDE5-4F3E-99AB-843E5EB74D51}">
      <dgm:prSet/>
      <dgm:spPr/>
      <dgm:t>
        <a:bodyPr/>
        <a:lstStyle/>
        <a:p>
          <a:endParaRPr lang="ru-RU" sz="2400" b="1"/>
        </a:p>
      </dgm:t>
    </dgm:pt>
    <dgm:pt modelId="{0A43782A-3185-4457-8642-0F46828DB3F6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b="1" dirty="0" smtClean="0"/>
            <a:t>Педагог доп. образования по РЭМП</a:t>
          </a:r>
          <a:endParaRPr lang="ru-RU" sz="1400" b="1" dirty="0"/>
        </a:p>
      </dgm:t>
    </dgm:pt>
    <dgm:pt modelId="{E159E93C-7C78-4358-B3A2-7FAB990BE584}" type="parTrans" cxnId="{DA29A585-63CB-41C1-A8A3-5C42424A9212}">
      <dgm:prSet custT="1"/>
      <dgm:spPr/>
      <dgm:t>
        <a:bodyPr/>
        <a:lstStyle/>
        <a:p>
          <a:endParaRPr lang="ru-RU" sz="700" b="1"/>
        </a:p>
      </dgm:t>
    </dgm:pt>
    <dgm:pt modelId="{5CE535AF-E2E4-47C9-8C1C-5156D0E4F4D8}" type="sibTrans" cxnId="{DA29A585-63CB-41C1-A8A3-5C42424A9212}">
      <dgm:prSet/>
      <dgm:spPr/>
      <dgm:t>
        <a:bodyPr/>
        <a:lstStyle/>
        <a:p>
          <a:endParaRPr lang="ru-RU" sz="2400" b="1"/>
        </a:p>
      </dgm:t>
    </dgm:pt>
    <dgm:pt modelId="{98939311-7A9E-49E4-9D78-A6EF6F357A09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b="1" dirty="0" smtClean="0"/>
            <a:t>Музыкальный руководитель</a:t>
          </a:r>
          <a:endParaRPr lang="ru-RU" sz="1400" b="1" dirty="0"/>
        </a:p>
      </dgm:t>
    </dgm:pt>
    <dgm:pt modelId="{CB92D998-8472-4050-A5FF-A380208117D6}" type="parTrans" cxnId="{28F59AAD-F598-40CB-874E-5BDBC9666820}">
      <dgm:prSet custT="1"/>
      <dgm:spPr/>
      <dgm:t>
        <a:bodyPr/>
        <a:lstStyle/>
        <a:p>
          <a:endParaRPr lang="ru-RU" sz="700" b="1"/>
        </a:p>
      </dgm:t>
    </dgm:pt>
    <dgm:pt modelId="{B27B31EE-5803-4040-BEDD-2CC9990CB4CC}" type="sibTrans" cxnId="{28F59AAD-F598-40CB-874E-5BDBC9666820}">
      <dgm:prSet/>
      <dgm:spPr/>
      <dgm:t>
        <a:bodyPr/>
        <a:lstStyle/>
        <a:p>
          <a:endParaRPr lang="ru-RU" sz="2400" b="1"/>
        </a:p>
      </dgm:t>
    </dgm:pt>
    <dgm:pt modelId="{49286840-65EB-4CC1-90F8-94E45B8F58EA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b="1" dirty="0" smtClean="0"/>
            <a:t>Воспитатели</a:t>
          </a:r>
          <a:r>
            <a:rPr lang="ru-RU" sz="1200" b="1" dirty="0" smtClean="0"/>
            <a:t> </a:t>
          </a:r>
          <a:r>
            <a:rPr lang="ru-RU" sz="1400" b="1" dirty="0" smtClean="0"/>
            <a:t>группы</a:t>
          </a:r>
          <a:endParaRPr lang="ru-RU" sz="1400" b="1" dirty="0"/>
        </a:p>
      </dgm:t>
    </dgm:pt>
    <dgm:pt modelId="{7B321EE2-73AB-4681-BA56-9AEC7B322D38}" type="parTrans" cxnId="{FD6EB75E-E393-465A-B28A-5CBA05EC470C}">
      <dgm:prSet custT="1"/>
      <dgm:spPr/>
      <dgm:t>
        <a:bodyPr/>
        <a:lstStyle/>
        <a:p>
          <a:endParaRPr lang="ru-RU" sz="700" b="1"/>
        </a:p>
      </dgm:t>
    </dgm:pt>
    <dgm:pt modelId="{2D1A0D8E-F76B-4B84-AF82-CD865369F5EC}" type="sibTrans" cxnId="{FD6EB75E-E393-465A-B28A-5CBA05EC470C}">
      <dgm:prSet/>
      <dgm:spPr/>
      <dgm:t>
        <a:bodyPr/>
        <a:lstStyle/>
        <a:p>
          <a:endParaRPr lang="ru-RU" sz="2400" b="1"/>
        </a:p>
      </dgm:t>
    </dgm:pt>
    <dgm:pt modelId="{5BAF4DAF-338E-4B04-AD86-312A3C5CAE3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400" b="1" dirty="0" smtClean="0"/>
            <a:t>Инструктор физ. культуры</a:t>
          </a:r>
          <a:endParaRPr lang="ru-RU" sz="1400" b="1" dirty="0"/>
        </a:p>
      </dgm:t>
    </dgm:pt>
    <dgm:pt modelId="{D365D03C-6707-4F7C-8CBA-319F76E2CB9E}" type="parTrans" cxnId="{54656F91-9EAE-49BA-961E-36DE29659C1F}">
      <dgm:prSet custT="1"/>
      <dgm:spPr/>
      <dgm:t>
        <a:bodyPr/>
        <a:lstStyle/>
        <a:p>
          <a:endParaRPr lang="ru-RU" sz="700" b="1"/>
        </a:p>
      </dgm:t>
    </dgm:pt>
    <dgm:pt modelId="{F0D99755-DEE3-4AB0-998D-7FA7BA7E3EE1}" type="sibTrans" cxnId="{54656F91-9EAE-49BA-961E-36DE29659C1F}">
      <dgm:prSet/>
      <dgm:spPr/>
      <dgm:t>
        <a:bodyPr/>
        <a:lstStyle/>
        <a:p>
          <a:endParaRPr lang="ru-RU" sz="2400" b="1"/>
        </a:p>
      </dgm:t>
    </dgm:pt>
    <dgm:pt modelId="{2818836D-51E4-46C4-A004-03F13903EB8E}" type="pres">
      <dgm:prSet presAssocID="{5CDD2087-4023-46A5-80FC-A455E8FF3B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9A447-0C94-4ED0-8E1F-622F62B69B34}" type="pres">
      <dgm:prSet presAssocID="{1091B5EC-96D1-4FF9-8903-36B061C5F4F7}" presName="centerShape" presStyleLbl="node0" presStyleIdx="0" presStyleCnt="1" custLinFactNeighborX="931" custLinFactNeighborY="-686"/>
      <dgm:spPr/>
      <dgm:t>
        <a:bodyPr/>
        <a:lstStyle/>
        <a:p>
          <a:endParaRPr lang="ru-RU"/>
        </a:p>
      </dgm:t>
    </dgm:pt>
    <dgm:pt modelId="{5F386E0F-1209-418C-8001-68E653BE4FA9}" type="pres">
      <dgm:prSet presAssocID="{27E403D1-1B1E-4CE4-A6EC-8D0B5D7DC722}" presName="Name9" presStyleLbl="parChTrans1D2" presStyleIdx="0" presStyleCnt="5"/>
      <dgm:spPr/>
      <dgm:t>
        <a:bodyPr/>
        <a:lstStyle/>
        <a:p>
          <a:endParaRPr lang="ru-RU"/>
        </a:p>
      </dgm:t>
    </dgm:pt>
    <dgm:pt modelId="{639CFD93-C5AC-439A-ADE8-0FF12F9BA1C4}" type="pres">
      <dgm:prSet presAssocID="{27E403D1-1B1E-4CE4-A6EC-8D0B5D7DC72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8E8440F-20AA-42CA-A804-A81EB2215572}" type="pres">
      <dgm:prSet presAssocID="{789E50D7-FFCA-4E56-B8C1-7063271D7B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14AA9-B1E1-4E00-AF7E-BA823289366F}" type="pres">
      <dgm:prSet presAssocID="{E159E93C-7C78-4358-B3A2-7FAB990BE584}" presName="Name9" presStyleLbl="parChTrans1D2" presStyleIdx="1" presStyleCnt="5"/>
      <dgm:spPr/>
      <dgm:t>
        <a:bodyPr/>
        <a:lstStyle/>
        <a:p>
          <a:endParaRPr lang="ru-RU"/>
        </a:p>
      </dgm:t>
    </dgm:pt>
    <dgm:pt modelId="{8563284D-7C05-4E25-BE4D-276F02B928F3}" type="pres">
      <dgm:prSet presAssocID="{E159E93C-7C78-4358-B3A2-7FAB990BE58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AD34557-B025-4C02-9D95-FC3CD614C1FD}" type="pres">
      <dgm:prSet presAssocID="{0A43782A-3185-4457-8642-0F46828DB3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FF301-40AE-4C84-93ED-DC04CB8B9B74}" type="pres">
      <dgm:prSet presAssocID="{CB92D998-8472-4050-A5FF-A380208117D6}" presName="Name9" presStyleLbl="parChTrans1D2" presStyleIdx="2" presStyleCnt="5"/>
      <dgm:spPr/>
      <dgm:t>
        <a:bodyPr/>
        <a:lstStyle/>
        <a:p>
          <a:endParaRPr lang="ru-RU"/>
        </a:p>
      </dgm:t>
    </dgm:pt>
    <dgm:pt modelId="{2B14095D-E42D-4B58-8A76-E88F3812911F}" type="pres">
      <dgm:prSet presAssocID="{CB92D998-8472-4050-A5FF-A380208117D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827DA1C-573B-4F3F-8F3D-24B668960115}" type="pres">
      <dgm:prSet presAssocID="{98939311-7A9E-49E4-9D78-A6EF6F357A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C2AC6-364C-4F64-AF43-399EB6479072}" type="pres">
      <dgm:prSet presAssocID="{D365D03C-6707-4F7C-8CBA-319F76E2CB9E}" presName="Name9" presStyleLbl="parChTrans1D2" presStyleIdx="3" presStyleCnt="5"/>
      <dgm:spPr/>
      <dgm:t>
        <a:bodyPr/>
        <a:lstStyle/>
        <a:p>
          <a:endParaRPr lang="ru-RU"/>
        </a:p>
      </dgm:t>
    </dgm:pt>
    <dgm:pt modelId="{19351113-DEAF-4FDA-972E-F354AABA6BA4}" type="pres">
      <dgm:prSet presAssocID="{D365D03C-6707-4F7C-8CBA-319F76E2CB9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29F65A4-36C0-4F93-AF89-46DDC88F3821}" type="pres">
      <dgm:prSet presAssocID="{5BAF4DAF-338E-4B04-AD86-312A3C5CAE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F8698-DCDB-4EA7-B4C7-6A2DA320C066}" type="pres">
      <dgm:prSet presAssocID="{7B321EE2-73AB-4681-BA56-9AEC7B322D38}" presName="Name9" presStyleLbl="parChTrans1D2" presStyleIdx="4" presStyleCnt="5"/>
      <dgm:spPr/>
      <dgm:t>
        <a:bodyPr/>
        <a:lstStyle/>
        <a:p>
          <a:endParaRPr lang="ru-RU"/>
        </a:p>
      </dgm:t>
    </dgm:pt>
    <dgm:pt modelId="{FCD9917D-65F1-43BA-8F32-DF3D0CE67144}" type="pres">
      <dgm:prSet presAssocID="{7B321EE2-73AB-4681-BA56-9AEC7B322D3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25816B0-15CC-4162-A072-E756318C74AE}" type="pres">
      <dgm:prSet presAssocID="{49286840-65EB-4CC1-90F8-94E45B8F58E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DA93DA-B72D-4C37-9850-C3AA0ACD6CBB}" type="presOf" srcId="{E159E93C-7C78-4358-B3A2-7FAB990BE584}" destId="{8CF14AA9-B1E1-4E00-AF7E-BA823289366F}" srcOrd="0" destOrd="0" presId="urn:microsoft.com/office/officeart/2005/8/layout/radial1"/>
    <dgm:cxn modelId="{F47BA0EE-8C5D-49D1-9327-7BB361EA1E42}" type="presOf" srcId="{CB92D998-8472-4050-A5FF-A380208117D6}" destId="{2B14095D-E42D-4B58-8A76-E88F3812911F}" srcOrd="1" destOrd="0" presId="urn:microsoft.com/office/officeart/2005/8/layout/radial1"/>
    <dgm:cxn modelId="{28F59AAD-F598-40CB-874E-5BDBC9666820}" srcId="{1091B5EC-96D1-4FF9-8903-36B061C5F4F7}" destId="{98939311-7A9E-49E4-9D78-A6EF6F357A09}" srcOrd="2" destOrd="0" parTransId="{CB92D998-8472-4050-A5FF-A380208117D6}" sibTransId="{B27B31EE-5803-4040-BEDD-2CC9990CB4CC}"/>
    <dgm:cxn modelId="{182001CD-FC2C-41F9-B7F3-C516B64E4B52}" srcId="{5CDD2087-4023-46A5-80FC-A455E8FF3B89}" destId="{1091B5EC-96D1-4FF9-8903-36B061C5F4F7}" srcOrd="0" destOrd="0" parTransId="{F95CE14B-CDF3-4351-B9E4-B6454B81C95B}" sibTransId="{D657A9BD-5C7E-4E8E-9465-234FF0FE0BB5}"/>
    <dgm:cxn modelId="{348A1CE8-4ABD-4AC7-ABF8-E0B3F0A8ADAC}" type="presOf" srcId="{49286840-65EB-4CC1-90F8-94E45B8F58EA}" destId="{025816B0-15CC-4162-A072-E756318C74AE}" srcOrd="0" destOrd="0" presId="urn:microsoft.com/office/officeart/2005/8/layout/radial1"/>
    <dgm:cxn modelId="{93C4F521-C2E1-495C-9043-BA7E62EE21A8}" type="presOf" srcId="{D365D03C-6707-4F7C-8CBA-319F76E2CB9E}" destId="{19351113-DEAF-4FDA-972E-F354AABA6BA4}" srcOrd="1" destOrd="0" presId="urn:microsoft.com/office/officeart/2005/8/layout/radial1"/>
    <dgm:cxn modelId="{FA894307-1B35-4115-AF0B-F1F423FA28C9}" type="presOf" srcId="{5BAF4DAF-338E-4B04-AD86-312A3C5CAE38}" destId="{A29F65A4-36C0-4F93-AF89-46DDC88F3821}" srcOrd="0" destOrd="0" presId="urn:microsoft.com/office/officeart/2005/8/layout/radial1"/>
    <dgm:cxn modelId="{3A240B0A-71D3-469C-9D3A-2A8073A60741}" type="presOf" srcId="{7B321EE2-73AB-4681-BA56-9AEC7B322D38}" destId="{FCD9917D-65F1-43BA-8F32-DF3D0CE67144}" srcOrd="1" destOrd="0" presId="urn:microsoft.com/office/officeart/2005/8/layout/radial1"/>
    <dgm:cxn modelId="{1B232048-585B-4752-A367-FF0BF91D9B36}" type="presOf" srcId="{5CDD2087-4023-46A5-80FC-A455E8FF3B89}" destId="{2818836D-51E4-46C4-A004-03F13903EB8E}" srcOrd="0" destOrd="0" presId="urn:microsoft.com/office/officeart/2005/8/layout/radial1"/>
    <dgm:cxn modelId="{51C6A421-F641-40C5-95D6-DBA1C240039B}" type="presOf" srcId="{789E50D7-FFCA-4E56-B8C1-7063271D7B49}" destId="{F8E8440F-20AA-42CA-A804-A81EB2215572}" srcOrd="0" destOrd="0" presId="urn:microsoft.com/office/officeart/2005/8/layout/radial1"/>
    <dgm:cxn modelId="{2301CC12-9124-4D96-9F02-AFDDBAC20D38}" type="presOf" srcId="{CB92D998-8472-4050-A5FF-A380208117D6}" destId="{259FF301-40AE-4C84-93ED-DC04CB8B9B74}" srcOrd="0" destOrd="0" presId="urn:microsoft.com/office/officeart/2005/8/layout/radial1"/>
    <dgm:cxn modelId="{DF3AEF20-FDE5-4F3E-99AB-843E5EB74D51}" srcId="{1091B5EC-96D1-4FF9-8903-36B061C5F4F7}" destId="{789E50D7-FFCA-4E56-B8C1-7063271D7B49}" srcOrd="0" destOrd="0" parTransId="{27E403D1-1B1E-4CE4-A6EC-8D0B5D7DC722}" sibTransId="{02D6A8D4-6126-4C0A-9BA7-CAC2E2E6DCF9}"/>
    <dgm:cxn modelId="{534435E0-5B68-4877-B9F3-303CBB88A6E0}" type="presOf" srcId="{27E403D1-1B1E-4CE4-A6EC-8D0B5D7DC722}" destId="{639CFD93-C5AC-439A-ADE8-0FF12F9BA1C4}" srcOrd="1" destOrd="0" presId="urn:microsoft.com/office/officeart/2005/8/layout/radial1"/>
    <dgm:cxn modelId="{DA29A585-63CB-41C1-A8A3-5C42424A9212}" srcId="{1091B5EC-96D1-4FF9-8903-36B061C5F4F7}" destId="{0A43782A-3185-4457-8642-0F46828DB3F6}" srcOrd="1" destOrd="0" parTransId="{E159E93C-7C78-4358-B3A2-7FAB990BE584}" sibTransId="{5CE535AF-E2E4-47C9-8C1C-5156D0E4F4D8}"/>
    <dgm:cxn modelId="{E846FA2C-6080-4710-9346-D30C753EBA88}" type="presOf" srcId="{1091B5EC-96D1-4FF9-8903-36B061C5F4F7}" destId="{5219A447-0C94-4ED0-8E1F-622F62B69B34}" srcOrd="0" destOrd="0" presId="urn:microsoft.com/office/officeart/2005/8/layout/radial1"/>
    <dgm:cxn modelId="{F2921182-C234-45D2-8139-9C2ACBC6C715}" type="presOf" srcId="{27E403D1-1B1E-4CE4-A6EC-8D0B5D7DC722}" destId="{5F386E0F-1209-418C-8001-68E653BE4FA9}" srcOrd="0" destOrd="0" presId="urn:microsoft.com/office/officeart/2005/8/layout/radial1"/>
    <dgm:cxn modelId="{632A0D53-6D5B-48A1-BE52-51478E3E5664}" type="presOf" srcId="{0A43782A-3185-4457-8642-0F46828DB3F6}" destId="{CAD34557-B025-4C02-9D95-FC3CD614C1FD}" srcOrd="0" destOrd="0" presId="urn:microsoft.com/office/officeart/2005/8/layout/radial1"/>
    <dgm:cxn modelId="{4731314B-19E3-458B-8E4C-B3858D3F3C2D}" type="presOf" srcId="{E159E93C-7C78-4358-B3A2-7FAB990BE584}" destId="{8563284D-7C05-4E25-BE4D-276F02B928F3}" srcOrd="1" destOrd="0" presId="urn:microsoft.com/office/officeart/2005/8/layout/radial1"/>
    <dgm:cxn modelId="{FD6EB75E-E393-465A-B28A-5CBA05EC470C}" srcId="{1091B5EC-96D1-4FF9-8903-36B061C5F4F7}" destId="{49286840-65EB-4CC1-90F8-94E45B8F58EA}" srcOrd="4" destOrd="0" parTransId="{7B321EE2-73AB-4681-BA56-9AEC7B322D38}" sibTransId="{2D1A0D8E-F76B-4B84-AF82-CD865369F5EC}"/>
    <dgm:cxn modelId="{21ABAE0A-128D-475A-8C08-B1E31D066BC4}" type="presOf" srcId="{7B321EE2-73AB-4681-BA56-9AEC7B322D38}" destId="{E06F8698-DCDB-4EA7-B4C7-6A2DA320C066}" srcOrd="0" destOrd="0" presId="urn:microsoft.com/office/officeart/2005/8/layout/radial1"/>
    <dgm:cxn modelId="{7C9687E5-62C2-440F-9BED-3DC364E69AFF}" type="presOf" srcId="{98939311-7A9E-49E4-9D78-A6EF6F357A09}" destId="{4827DA1C-573B-4F3F-8F3D-24B668960115}" srcOrd="0" destOrd="0" presId="urn:microsoft.com/office/officeart/2005/8/layout/radial1"/>
    <dgm:cxn modelId="{BFE94CBB-8F6B-4C8B-B276-C4638A7DFF05}" type="presOf" srcId="{D365D03C-6707-4F7C-8CBA-319F76E2CB9E}" destId="{ECBC2AC6-364C-4F64-AF43-399EB6479072}" srcOrd="0" destOrd="0" presId="urn:microsoft.com/office/officeart/2005/8/layout/radial1"/>
    <dgm:cxn modelId="{54656F91-9EAE-49BA-961E-36DE29659C1F}" srcId="{1091B5EC-96D1-4FF9-8903-36B061C5F4F7}" destId="{5BAF4DAF-338E-4B04-AD86-312A3C5CAE38}" srcOrd="3" destOrd="0" parTransId="{D365D03C-6707-4F7C-8CBA-319F76E2CB9E}" sibTransId="{F0D99755-DEE3-4AB0-998D-7FA7BA7E3EE1}"/>
    <dgm:cxn modelId="{7F1EDBB1-1208-4BF6-B6EE-DAC3B9816D59}" type="presParOf" srcId="{2818836D-51E4-46C4-A004-03F13903EB8E}" destId="{5219A447-0C94-4ED0-8E1F-622F62B69B34}" srcOrd="0" destOrd="0" presId="urn:microsoft.com/office/officeart/2005/8/layout/radial1"/>
    <dgm:cxn modelId="{D8A7939D-8868-4808-9508-A3A1476D6DCD}" type="presParOf" srcId="{2818836D-51E4-46C4-A004-03F13903EB8E}" destId="{5F386E0F-1209-418C-8001-68E653BE4FA9}" srcOrd="1" destOrd="0" presId="urn:microsoft.com/office/officeart/2005/8/layout/radial1"/>
    <dgm:cxn modelId="{A819A893-CD83-424B-9D80-E7DDEBEF261B}" type="presParOf" srcId="{5F386E0F-1209-418C-8001-68E653BE4FA9}" destId="{639CFD93-C5AC-439A-ADE8-0FF12F9BA1C4}" srcOrd="0" destOrd="0" presId="urn:microsoft.com/office/officeart/2005/8/layout/radial1"/>
    <dgm:cxn modelId="{E64B5404-D9BD-4AF4-9BE9-C784891367F8}" type="presParOf" srcId="{2818836D-51E4-46C4-A004-03F13903EB8E}" destId="{F8E8440F-20AA-42CA-A804-A81EB2215572}" srcOrd="2" destOrd="0" presId="urn:microsoft.com/office/officeart/2005/8/layout/radial1"/>
    <dgm:cxn modelId="{65396422-51C9-42D6-A575-07E87466F7D7}" type="presParOf" srcId="{2818836D-51E4-46C4-A004-03F13903EB8E}" destId="{8CF14AA9-B1E1-4E00-AF7E-BA823289366F}" srcOrd="3" destOrd="0" presId="urn:microsoft.com/office/officeart/2005/8/layout/radial1"/>
    <dgm:cxn modelId="{FD9EAD8D-8EA3-4390-B454-EE3D2E72E0FC}" type="presParOf" srcId="{8CF14AA9-B1E1-4E00-AF7E-BA823289366F}" destId="{8563284D-7C05-4E25-BE4D-276F02B928F3}" srcOrd="0" destOrd="0" presId="urn:microsoft.com/office/officeart/2005/8/layout/radial1"/>
    <dgm:cxn modelId="{4CBEA798-5FA5-4E3E-B6D9-03467F714C81}" type="presParOf" srcId="{2818836D-51E4-46C4-A004-03F13903EB8E}" destId="{CAD34557-B025-4C02-9D95-FC3CD614C1FD}" srcOrd="4" destOrd="0" presId="urn:microsoft.com/office/officeart/2005/8/layout/radial1"/>
    <dgm:cxn modelId="{AA113EB6-2042-4B74-AB8B-5A1D3F4983DC}" type="presParOf" srcId="{2818836D-51E4-46C4-A004-03F13903EB8E}" destId="{259FF301-40AE-4C84-93ED-DC04CB8B9B74}" srcOrd="5" destOrd="0" presId="urn:microsoft.com/office/officeart/2005/8/layout/radial1"/>
    <dgm:cxn modelId="{C8D3E6F0-8C9B-4739-8E89-8426542CA28F}" type="presParOf" srcId="{259FF301-40AE-4C84-93ED-DC04CB8B9B74}" destId="{2B14095D-E42D-4B58-8A76-E88F3812911F}" srcOrd="0" destOrd="0" presId="urn:microsoft.com/office/officeart/2005/8/layout/radial1"/>
    <dgm:cxn modelId="{42920E26-E263-480E-9C8F-39D10456DE2D}" type="presParOf" srcId="{2818836D-51E4-46C4-A004-03F13903EB8E}" destId="{4827DA1C-573B-4F3F-8F3D-24B668960115}" srcOrd="6" destOrd="0" presId="urn:microsoft.com/office/officeart/2005/8/layout/radial1"/>
    <dgm:cxn modelId="{588E4080-3DC3-47FD-B112-273FAB61D247}" type="presParOf" srcId="{2818836D-51E4-46C4-A004-03F13903EB8E}" destId="{ECBC2AC6-364C-4F64-AF43-399EB6479072}" srcOrd="7" destOrd="0" presId="urn:microsoft.com/office/officeart/2005/8/layout/radial1"/>
    <dgm:cxn modelId="{975D3B23-8310-4419-8D5D-04D8B8A39833}" type="presParOf" srcId="{ECBC2AC6-364C-4F64-AF43-399EB6479072}" destId="{19351113-DEAF-4FDA-972E-F354AABA6BA4}" srcOrd="0" destOrd="0" presId="urn:microsoft.com/office/officeart/2005/8/layout/radial1"/>
    <dgm:cxn modelId="{F0909A38-406B-42BA-BF48-C29E5F39E744}" type="presParOf" srcId="{2818836D-51E4-46C4-A004-03F13903EB8E}" destId="{A29F65A4-36C0-4F93-AF89-46DDC88F3821}" srcOrd="8" destOrd="0" presId="urn:microsoft.com/office/officeart/2005/8/layout/radial1"/>
    <dgm:cxn modelId="{56306142-5B7F-49B8-B309-DDD0285D654C}" type="presParOf" srcId="{2818836D-51E4-46C4-A004-03F13903EB8E}" destId="{E06F8698-DCDB-4EA7-B4C7-6A2DA320C066}" srcOrd="9" destOrd="0" presId="urn:microsoft.com/office/officeart/2005/8/layout/radial1"/>
    <dgm:cxn modelId="{CCC871D8-56FE-44C0-A74D-5FCB1B9C47F2}" type="presParOf" srcId="{E06F8698-DCDB-4EA7-B4C7-6A2DA320C066}" destId="{FCD9917D-65F1-43BA-8F32-DF3D0CE67144}" srcOrd="0" destOrd="0" presId="urn:microsoft.com/office/officeart/2005/8/layout/radial1"/>
    <dgm:cxn modelId="{29A21CEF-9DA4-46F8-BDC3-9C5CF51B36E5}" type="presParOf" srcId="{2818836D-51E4-46C4-A004-03F13903EB8E}" destId="{025816B0-15CC-4162-A072-E756318C74A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CF2F3-E352-4FF5-9338-90BF1C26DE40}">
      <dsp:nvSpPr>
        <dsp:cNvPr id="0" name=""/>
        <dsp:cNvSpPr/>
      </dsp:nvSpPr>
      <dsp:spPr>
        <a:xfrm>
          <a:off x="565293" y="1860742"/>
          <a:ext cx="1111036" cy="195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518" y="0"/>
              </a:lnTo>
              <a:lnTo>
                <a:pt x="555518" y="1958026"/>
              </a:lnTo>
              <a:lnTo>
                <a:pt x="1111036" y="1958026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64529" y="2783473"/>
        <a:ext cx="112564" cy="112564"/>
      </dsp:txXfrm>
    </dsp:sp>
    <dsp:sp modelId="{5ED8052E-B7F9-4AFF-97C3-D8E629A0F395}">
      <dsp:nvSpPr>
        <dsp:cNvPr id="0" name=""/>
        <dsp:cNvSpPr/>
      </dsp:nvSpPr>
      <dsp:spPr>
        <a:xfrm>
          <a:off x="565293" y="1860742"/>
          <a:ext cx="1111036" cy="125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518" y="0"/>
              </a:lnTo>
              <a:lnTo>
                <a:pt x="555518" y="1251410"/>
              </a:lnTo>
              <a:lnTo>
                <a:pt x="1111036" y="125141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78974" y="2444611"/>
        <a:ext cx="83672" cy="83672"/>
      </dsp:txXfrm>
    </dsp:sp>
    <dsp:sp modelId="{07A8DC93-1BC4-4B4B-8D14-5F77B8F280B8}">
      <dsp:nvSpPr>
        <dsp:cNvPr id="0" name=""/>
        <dsp:cNvSpPr/>
      </dsp:nvSpPr>
      <dsp:spPr>
        <a:xfrm>
          <a:off x="565293" y="1860742"/>
          <a:ext cx="1111036" cy="544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518" y="0"/>
              </a:lnTo>
              <a:lnTo>
                <a:pt x="555518" y="544793"/>
              </a:lnTo>
              <a:lnTo>
                <a:pt x="1111036" y="544793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9875" y="2102203"/>
        <a:ext cx="61870" cy="61870"/>
      </dsp:txXfrm>
    </dsp:sp>
    <dsp:sp modelId="{1A47C467-134E-4DC0-BD56-804341E4169E}">
      <dsp:nvSpPr>
        <dsp:cNvPr id="0" name=""/>
        <dsp:cNvSpPr/>
      </dsp:nvSpPr>
      <dsp:spPr>
        <a:xfrm>
          <a:off x="565293" y="1674606"/>
          <a:ext cx="1090899" cy="186135"/>
        </a:xfrm>
        <a:custGeom>
          <a:avLst/>
          <a:gdLst/>
          <a:ahLst/>
          <a:cxnLst/>
          <a:rect l="0" t="0" r="0" b="0"/>
          <a:pathLst>
            <a:path>
              <a:moveTo>
                <a:pt x="0" y="186135"/>
              </a:moveTo>
              <a:lnTo>
                <a:pt x="545449" y="186135"/>
              </a:lnTo>
              <a:lnTo>
                <a:pt x="545449" y="0"/>
              </a:lnTo>
              <a:lnTo>
                <a:pt x="1090899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3076" y="1740007"/>
        <a:ext cx="55333" cy="55333"/>
      </dsp:txXfrm>
    </dsp:sp>
    <dsp:sp modelId="{22EA5685-4E56-4585-B81E-D50434400681}">
      <dsp:nvSpPr>
        <dsp:cNvPr id="0" name=""/>
        <dsp:cNvSpPr/>
      </dsp:nvSpPr>
      <dsp:spPr>
        <a:xfrm>
          <a:off x="565293" y="954524"/>
          <a:ext cx="1231463" cy="906217"/>
        </a:xfrm>
        <a:custGeom>
          <a:avLst/>
          <a:gdLst/>
          <a:ahLst/>
          <a:cxnLst/>
          <a:rect l="0" t="0" r="0" b="0"/>
          <a:pathLst>
            <a:path>
              <a:moveTo>
                <a:pt x="0" y="906217"/>
              </a:moveTo>
              <a:lnTo>
                <a:pt x="615731" y="906217"/>
              </a:lnTo>
              <a:lnTo>
                <a:pt x="615731" y="0"/>
              </a:lnTo>
              <a:lnTo>
                <a:pt x="1231463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2800" y="1369409"/>
        <a:ext cx="76448" cy="76448"/>
      </dsp:txXfrm>
    </dsp:sp>
    <dsp:sp modelId="{E4BFA5C2-757B-4FE1-B6D7-8EC05DCC7C2C}">
      <dsp:nvSpPr>
        <dsp:cNvPr id="0" name=""/>
        <dsp:cNvSpPr/>
      </dsp:nvSpPr>
      <dsp:spPr>
        <a:xfrm>
          <a:off x="565293" y="285686"/>
          <a:ext cx="1111036" cy="1575055"/>
        </a:xfrm>
        <a:custGeom>
          <a:avLst/>
          <a:gdLst/>
          <a:ahLst/>
          <a:cxnLst/>
          <a:rect l="0" t="0" r="0" b="0"/>
          <a:pathLst>
            <a:path>
              <a:moveTo>
                <a:pt x="0" y="1575055"/>
              </a:moveTo>
              <a:lnTo>
                <a:pt x="555518" y="1575055"/>
              </a:lnTo>
              <a:lnTo>
                <a:pt x="555518" y="0"/>
              </a:lnTo>
              <a:lnTo>
                <a:pt x="1111036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72624" y="1025027"/>
        <a:ext cx="96374" cy="96374"/>
      </dsp:txXfrm>
    </dsp:sp>
    <dsp:sp modelId="{170180E0-FD34-42E6-84CB-3F932941BB37}">
      <dsp:nvSpPr>
        <dsp:cNvPr id="0" name=""/>
        <dsp:cNvSpPr/>
      </dsp:nvSpPr>
      <dsp:spPr>
        <a:xfrm rot="16200000">
          <a:off x="-1204967" y="1578095"/>
          <a:ext cx="2975227" cy="56529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НОД по речевому развитию в средней группе</a:t>
          </a:r>
          <a:endParaRPr lang="ru-RU" sz="1700" b="1" kern="1200" dirty="0"/>
        </a:p>
      </dsp:txBody>
      <dsp:txXfrm>
        <a:off x="-1204967" y="1578095"/>
        <a:ext cx="2975227" cy="565293"/>
      </dsp:txXfrm>
    </dsp:sp>
    <dsp:sp modelId="{ED0CA1FD-5ACA-4B89-827C-3BD9846AB529}">
      <dsp:nvSpPr>
        <dsp:cNvPr id="0" name=""/>
        <dsp:cNvSpPr/>
      </dsp:nvSpPr>
      <dsp:spPr>
        <a:xfrm>
          <a:off x="1676329" y="3040"/>
          <a:ext cx="5936395" cy="565293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Заучивание стихотворных текстов</a:t>
          </a:r>
          <a:endParaRPr lang="ru-RU" sz="1800" b="1" kern="1200" dirty="0"/>
        </a:p>
      </dsp:txBody>
      <dsp:txXfrm>
        <a:off x="1676329" y="3040"/>
        <a:ext cx="5936395" cy="565293"/>
      </dsp:txXfrm>
    </dsp:sp>
    <dsp:sp modelId="{A7FBF68A-A72A-412A-92F3-EB23C112419E}">
      <dsp:nvSpPr>
        <dsp:cNvPr id="0" name=""/>
        <dsp:cNvSpPr/>
      </dsp:nvSpPr>
      <dsp:spPr>
        <a:xfrm>
          <a:off x="1796757" y="671878"/>
          <a:ext cx="5815967" cy="565293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Пересказ текстов художественной литературы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 фольклора</a:t>
          </a:r>
          <a:endParaRPr lang="ru-RU" sz="1800" b="1" kern="1200" dirty="0"/>
        </a:p>
      </dsp:txBody>
      <dsp:txXfrm>
        <a:off x="1796757" y="671878"/>
        <a:ext cx="5815967" cy="565293"/>
      </dsp:txXfrm>
    </dsp:sp>
    <dsp:sp modelId="{723C9CF4-960B-4A02-8349-3D509D45686B}">
      <dsp:nvSpPr>
        <dsp:cNvPr id="0" name=""/>
        <dsp:cNvSpPr/>
      </dsp:nvSpPr>
      <dsp:spPr>
        <a:xfrm>
          <a:off x="1656193" y="1391959"/>
          <a:ext cx="5929516" cy="565293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Составление</a:t>
          </a:r>
          <a:r>
            <a:rPr lang="ru-RU" sz="1800" kern="1200" dirty="0" smtClean="0"/>
            <a:t> </a:t>
          </a:r>
          <a:r>
            <a:rPr lang="ru-RU" sz="1800" b="1" kern="1200" dirty="0" smtClean="0"/>
            <a:t>рассказов из личного опыта</a:t>
          </a:r>
          <a:endParaRPr lang="ru-RU" sz="1800" b="1" kern="1200" dirty="0"/>
        </a:p>
      </dsp:txBody>
      <dsp:txXfrm>
        <a:off x="1656193" y="1391959"/>
        <a:ext cx="5929516" cy="565293"/>
      </dsp:txXfrm>
    </dsp:sp>
    <dsp:sp modelId="{2455E41B-39E3-4DA3-861B-DC3562A9AE0C}">
      <dsp:nvSpPr>
        <dsp:cNvPr id="0" name=""/>
        <dsp:cNvSpPr/>
      </dsp:nvSpPr>
      <dsp:spPr>
        <a:xfrm>
          <a:off x="1676329" y="2122889"/>
          <a:ext cx="5929516" cy="565293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Составление описательных рассказов о предметах</a:t>
          </a:r>
          <a:endParaRPr lang="ru-RU" sz="1800" b="1" kern="1200" dirty="0"/>
        </a:p>
      </dsp:txBody>
      <dsp:txXfrm>
        <a:off x="1676329" y="2122889"/>
        <a:ext cx="5929516" cy="565293"/>
      </dsp:txXfrm>
    </dsp:sp>
    <dsp:sp modelId="{9AA6B075-81BB-4467-9EDB-E54795292EB3}">
      <dsp:nvSpPr>
        <dsp:cNvPr id="0" name=""/>
        <dsp:cNvSpPr/>
      </dsp:nvSpPr>
      <dsp:spPr>
        <a:xfrm>
          <a:off x="1676329" y="2829506"/>
          <a:ext cx="5929516" cy="565293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Составление описательных рассказов по картинам</a:t>
          </a:r>
          <a:endParaRPr lang="ru-RU" sz="1800" b="1" kern="1200" dirty="0"/>
        </a:p>
      </dsp:txBody>
      <dsp:txXfrm>
        <a:off x="1676329" y="2829506"/>
        <a:ext cx="5929516" cy="565293"/>
      </dsp:txXfrm>
    </dsp:sp>
    <dsp:sp modelId="{1A0C5BA8-2EC8-4431-836C-CA74507999E6}">
      <dsp:nvSpPr>
        <dsp:cNvPr id="0" name=""/>
        <dsp:cNvSpPr/>
      </dsp:nvSpPr>
      <dsp:spPr>
        <a:xfrm>
          <a:off x="1676329" y="3536122"/>
          <a:ext cx="5883977" cy="565293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Составление сюжетных рассказов </a:t>
          </a:r>
          <a:endParaRPr lang="ru-RU" sz="1800" b="1" kern="1200" dirty="0"/>
        </a:p>
      </dsp:txBody>
      <dsp:txXfrm>
        <a:off x="1676329" y="3536122"/>
        <a:ext cx="5883977" cy="565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8DC93-1BC4-4B4B-8D14-5F77B8F280B8}">
      <dsp:nvSpPr>
        <dsp:cNvPr id="0" name=""/>
        <dsp:cNvSpPr/>
      </dsp:nvSpPr>
      <dsp:spPr>
        <a:xfrm>
          <a:off x="669419" y="1825471"/>
          <a:ext cx="442450" cy="190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225" y="0"/>
              </a:lnTo>
              <a:lnTo>
                <a:pt x="221225" y="1900304"/>
              </a:lnTo>
              <a:lnTo>
                <a:pt x="442450" y="1900304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841866" y="2726845"/>
        <a:ext cx="97556" cy="97556"/>
      </dsp:txXfrm>
    </dsp:sp>
    <dsp:sp modelId="{7AC6606D-1482-44FA-9912-7946385B6AA6}">
      <dsp:nvSpPr>
        <dsp:cNvPr id="0" name=""/>
        <dsp:cNvSpPr/>
      </dsp:nvSpPr>
      <dsp:spPr>
        <a:xfrm>
          <a:off x="669419" y="1825471"/>
          <a:ext cx="442450" cy="106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225" y="0"/>
              </a:lnTo>
              <a:lnTo>
                <a:pt x="221225" y="1063530"/>
              </a:lnTo>
              <a:lnTo>
                <a:pt x="442450" y="106353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61847" y="2328439"/>
        <a:ext cx="57594" cy="57594"/>
      </dsp:txXfrm>
    </dsp:sp>
    <dsp:sp modelId="{1A47C467-134E-4DC0-BD56-804341E4169E}">
      <dsp:nvSpPr>
        <dsp:cNvPr id="0" name=""/>
        <dsp:cNvSpPr/>
      </dsp:nvSpPr>
      <dsp:spPr>
        <a:xfrm>
          <a:off x="669419" y="1825471"/>
          <a:ext cx="442450" cy="226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225" y="0"/>
              </a:lnTo>
              <a:lnTo>
                <a:pt x="221225" y="226756"/>
              </a:lnTo>
              <a:lnTo>
                <a:pt x="442450" y="226756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78215" y="1926420"/>
        <a:ext cx="24858" cy="24858"/>
      </dsp:txXfrm>
    </dsp:sp>
    <dsp:sp modelId="{22EA5685-4E56-4585-B81E-D50434400681}">
      <dsp:nvSpPr>
        <dsp:cNvPr id="0" name=""/>
        <dsp:cNvSpPr/>
      </dsp:nvSpPr>
      <dsp:spPr>
        <a:xfrm>
          <a:off x="669419" y="1170435"/>
          <a:ext cx="509683" cy="655035"/>
        </a:xfrm>
        <a:custGeom>
          <a:avLst/>
          <a:gdLst/>
          <a:ahLst/>
          <a:cxnLst/>
          <a:rect l="0" t="0" r="0" b="0"/>
          <a:pathLst>
            <a:path>
              <a:moveTo>
                <a:pt x="0" y="655035"/>
              </a:moveTo>
              <a:lnTo>
                <a:pt x="254841" y="655035"/>
              </a:lnTo>
              <a:lnTo>
                <a:pt x="254841" y="0"/>
              </a:lnTo>
              <a:lnTo>
                <a:pt x="509683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3511" y="1477204"/>
        <a:ext cx="41498" cy="41498"/>
      </dsp:txXfrm>
    </dsp:sp>
    <dsp:sp modelId="{E4BFA5C2-757B-4FE1-B6D7-8EC05DCC7C2C}">
      <dsp:nvSpPr>
        <dsp:cNvPr id="0" name=""/>
        <dsp:cNvSpPr/>
      </dsp:nvSpPr>
      <dsp:spPr>
        <a:xfrm>
          <a:off x="669419" y="418865"/>
          <a:ext cx="479865" cy="1406605"/>
        </a:xfrm>
        <a:custGeom>
          <a:avLst/>
          <a:gdLst/>
          <a:ahLst/>
          <a:cxnLst/>
          <a:rect l="0" t="0" r="0" b="0"/>
          <a:pathLst>
            <a:path>
              <a:moveTo>
                <a:pt x="0" y="1406605"/>
              </a:moveTo>
              <a:lnTo>
                <a:pt x="239932" y="1406605"/>
              </a:lnTo>
              <a:lnTo>
                <a:pt x="239932" y="0"/>
              </a:lnTo>
              <a:lnTo>
                <a:pt x="479865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72196" y="1085013"/>
        <a:ext cx="74310" cy="74310"/>
      </dsp:txXfrm>
    </dsp:sp>
    <dsp:sp modelId="{170180E0-FD34-42E6-84CB-3F932941BB37}">
      <dsp:nvSpPr>
        <dsp:cNvPr id="0" name=""/>
        <dsp:cNvSpPr/>
      </dsp:nvSpPr>
      <dsp:spPr>
        <a:xfrm rot="16200000">
          <a:off x="-1426919" y="1490761"/>
          <a:ext cx="3523258" cy="66941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Материал для проведения НОД по речевому развитию</a:t>
          </a:r>
          <a:endParaRPr lang="ru-RU" sz="2000" b="1" kern="1200" dirty="0"/>
        </a:p>
      </dsp:txBody>
      <dsp:txXfrm>
        <a:off x="-1426919" y="1490761"/>
        <a:ext cx="3523258" cy="669419"/>
      </dsp:txXfrm>
    </dsp:sp>
    <dsp:sp modelId="{ED0CA1FD-5ACA-4B89-827C-3BD9846AB529}">
      <dsp:nvSpPr>
        <dsp:cNvPr id="0" name=""/>
        <dsp:cNvSpPr/>
      </dsp:nvSpPr>
      <dsp:spPr>
        <a:xfrm>
          <a:off x="1149284" y="84155"/>
          <a:ext cx="6898851" cy="669419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Предметные картинки</a:t>
          </a:r>
          <a:endParaRPr lang="ru-RU" sz="1800" b="1" kern="1200" dirty="0"/>
        </a:p>
      </dsp:txBody>
      <dsp:txXfrm>
        <a:off x="1149284" y="84155"/>
        <a:ext cx="6898851" cy="669419"/>
      </dsp:txXfrm>
    </dsp:sp>
    <dsp:sp modelId="{A7FBF68A-A72A-412A-92F3-EB23C112419E}">
      <dsp:nvSpPr>
        <dsp:cNvPr id="0" name=""/>
        <dsp:cNvSpPr/>
      </dsp:nvSpPr>
      <dsp:spPr>
        <a:xfrm>
          <a:off x="1179102" y="835726"/>
          <a:ext cx="6887257" cy="669419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Разрезные картинки</a:t>
          </a:r>
          <a:endParaRPr lang="ru-RU" sz="1800" b="1" kern="1200" dirty="0"/>
        </a:p>
      </dsp:txBody>
      <dsp:txXfrm>
        <a:off x="1179102" y="835726"/>
        <a:ext cx="6887257" cy="669419"/>
      </dsp:txXfrm>
    </dsp:sp>
    <dsp:sp modelId="{723C9CF4-960B-4A02-8349-3D509D45686B}">
      <dsp:nvSpPr>
        <dsp:cNvPr id="0" name=""/>
        <dsp:cNvSpPr/>
      </dsp:nvSpPr>
      <dsp:spPr>
        <a:xfrm>
          <a:off x="1111870" y="1717518"/>
          <a:ext cx="7021722" cy="669419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Парные картинки</a:t>
          </a:r>
          <a:endParaRPr lang="ru-RU" sz="1800" b="1" kern="1200" dirty="0"/>
        </a:p>
      </dsp:txBody>
      <dsp:txXfrm>
        <a:off x="1111870" y="1717518"/>
        <a:ext cx="7021722" cy="669419"/>
      </dsp:txXfrm>
    </dsp:sp>
    <dsp:sp modelId="{01AF8608-DCBB-42FD-80D6-2C0A43F8E73F}">
      <dsp:nvSpPr>
        <dsp:cNvPr id="0" name=""/>
        <dsp:cNvSpPr/>
      </dsp:nvSpPr>
      <dsp:spPr>
        <a:xfrm>
          <a:off x="1111870" y="2554292"/>
          <a:ext cx="6957410" cy="669419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Дидактические</a:t>
          </a:r>
          <a:r>
            <a:rPr lang="ru-RU" sz="2300" b="1" kern="1200" dirty="0" smtClean="0"/>
            <a:t> </a:t>
          </a:r>
          <a:r>
            <a:rPr lang="ru-RU" sz="1800" b="1" kern="1200" dirty="0" smtClean="0"/>
            <a:t>игры</a:t>
          </a:r>
          <a:endParaRPr lang="ru-RU" sz="2300" b="1" kern="1200" dirty="0"/>
        </a:p>
      </dsp:txBody>
      <dsp:txXfrm>
        <a:off x="1111870" y="2554292"/>
        <a:ext cx="6957410" cy="669419"/>
      </dsp:txXfrm>
    </dsp:sp>
    <dsp:sp modelId="{2455E41B-39E3-4DA3-861B-DC3562A9AE0C}">
      <dsp:nvSpPr>
        <dsp:cNvPr id="0" name=""/>
        <dsp:cNvSpPr/>
      </dsp:nvSpPr>
      <dsp:spPr>
        <a:xfrm>
          <a:off x="1111870" y="3391066"/>
          <a:ext cx="7021722" cy="669419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Мнемотаблицы</a:t>
          </a:r>
          <a:endParaRPr lang="ru-RU" sz="1800" b="1" kern="1200" dirty="0"/>
        </a:p>
      </dsp:txBody>
      <dsp:txXfrm>
        <a:off x="1111870" y="3391066"/>
        <a:ext cx="7021722" cy="669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8DC93-1BC4-4B4B-8D14-5F77B8F280B8}">
      <dsp:nvSpPr>
        <dsp:cNvPr id="0" name=""/>
        <dsp:cNvSpPr/>
      </dsp:nvSpPr>
      <dsp:spPr>
        <a:xfrm>
          <a:off x="668765" y="1825692"/>
          <a:ext cx="445991" cy="1480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95" y="0"/>
              </a:lnTo>
              <a:lnTo>
                <a:pt x="222995" y="1480470"/>
              </a:lnTo>
              <a:lnTo>
                <a:pt x="445991" y="148047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53106" y="2527273"/>
        <a:ext cx="77309" cy="77309"/>
      </dsp:txXfrm>
    </dsp:sp>
    <dsp:sp modelId="{1A47C467-134E-4DC0-BD56-804341E4169E}">
      <dsp:nvSpPr>
        <dsp:cNvPr id="0" name=""/>
        <dsp:cNvSpPr/>
      </dsp:nvSpPr>
      <dsp:spPr>
        <a:xfrm>
          <a:off x="668765" y="1825692"/>
          <a:ext cx="445991" cy="644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95" y="0"/>
              </a:lnTo>
              <a:lnTo>
                <a:pt x="222995" y="644513"/>
              </a:lnTo>
              <a:lnTo>
                <a:pt x="445991" y="644513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72166" y="2128355"/>
        <a:ext cx="39188" cy="39188"/>
      </dsp:txXfrm>
    </dsp:sp>
    <dsp:sp modelId="{22EA5685-4E56-4585-B81E-D50434400681}">
      <dsp:nvSpPr>
        <dsp:cNvPr id="0" name=""/>
        <dsp:cNvSpPr/>
      </dsp:nvSpPr>
      <dsp:spPr>
        <a:xfrm>
          <a:off x="668765" y="1589275"/>
          <a:ext cx="513158" cy="236417"/>
        </a:xfrm>
        <a:custGeom>
          <a:avLst/>
          <a:gdLst/>
          <a:ahLst/>
          <a:cxnLst/>
          <a:rect l="0" t="0" r="0" b="0"/>
          <a:pathLst>
            <a:path>
              <a:moveTo>
                <a:pt x="0" y="236417"/>
              </a:moveTo>
              <a:lnTo>
                <a:pt x="256579" y="236417"/>
              </a:lnTo>
              <a:lnTo>
                <a:pt x="256579" y="0"/>
              </a:lnTo>
              <a:lnTo>
                <a:pt x="513158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11219" y="1693358"/>
        <a:ext cx="28249" cy="28249"/>
      </dsp:txXfrm>
    </dsp:sp>
    <dsp:sp modelId="{E4BFA5C2-757B-4FE1-B6D7-8EC05DCC7C2C}">
      <dsp:nvSpPr>
        <dsp:cNvPr id="0" name=""/>
        <dsp:cNvSpPr/>
      </dsp:nvSpPr>
      <dsp:spPr>
        <a:xfrm>
          <a:off x="668765" y="822863"/>
          <a:ext cx="503287" cy="1002829"/>
        </a:xfrm>
        <a:custGeom>
          <a:avLst/>
          <a:gdLst/>
          <a:ahLst/>
          <a:cxnLst/>
          <a:rect l="0" t="0" r="0" b="0"/>
          <a:pathLst>
            <a:path>
              <a:moveTo>
                <a:pt x="0" y="1002829"/>
              </a:moveTo>
              <a:lnTo>
                <a:pt x="251643" y="1002829"/>
              </a:lnTo>
              <a:lnTo>
                <a:pt x="251643" y="0"/>
              </a:lnTo>
              <a:lnTo>
                <a:pt x="503287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92358" y="1296227"/>
        <a:ext cx="56101" cy="56101"/>
      </dsp:txXfrm>
    </dsp:sp>
    <dsp:sp modelId="{170180E0-FD34-42E6-84CB-3F932941BB37}">
      <dsp:nvSpPr>
        <dsp:cNvPr id="0" name=""/>
        <dsp:cNvSpPr/>
      </dsp:nvSpPr>
      <dsp:spPr>
        <a:xfrm rot="16200000">
          <a:off x="-1425526" y="1491309"/>
          <a:ext cx="3519817" cy="66876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НОД по чтению ХЛ и фольклора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 средней группе</a:t>
          </a:r>
          <a:endParaRPr lang="ru-RU" sz="1700" b="1" kern="1200" dirty="0"/>
        </a:p>
      </dsp:txBody>
      <dsp:txXfrm>
        <a:off x="-1425526" y="1491309"/>
        <a:ext cx="3519817" cy="668765"/>
      </dsp:txXfrm>
    </dsp:sp>
    <dsp:sp modelId="{ED0CA1FD-5ACA-4B89-827C-3BD9846AB529}">
      <dsp:nvSpPr>
        <dsp:cNvPr id="0" name=""/>
        <dsp:cNvSpPr/>
      </dsp:nvSpPr>
      <dsp:spPr>
        <a:xfrm>
          <a:off x="1172052" y="488480"/>
          <a:ext cx="6892113" cy="668765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Русский фольклор</a:t>
          </a:r>
          <a:endParaRPr lang="ru-RU" sz="1800" b="1" kern="1200" dirty="0"/>
        </a:p>
      </dsp:txBody>
      <dsp:txXfrm>
        <a:off x="1172052" y="488480"/>
        <a:ext cx="6892113" cy="668765"/>
      </dsp:txXfrm>
    </dsp:sp>
    <dsp:sp modelId="{A7FBF68A-A72A-412A-92F3-EB23C112419E}">
      <dsp:nvSpPr>
        <dsp:cNvPr id="0" name=""/>
        <dsp:cNvSpPr/>
      </dsp:nvSpPr>
      <dsp:spPr>
        <a:xfrm>
          <a:off x="1181923" y="1254892"/>
          <a:ext cx="6880531" cy="668765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Фольклор народов мира</a:t>
          </a:r>
          <a:endParaRPr lang="ru-RU" sz="1800" b="1" kern="1200" dirty="0"/>
        </a:p>
      </dsp:txBody>
      <dsp:txXfrm>
        <a:off x="1181923" y="1254892"/>
        <a:ext cx="6880531" cy="668765"/>
      </dsp:txXfrm>
    </dsp:sp>
    <dsp:sp modelId="{723C9CF4-960B-4A02-8349-3D509D45686B}">
      <dsp:nvSpPr>
        <dsp:cNvPr id="0" name=""/>
        <dsp:cNvSpPr/>
      </dsp:nvSpPr>
      <dsp:spPr>
        <a:xfrm>
          <a:off x="1114757" y="2135823"/>
          <a:ext cx="7014864" cy="668765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Произведения поэтов и писателей России</a:t>
          </a:r>
          <a:endParaRPr lang="ru-RU" sz="1800" b="1" kern="1200" dirty="0"/>
        </a:p>
      </dsp:txBody>
      <dsp:txXfrm>
        <a:off x="1114757" y="2135823"/>
        <a:ext cx="7014864" cy="668765"/>
      </dsp:txXfrm>
    </dsp:sp>
    <dsp:sp modelId="{2455E41B-39E3-4DA3-861B-DC3562A9AE0C}">
      <dsp:nvSpPr>
        <dsp:cNvPr id="0" name=""/>
        <dsp:cNvSpPr/>
      </dsp:nvSpPr>
      <dsp:spPr>
        <a:xfrm>
          <a:off x="1114757" y="2971780"/>
          <a:ext cx="7014864" cy="668765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Произведения поэтов и писателей разных стран</a:t>
          </a:r>
          <a:endParaRPr lang="ru-RU" sz="1800" b="1" kern="1200" dirty="0"/>
        </a:p>
      </dsp:txBody>
      <dsp:txXfrm>
        <a:off x="1114757" y="2971780"/>
        <a:ext cx="7014864" cy="668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C90B6-4C66-497F-9E96-97CDF3289546}">
      <dsp:nvSpPr>
        <dsp:cNvPr id="0" name=""/>
        <dsp:cNvSpPr/>
      </dsp:nvSpPr>
      <dsp:spPr>
        <a:xfrm>
          <a:off x="4664120" y="3760663"/>
          <a:ext cx="2732011" cy="17697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НОД по ИЗО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Самостоятельная творческая деятельность детей</a:t>
          </a:r>
          <a:endParaRPr lang="ru-RU" sz="1400" b="1" kern="1200" dirty="0"/>
        </a:p>
      </dsp:txBody>
      <dsp:txXfrm>
        <a:off x="5522599" y="4241969"/>
        <a:ext cx="1834658" cy="1249543"/>
      </dsp:txXfrm>
    </dsp:sp>
    <dsp:sp modelId="{C4E82CB8-4933-4975-AC43-ED18706B4128}">
      <dsp:nvSpPr>
        <dsp:cNvPr id="0" name=""/>
        <dsp:cNvSpPr/>
      </dsp:nvSpPr>
      <dsp:spPr>
        <a:xfrm>
          <a:off x="206627" y="3760663"/>
          <a:ext cx="2732011" cy="17697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Пальчиковый театр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Театр бибабо</a:t>
          </a:r>
          <a:endParaRPr lang="ru-RU" sz="1400" b="1" kern="1200" dirty="0"/>
        </a:p>
      </dsp:txBody>
      <dsp:txXfrm>
        <a:off x="245502" y="4241969"/>
        <a:ext cx="1834658" cy="1249543"/>
      </dsp:txXfrm>
    </dsp:sp>
    <dsp:sp modelId="{0353BF38-4A74-4151-9685-4BC35C378277}">
      <dsp:nvSpPr>
        <dsp:cNvPr id="0" name=""/>
        <dsp:cNvSpPr/>
      </dsp:nvSpPr>
      <dsp:spPr>
        <a:xfrm>
          <a:off x="4664120" y="0"/>
          <a:ext cx="2732011" cy="17697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Соответствует тематическому планированию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Сопровождается стихотворным текстом</a:t>
          </a:r>
          <a:endParaRPr lang="ru-RU" sz="1400" b="1" kern="1200" dirty="0"/>
        </a:p>
      </dsp:txBody>
      <dsp:txXfrm>
        <a:off x="5522599" y="38875"/>
        <a:ext cx="1834658" cy="1249543"/>
      </dsp:txXfrm>
    </dsp:sp>
    <dsp:sp modelId="{804FA70E-720E-49BB-B30C-0FD24DAA8CFA}">
      <dsp:nvSpPr>
        <dsp:cNvPr id="0" name=""/>
        <dsp:cNvSpPr/>
      </dsp:nvSpPr>
      <dsp:spPr>
        <a:xfrm>
          <a:off x="236980" y="0"/>
          <a:ext cx="2732011" cy="17697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шнуровки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конструктор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игры с прищепками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игры с лентами и др.</a:t>
          </a:r>
          <a:endParaRPr lang="ru-RU" sz="1500" b="1" kern="1200" dirty="0"/>
        </a:p>
      </dsp:txBody>
      <dsp:txXfrm>
        <a:off x="275855" y="38875"/>
        <a:ext cx="1834658" cy="1249543"/>
      </dsp:txXfrm>
    </dsp:sp>
    <dsp:sp modelId="{FBDF79D2-FF5B-4A85-8E6F-B038064E472F}">
      <dsp:nvSpPr>
        <dsp:cNvPr id="0" name=""/>
        <dsp:cNvSpPr/>
      </dsp:nvSpPr>
      <dsp:spPr>
        <a:xfrm>
          <a:off x="1351418" y="315232"/>
          <a:ext cx="2394658" cy="2394658"/>
        </a:xfrm>
        <a:prstGeom prst="pieWedg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Игры на развитие мелкой моторики</a:t>
          </a:r>
          <a:endParaRPr lang="ru-RU" sz="1600" b="1" kern="1200" dirty="0"/>
        </a:p>
      </dsp:txBody>
      <dsp:txXfrm>
        <a:off x="2052797" y="1016611"/>
        <a:ext cx="1693279" cy="1693279"/>
      </dsp:txXfrm>
    </dsp:sp>
    <dsp:sp modelId="{08B54CDE-681D-4FBC-B788-53E37111832A}">
      <dsp:nvSpPr>
        <dsp:cNvPr id="0" name=""/>
        <dsp:cNvSpPr/>
      </dsp:nvSpPr>
      <dsp:spPr>
        <a:xfrm rot="5400000">
          <a:off x="3856683" y="315232"/>
          <a:ext cx="2394658" cy="2394658"/>
        </a:xfrm>
        <a:prstGeom prst="pieWedg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Пальчиковая гимнастика</a:t>
          </a:r>
          <a:endParaRPr lang="ru-RU" sz="1600" b="1" kern="1200" dirty="0"/>
        </a:p>
      </dsp:txBody>
      <dsp:txXfrm rot="-5400000">
        <a:off x="3856683" y="1016611"/>
        <a:ext cx="1693279" cy="1693279"/>
      </dsp:txXfrm>
    </dsp:sp>
    <dsp:sp modelId="{C6EE112B-B56A-44D2-B57C-E39878FD2C52}">
      <dsp:nvSpPr>
        <dsp:cNvPr id="0" name=""/>
        <dsp:cNvSpPr/>
      </dsp:nvSpPr>
      <dsp:spPr>
        <a:xfrm rot="10800000">
          <a:off x="3856683" y="2820497"/>
          <a:ext cx="2394658" cy="2394658"/>
        </a:xfrm>
        <a:prstGeom prst="pieWedg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Продуктивная творческая деятельность детей</a:t>
          </a:r>
          <a:endParaRPr lang="ru-RU" sz="1600" b="1" kern="1200" dirty="0"/>
        </a:p>
      </dsp:txBody>
      <dsp:txXfrm rot="10800000">
        <a:off x="3856683" y="2820497"/>
        <a:ext cx="1693279" cy="1693279"/>
      </dsp:txXfrm>
    </dsp:sp>
    <dsp:sp modelId="{0A15B731-019A-4107-96D6-257FB6A0E44E}">
      <dsp:nvSpPr>
        <dsp:cNvPr id="0" name=""/>
        <dsp:cNvSpPr/>
      </dsp:nvSpPr>
      <dsp:spPr>
        <a:xfrm rot="16200000">
          <a:off x="1351418" y="2820497"/>
          <a:ext cx="2394658" cy="2394658"/>
        </a:xfrm>
        <a:prstGeom prst="pieWedg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Разные виды театра</a:t>
          </a:r>
          <a:endParaRPr lang="ru-RU" sz="1600" b="1" kern="1200" dirty="0"/>
        </a:p>
      </dsp:txBody>
      <dsp:txXfrm rot="5400000">
        <a:off x="2052797" y="2820497"/>
        <a:ext cx="1693279" cy="1693279"/>
      </dsp:txXfrm>
    </dsp:sp>
    <dsp:sp modelId="{88FC272E-4DF2-4673-8147-0AA7A0FC3165}">
      <dsp:nvSpPr>
        <dsp:cNvPr id="0" name=""/>
        <dsp:cNvSpPr/>
      </dsp:nvSpPr>
      <dsp:spPr>
        <a:xfrm>
          <a:off x="3387983" y="2267459"/>
          <a:ext cx="826793" cy="718950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5682A-16CE-40EE-B2F8-2EBD59080F5D}">
      <dsp:nvSpPr>
        <dsp:cNvPr id="0" name=""/>
        <dsp:cNvSpPr/>
      </dsp:nvSpPr>
      <dsp:spPr>
        <a:xfrm rot="10800000">
          <a:off x="3387983" y="2543978"/>
          <a:ext cx="826793" cy="718950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45E83-8DF9-462C-B995-007DD204EFC5}">
      <dsp:nvSpPr>
        <dsp:cNvPr id="0" name=""/>
        <dsp:cNvSpPr/>
      </dsp:nvSpPr>
      <dsp:spPr>
        <a:xfrm>
          <a:off x="648066" y="72008"/>
          <a:ext cx="6887764" cy="86180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центре музыкально – театрализованной деятельности представлены различные виды театра, элементы костюмов</a:t>
          </a:r>
          <a:endParaRPr lang="ru-RU" sz="1800" kern="1200" dirty="0"/>
        </a:p>
      </dsp:txBody>
      <dsp:txXfrm>
        <a:off x="673307" y="97249"/>
        <a:ext cx="6837282" cy="811323"/>
      </dsp:txXfrm>
    </dsp:sp>
    <dsp:sp modelId="{D9C0F702-91C7-42B3-A159-52A6D70BD063}">
      <dsp:nvSpPr>
        <dsp:cNvPr id="0" name=""/>
        <dsp:cNvSpPr/>
      </dsp:nvSpPr>
      <dsp:spPr>
        <a:xfrm rot="16200000" flipH="1">
          <a:off x="3791984" y="1001157"/>
          <a:ext cx="622722" cy="496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3954498" y="937876"/>
        <a:ext cx="297694" cy="473875"/>
      </dsp:txXfrm>
    </dsp:sp>
    <dsp:sp modelId="{3E6B12D6-6E83-402A-BAF9-E1F28AB586E4}">
      <dsp:nvSpPr>
        <dsp:cNvPr id="0" name=""/>
        <dsp:cNvSpPr/>
      </dsp:nvSpPr>
      <dsp:spPr>
        <a:xfrm>
          <a:off x="432055" y="1584170"/>
          <a:ext cx="7363842" cy="72236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Вызывает желание детей рассказать знакомую сказку или придумать свою авторскую сказку</a:t>
          </a:r>
          <a:endParaRPr lang="ru-RU" sz="1600" kern="1200" dirty="0"/>
        </a:p>
      </dsp:txBody>
      <dsp:txXfrm>
        <a:off x="453212" y="1605327"/>
        <a:ext cx="7321528" cy="680051"/>
      </dsp:txXfrm>
    </dsp:sp>
    <dsp:sp modelId="{3D67E75E-ED19-49B8-95CD-8587BD154E6F}">
      <dsp:nvSpPr>
        <dsp:cNvPr id="0" name=""/>
        <dsp:cNvSpPr/>
      </dsp:nvSpPr>
      <dsp:spPr>
        <a:xfrm rot="8499686">
          <a:off x="1688741" y="2575100"/>
          <a:ext cx="941455" cy="669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867906" y="2646694"/>
        <a:ext cx="740638" cy="401634"/>
      </dsp:txXfrm>
    </dsp:sp>
    <dsp:sp modelId="{4737CB15-60C2-4410-B3C9-1220FEBEE893}">
      <dsp:nvSpPr>
        <dsp:cNvPr id="0" name=""/>
        <dsp:cNvSpPr/>
      </dsp:nvSpPr>
      <dsp:spPr>
        <a:xfrm>
          <a:off x="216023" y="3528393"/>
          <a:ext cx="2156442" cy="129386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Развивает диалогическую и монологическую речь</a:t>
          </a:r>
          <a:endParaRPr lang="ru-RU" sz="1600" b="1" kern="1200" dirty="0"/>
        </a:p>
      </dsp:txBody>
      <dsp:txXfrm>
        <a:off x="253919" y="3566289"/>
        <a:ext cx="2080650" cy="1218073"/>
      </dsp:txXfrm>
    </dsp:sp>
    <dsp:sp modelId="{CF385C3B-61E9-4C42-A53F-81C6A3CC6B12}">
      <dsp:nvSpPr>
        <dsp:cNvPr id="0" name=""/>
        <dsp:cNvSpPr/>
      </dsp:nvSpPr>
      <dsp:spPr>
        <a:xfrm rot="5400000">
          <a:off x="3556238" y="2548131"/>
          <a:ext cx="835943" cy="692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660119" y="2582758"/>
        <a:ext cx="628182" cy="415522"/>
      </dsp:txXfrm>
    </dsp:sp>
    <dsp:sp modelId="{62AA5C97-A897-4B42-9356-45BECD50338D}">
      <dsp:nvSpPr>
        <dsp:cNvPr id="0" name=""/>
        <dsp:cNvSpPr/>
      </dsp:nvSpPr>
      <dsp:spPr>
        <a:xfrm>
          <a:off x="2952333" y="3456389"/>
          <a:ext cx="2156442" cy="129386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Стимулирует эмоциональность и выразительность речи</a:t>
          </a:r>
          <a:endParaRPr lang="ru-RU" sz="1600" b="1" kern="1200" dirty="0"/>
        </a:p>
      </dsp:txBody>
      <dsp:txXfrm>
        <a:off x="2990229" y="3494285"/>
        <a:ext cx="2080650" cy="1218073"/>
      </dsp:txXfrm>
    </dsp:sp>
    <dsp:sp modelId="{0BA50383-4906-4A4D-B88E-1C26F03211A7}">
      <dsp:nvSpPr>
        <dsp:cNvPr id="0" name=""/>
        <dsp:cNvSpPr/>
      </dsp:nvSpPr>
      <dsp:spPr>
        <a:xfrm rot="2754437">
          <a:off x="5751968" y="2552198"/>
          <a:ext cx="806369" cy="7269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785136" y="2619271"/>
        <a:ext cx="588289" cy="436160"/>
      </dsp:txXfrm>
    </dsp:sp>
    <dsp:sp modelId="{EC77C72E-FF1C-4E13-A376-0158F26642BF}">
      <dsp:nvSpPr>
        <dsp:cNvPr id="0" name=""/>
        <dsp:cNvSpPr/>
      </dsp:nvSpPr>
      <dsp:spPr>
        <a:xfrm>
          <a:off x="5832650" y="3528393"/>
          <a:ext cx="2156442" cy="129386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Активизирует сказочные обороты речи</a:t>
          </a:r>
          <a:endParaRPr lang="ru-RU" sz="1600" b="1" kern="1200" dirty="0"/>
        </a:p>
      </dsp:txBody>
      <dsp:txXfrm>
        <a:off x="5870546" y="3566289"/>
        <a:ext cx="2080650" cy="12180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3E27B-9C19-4EFF-AFD6-D810A5ADF33C}">
      <dsp:nvSpPr>
        <dsp:cNvPr id="0" name=""/>
        <dsp:cNvSpPr/>
      </dsp:nvSpPr>
      <dsp:spPr>
        <a:xfrm>
          <a:off x="1806398" y="0"/>
          <a:ext cx="3666216" cy="164897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Наблюдения в природе и экскурсии</a:t>
          </a:r>
          <a:endParaRPr lang="ru-RU" sz="2400" b="1" kern="1200" dirty="0"/>
        </a:p>
      </dsp:txBody>
      <dsp:txXfrm>
        <a:off x="1886895" y="80497"/>
        <a:ext cx="3505222" cy="1487985"/>
      </dsp:txXfrm>
    </dsp:sp>
    <dsp:sp modelId="{E2FB5406-47F2-47A0-AAAA-B818961A9C88}">
      <dsp:nvSpPr>
        <dsp:cNvPr id="0" name=""/>
        <dsp:cNvSpPr/>
      </dsp:nvSpPr>
      <dsp:spPr>
        <a:xfrm rot="3881688">
          <a:off x="3365779" y="2696698"/>
          <a:ext cx="23178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7848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D0EB2-9CEC-4732-A2A1-865A745ECDB3}">
      <dsp:nvSpPr>
        <dsp:cNvPr id="0" name=""/>
        <dsp:cNvSpPr/>
      </dsp:nvSpPr>
      <dsp:spPr>
        <a:xfrm>
          <a:off x="3816435" y="3744416"/>
          <a:ext cx="2917966" cy="1080119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Составление рассказа об увиденном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869162" y="3797143"/>
        <a:ext cx="2812512" cy="974665"/>
      </dsp:txXfrm>
    </dsp:sp>
    <dsp:sp modelId="{5043E2D8-7329-4E55-98EB-8F6648590F9A}">
      <dsp:nvSpPr>
        <dsp:cNvPr id="0" name=""/>
        <dsp:cNvSpPr/>
      </dsp:nvSpPr>
      <dsp:spPr>
        <a:xfrm rot="2152802">
          <a:off x="4731537" y="1796598"/>
          <a:ext cx="503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3741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24299-8421-4398-8F38-7ED847168D6A}">
      <dsp:nvSpPr>
        <dsp:cNvPr id="0" name=""/>
        <dsp:cNvSpPr/>
      </dsp:nvSpPr>
      <dsp:spPr>
        <a:xfrm>
          <a:off x="4680525" y="1944217"/>
          <a:ext cx="2554627" cy="1114467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Формирование умения задавать вопросы</a:t>
          </a:r>
          <a:endParaRPr lang="ru-RU" sz="1800" b="1" kern="1200" dirty="0"/>
        </a:p>
      </dsp:txBody>
      <dsp:txXfrm>
        <a:off x="4734929" y="1998621"/>
        <a:ext cx="2445819" cy="1005659"/>
      </dsp:txXfrm>
    </dsp:sp>
    <dsp:sp modelId="{3D2167FC-45F1-4E01-A981-87C97FF75813}">
      <dsp:nvSpPr>
        <dsp:cNvPr id="0" name=""/>
        <dsp:cNvSpPr/>
      </dsp:nvSpPr>
      <dsp:spPr>
        <a:xfrm rot="7034759">
          <a:off x="1503982" y="2692410"/>
          <a:ext cx="23472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7295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76BED-4339-4E18-92EF-E3F66C2749CC}">
      <dsp:nvSpPr>
        <dsp:cNvPr id="0" name=""/>
        <dsp:cNvSpPr/>
      </dsp:nvSpPr>
      <dsp:spPr>
        <a:xfrm>
          <a:off x="538398" y="3735841"/>
          <a:ext cx="2629954" cy="1114467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Использование доказательной и описательной формы речи</a:t>
          </a:r>
          <a:endParaRPr lang="ru-RU" sz="1800" b="1" kern="1200" dirty="0"/>
        </a:p>
      </dsp:txBody>
      <dsp:txXfrm>
        <a:off x="592802" y="3790245"/>
        <a:ext cx="2521146" cy="1005659"/>
      </dsp:txXfrm>
    </dsp:sp>
    <dsp:sp modelId="{52AEC9A8-AD48-4818-AC81-85B73937586D}">
      <dsp:nvSpPr>
        <dsp:cNvPr id="0" name=""/>
        <dsp:cNvSpPr/>
      </dsp:nvSpPr>
      <dsp:spPr>
        <a:xfrm rot="8719593">
          <a:off x="1988471" y="1792309"/>
          <a:ext cx="5038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3884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571D-3189-40C6-8418-A7A7661543C7}">
      <dsp:nvSpPr>
        <dsp:cNvPr id="0" name=""/>
        <dsp:cNvSpPr/>
      </dsp:nvSpPr>
      <dsp:spPr>
        <a:xfrm>
          <a:off x="144020" y="1935638"/>
          <a:ext cx="2266604" cy="1045772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Обогащение словарного запаса</a:t>
          </a:r>
          <a:endParaRPr lang="ru-RU" sz="1800" b="1" kern="1200" dirty="0"/>
        </a:p>
      </dsp:txBody>
      <dsp:txXfrm>
        <a:off x="195070" y="1986688"/>
        <a:ext cx="2164504" cy="943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C90B6-4C66-497F-9E96-97CDF3289546}">
      <dsp:nvSpPr>
        <dsp:cNvPr id="0" name=""/>
        <dsp:cNvSpPr/>
      </dsp:nvSpPr>
      <dsp:spPr>
        <a:xfrm>
          <a:off x="5061096" y="3818367"/>
          <a:ext cx="2571751" cy="146340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Формирование и активизация словаря</a:t>
          </a:r>
          <a:endParaRPr lang="ru-RU" sz="1400" b="1" kern="1200" dirty="0"/>
        </a:p>
      </dsp:txBody>
      <dsp:txXfrm>
        <a:off x="5864768" y="4216365"/>
        <a:ext cx="1735933" cy="1033263"/>
      </dsp:txXfrm>
    </dsp:sp>
    <dsp:sp modelId="{C4E82CB8-4933-4975-AC43-ED18706B4128}">
      <dsp:nvSpPr>
        <dsp:cNvPr id="0" name=""/>
        <dsp:cNvSpPr/>
      </dsp:nvSpPr>
      <dsp:spPr>
        <a:xfrm>
          <a:off x="208865" y="3651208"/>
          <a:ext cx="2659652" cy="172285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Закрепление текста игр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Формирование и активизация словаря</a:t>
          </a:r>
          <a:endParaRPr lang="ru-RU" sz="1400" b="1" kern="1200" dirty="0"/>
        </a:p>
      </dsp:txBody>
      <dsp:txXfrm>
        <a:off x="246710" y="4119766"/>
        <a:ext cx="1786066" cy="1216449"/>
      </dsp:txXfrm>
    </dsp:sp>
    <dsp:sp modelId="{0353BF38-4A74-4151-9685-4BC35C378277}">
      <dsp:nvSpPr>
        <dsp:cNvPr id="0" name=""/>
        <dsp:cNvSpPr/>
      </dsp:nvSpPr>
      <dsp:spPr>
        <a:xfrm>
          <a:off x="4591880" y="-6"/>
          <a:ext cx="3040967" cy="173268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Закрепление текста песен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Формирование интонационной выразительности речи и четкого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          </a:t>
          </a:r>
          <a:r>
            <a:rPr lang="ru-RU" sz="1400" b="1" kern="1200" dirty="0" err="1" smtClean="0"/>
            <a:t>звуко</a:t>
          </a:r>
          <a:r>
            <a:rPr lang="ru-RU" sz="1400" b="1" kern="1200" dirty="0" smtClean="0"/>
            <a:t>-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    произношения </a:t>
          </a:r>
          <a:endParaRPr lang="ru-RU" sz="1400" b="1" kern="1200" dirty="0"/>
        </a:p>
      </dsp:txBody>
      <dsp:txXfrm>
        <a:off x="5542232" y="38056"/>
        <a:ext cx="2052553" cy="1223393"/>
      </dsp:txXfrm>
    </dsp:sp>
    <dsp:sp modelId="{804FA70E-720E-49BB-B30C-0FD24DAA8CFA}">
      <dsp:nvSpPr>
        <dsp:cNvPr id="0" name=""/>
        <dsp:cNvSpPr/>
      </dsp:nvSpPr>
      <dsp:spPr>
        <a:xfrm>
          <a:off x="0" y="3689"/>
          <a:ext cx="2659652" cy="172285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Формирование и активизация словаря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Развитие грамматического строя речи</a:t>
          </a:r>
          <a:endParaRPr lang="ru-RU" sz="1400" b="1" kern="1200" dirty="0"/>
        </a:p>
      </dsp:txBody>
      <dsp:txXfrm>
        <a:off x="37845" y="41534"/>
        <a:ext cx="1786066" cy="1216449"/>
      </dsp:txXfrm>
    </dsp:sp>
    <dsp:sp modelId="{FBDF79D2-FF5B-4A85-8E6F-B038064E472F}">
      <dsp:nvSpPr>
        <dsp:cNvPr id="0" name=""/>
        <dsp:cNvSpPr/>
      </dsp:nvSpPr>
      <dsp:spPr>
        <a:xfrm>
          <a:off x="1431350" y="308112"/>
          <a:ext cx="2331234" cy="2331234"/>
        </a:xfrm>
        <a:prstGeom prst="pieWedg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Математическое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</a:t>
          </a:r>
          <a:endParaRPr lang="ru-RU" sz="2000" b="1" kern="1200" dirty="0"/>
        </a:p>
      </dsp:txBody>
      <dsp:txXfrm>
        <a:off x="2114153" y="990915"/>
        <a:ext cx="1648431" cy="1648431"/>
      </dsp:txXfrm>
    </dsp:sp>
    <dsp:sp modelId="{08B54CDE-681D-4FBC-B788-53E37111832A}">
      <dsp:nvSpPr>
        <dsp:cNvPr id="0" name=""/>
        <dsp:cNvSpPr/>
      </dsp:nvSpPr>
      <dsp:spPr>
        <a:xfrm rot="5400000">
          <a:off x="3870263" y="308112"/>
          <a:ext cx="2331234" cy="2331234"/>
        </a:xfrm>
        <a:prstGeom prst="pieWedg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Музыкальное развитие</a:t>
          </a:r>
          <a:endParaRPr lang="ru-RU" sz="2000" b="1" kern="1200" dirty="0"/>
        </a:p>
      </dsp:txBody>
      <dsp:txXfrm rot="-5400000">
        <a:off x="3870263" y="990915"/>
        <a:ext cx="1648431" cy="1648431"/>
      </dsp:txXfrm>
    </dsp:sp>
    <dsp:sp modelId="{C6EE112B-B56A-44D2-B57C-E39878FD2C52}">
      <dsp:nvSpPr>
        <dsp:cNvPr id="0" name=""/>
        <dsp:cNvSpPr/>
      </dsp:nvSpPr>
      <dsp:spPr>
        <a:xfrm rot="10800000">
          <a:off x="3870263" y="2747025"/>
          <a:ext cx="2331234" cy="2331234"/>
        </a:xfrm>
        <a:prstGeom prst="pieWedg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Худ– </a:t>
          </a:r>
          <a:r>
            <a:rPr lang="ru-RU" sz="1800" b="1" kern="1200" dirty="0" smtClean="0"/>
            <a:t>эстетическое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</a:t>
          </a:r>
          <a:endParaRPr lang="ru-RU" sz="1800" b="1" kern="1200" dirty="0"/>
        </a:p>
      </dsp:txBody>
      <dsp:txXfrm rot="10800000">
        <a:off x="3870263" y="2747025"/>
        <a:ext cx="1648431" cy="1648431"/>
      </dsp:txXfrm>
    </dsp:sp>
    <dsp:sp modelId="{0A15B731-019A-4107-96D6-257FB6A0E44E}">
      <dsp:nvSpPr>
        <dsp:cNvPr id="0" name=""/>
        <dsp:cNvSpPr/>
      </dsp:nvSpPr>
      <dsp:spPr>
        <a:xfrm rot="16200000">
          <a:off x="1431350" y="2747025"/>
          <a:ext cx="2331234" cy="2331234"/>
        </a:xfrm>
        <a:prstGeom prst="pieWedg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Физическое развитие</a:t>
          </a:r>
          <a:endParaRPr lang="ru-RU" sz="1800" b="1" kern="1200" dirty="0"/>
        </a:p>
      </dsp:txBody>
      <dsp:txXfrm rot="5400000">
        <a:off x="2114153" y="2747025"/>
        <a:ext cx="1648431" cy="1648431"/>
      </dsp:txXfrm>
    </dsp:sp>
    <dsp:sp modelId="{88FC272E-4DF2-4673-8147-0AA7A0FC3165}">
      <dsp:nvSpPr>
        <dsp:cNvPr id="0" name=""/>
        <dsp:cNvSpPr/>
      </dsp:nvSpPr>
      <dsp:spPr>
        <a:xfrm>
          <a:off x="3413976" y="2208633"/>
          <a:ext cx="804894" cy="699908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5682A-16CE-40EE-B2F8-2EBD59080F5D}">
      <dsp:nvSpPr>
        <dsp:cNvPr id="0" name=""/>
        <dsp:cNvSpPr/>
      </dsp:nvSpPr>
      <dsp:spPr>
        <a:xfrm rot="10800000">
          <a:off x="3413976" y="2477829"/>
          <a:ext cx="804894" cy="699908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3E27B-9C19-4EFF-AFD6-D810A5ADF33C}">
      <dsp:nvSpPr>
        <dsp:cNvPr id="0" name=""/>
        <dsp:cNvSpPr/>
      </dsp:nvSpPr>
      <dsp:spPr>
        <a:xfrm>
          <a:off x="328264" y="0"/>
          <a:ext cx="6884932" cy="92356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Взаимодействие с родителями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 по речевому развитию детей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3349" y="45085"/>
        <a:ext cx="6794762" cy="833391"/>
      </dsp:txXfrm>
    </dsp:sp>
    <dsp:sp modelId="{13361FB3-CACF-4300-86FE-EB0AA931794F}">
      <dsp:nvSpPr>
        <dsp:cNvPr id="0" name=""/>
        <dsp:cNvSpPr/>
      </dsp:nvSpPr>
      <dsp:spPr>
        <a:xfrm rot="4189411">
          <a:off x="2761612" y="2612599"/>
          <a:ext cx="3598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8925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028E3-1F7E-4A6B-8416-6C31AD5735E4}">
      <dsp:nvSpPr>
        <dsp:cNvPr id="0" name=""/>
        <dsp:cNvSpPr/>
      </dsp:nvSpPr>
      <dsp:spPr>
        <a:xfrm>
          <a:off x="4070099" y="4301637"/>
          <a:ext cx="2554638" cy="901782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Участие в проектной деятельности</a:t>
          </a:r>
          <a:endParaRPr lang="ru-RU" sz="1800" b="1" kern="1200" dirty="0"/>
        </a:p>
      </dsp:txBody>
      <dsp:txXfrm>
        <a:off x="4114120" y="4345658"/>
        <a:ext cx="2466596" cy="813740"/>
      </dsp:txXfrm>
    </dsp:sp>
    <dsp:sp modelId="{E2FB5406-47F2-47A0-AAAA-B818961A9C88}">
      <dsp:nvSpPr>
        <dsp:cNvPr id="0" name=""/>
        <dsp:cNvSpPr/>
      </dsp:nvSpPr>
      <dsp:spPr>
        <a:xfrm rot="6502389">
          <a:off x="1313142" y="2586233"/>
          <a:ext cx="35039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3964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D0EB2-9CEC-4732-A2A1-865A745ECDB3}">
      <dsp:nvSpPr>
        <dsp:cNvPr id="0" name=""/>
        <dsp:cNvSpPr/>
      </dsp:nvSpPr>
      <dsp:spPr>
        <a:xfrm>
          <a:off x="1008102" y="4248906"/>
          <a:ext cx="2698661" cy="936119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Детско – родительские мероприятия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053800" y="4294604"/>
        <a:ext cx="2607265" cy="844723"/>
      </dsp:txXfrm>
    </dsp:sp>
    <dsp:sp modelId="{D69CB4B1-913C-4093-A4A3-992DB555E670}">
      <dsp:nvSpPr>
        <dsp:cNvPr id="0" name=""/>
        <dsp:cNvSpPr/>
      </dsp:nvSpPr>
      <dsp:spPr>
        <a:xfrm rot="3015408">
          <a:off x="3780234" y="1721922"/>
          <a:ext cx="20765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6585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0F58D-BA77-4231-9BEE-EF069CF618FA}">
      <dsp:nvSpPr>
        <dsp:cNvPr id="0" name=""/>
        <dsp:cNvSpPr/>
      </dsp:nvSpPr>
      <dsp:spPr>
        <a:xfrm>
          <a:off x="4608521" y="2520284"/>
          <a:ext cx="2554605" cy="970467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Буклеты</a:t>
          </a:r>
          <a:endParaRPr lang="ru-RU" sz="1800" b="1" kern="1200" dirty="0"/>
        </a:p>
      </dsp:txBody>
      <dsp:txXfrm>
        <a:off x="4655895" y="2567658"/>
        <a:ext cx="2459857" cy="875719"/>
      </dsp:txXfrm>
    </dsp:sp>
    <dsp:sp modelId="{5043E2D8-7329-4E55-98EB-8F6648590F9A}">
      <dsp:nvSpPr>
        <dsp:cNvPr id="0" name=""/>
        <dsp:cNvSpPr/>
      </dsp:nvSpPr>
      <dsp:spPr>
        <a:xfrm rot="1673438">
          <a:off x="4612509" y="1047266"/>
          <a:ext cx="528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898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24299-8421-4398-8F38-7ED847168D6A}">
      <dsp:nvSpPr>
        <dsp:cNvPr id="0" name=""/>
        <dsp:cNvSpPr/>
      </dsp:nvSpPr>
      <dsp:spPr>
        <a:xfrm>
          <a:off x="4968541" y="1170972"/>
          <a:ext cx="2122593" cy="972941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Участие в совместных конкурсах</a:t>
          </a:r>
          <a:endParaRPr lang="ru-RU" sz="1800" b="1" kern="1200" dirty="0"/>
        </a:p>
      </dsp:txBody>
      <dsp:txXfrm>
        <a:off x="5016036" y="1218467"/>
        <a:ext cx="2027603" cy="877951"/>
      </dsp:txXfrm>
    </dsp:sp>
    <dsp:sp modelId="{3D2167FC-45F1-4E01-A981-87C97FF75813}">
      <dsp:nvSpPr>
        <dsp:cNvPr id="0" name=""/>
        <dsp:cNvSpPr/>
      </dsp:nvSpPr>
      <dsp:spPr>
        <a:xfrm rot="8039225">
          <a:off x="1529055" y="1686131"/>
          <a:ext cx="2119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9732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76BED-4339-4E18-92EF-E3F66C2749CC}">
      <dsp:nvSpPr>
        <dsp:cNvPr id="0" name=""/>
        <dsp:cNvSpPr/>
      </dsp:nvSpPr>
      <dsp:spPr>
        <a:xfrm>
          <a:off x="0" y="2448701"/>
          <a:ext cx="2629954" cy="1114467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Родительские собрания</a:t>
          </a:r>
          <a:endParaRPr lang="ru-RU" sz="1800" b="1" kern="1200" dirty="0"/>
        </a:p>
      </dsp:txBody>
      <dsp:txXfrm>
        <a:off x="54404" y="2503105"/>
        <a:ext cx="2521146" cy="1005659"/>
      </dsp:txXfrm>
    </dsp:sp>
    <dsp:sp modelId="{52AEC9A8-AD48-4818-AC81-85B73937586D}">
      <dsp:nvSpPr>
        <dsp:cNvPr id="0" name=""/>
        <dsp:cNvSpPr/>
      </dsp:nvSpPr>
      <dsp:spPr>
        <a:xfrm rot="9183068">
          <a:off x="2230302" y="1075023"/>
          <a:ext cx="6684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8421" y="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2571D-3189-40C6-8418-A7A7661543C7}">
      <dsp:nvSpPr>
        <dsp:cNvPr id="0" name=""/>
        <dsp:cNvSpPr/>
      </dsp:nvSpPr>
      <dsp:spPr>
        <a:xfrm>
          <a:off x="432057" y="1170972"/>
          <a:ext cx="1834536" cy="1043710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Консультации</a:t>
          </a:r>
          <a:endParaRPr lang="ru-RU" sz="1800" b="1" kern="1200" dirty="0"/>
        </a:p>
      </dsp:txBody>
      <dsp:txXfrm>
        <a:off x="483007" y="1221922"/>
        <a:ext cx="1732636" cy="9418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9A447-0C94-4ED0-8E1F-622F62B69B34}">
      <dsp:nvSpPr>
        <dsp:cNvPr id="0" name=""/>
        <dsp:cNvSpPr/>
      </dsp:nvSpPr>
      <dsp:spPr>
        <a:xfrm>
          <a:off x="3001527" y="1926834"/>
          <a:ext cx="1485789" cy="148578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Дети</a:t>
          </a:r>
          <a:r>
            <a:rPr lang="ru-RU" sz="16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гр.«Колокольчик</a:t>
          </a:r>
          <a:r>
            <a:rPr lang="ru-RU" sz="1600" b="1" kern="1200" dirty="0" smtClean="0"/>
            <a:t>»</a:t>
          </a:r>
          <a:endParaRPr lang="ru-RU" sz="1600" b="1" kern="1200" dirty="0"/>
        </a:p>
      </dsp:txBody>
      <dsp:txXfrm>
        <a:off x="3219116" y="2144423"/>
        <a:ext cx="1050611" cy="1050611"/>
      </dsp:txXfrm>
    </dsp:sp>
    <dsp:sp modelId="{5F386E0F-1209-418C-8001-68E653BE4FA9}">
      <dsp:nvSpPr>
        <dsp:cNvPr id="0" name=""/>
        <dsp:cNvSpPr/>
      </dsp:nvSpPr>
      <dsp:spPr>
        <a:xfrm rot="16135106">
          <a:off x="3515443" y="1698001"/>
          <a:ext cx="421947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421947" y="18029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/>
        </a:p>
      </dsp:txBody>
      <dsp:txXfrm rot="10800000">
        <a:off x="3715868" y="1705482"/>
        <a:ext cx="21097" cy="21097"/>
      </dsp:txXfrm>
    </dsp:sp>
    <dsp:sp modelId="{F8E8440F-20AA-42CA-A804-A81EB2215572}">
      <dsp:nvSpPr>
        <dsp:cNvPr id="0" name=""/>
        <dsp:cNvSpPr/>
      </dsp:nvSpPr>
      <dsp:spPr>
        <a:xfrm>
          <a:off x="2965517" y="19438"/>
          <a:ext cx="1485789" cy="1485789"/>
        </a:xfrm>
        <a:prstGeom prst="ellips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Родители  (законные представители детей)</a:t>
          </a:r>
          <a:endParaRPr lang="ru-RU" sz="1400" b="1" kern="1200" dirty="0"/>
        </a:p>
      </dsp:txBody>
      <dsp:txXfrm>
        <a:off x="3183106" y="237027"/>
        <a:ext cx="1050611" cy="1050611"/>
      </dsp:txXfrm>
    </dsp:sp>
    <dsp:sp modelId="{8CF14AA9-B1E1-4E00-AF7E-BA823289366F}">
      <dsp:nvSpPr>
        <dsp:cNvPr id="0" name=""/>
        <dsp:cNvSpPr/>
      </dsp:nvSpPr>
      <dsp:spPr>
        <a:xfrm rot="20545639">
          <a:off x="4443182" y="2366158"/>
          <a:ext cx="405746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405746" y="18029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/>
        </a:p>
      </dsp:txBody>
      <dsp:txXfrm>
        <a:off x="4635911" y="2374043"/>
        <a:ext cx="20287" cy="20287"/>
      </dsp:txXfrm>
    </dsp:sp>
    <dsp:sp modelId="{CAD34557-B025-4C02-9D95-FC3CD614C1FD}">
      <dsp:nvSpPr>
        <dsp:cNvPr id="0" name=""/>
        <dsp:cNvSpPr/>
      </dsp:nvSpPr>
      <dsp:spPr>
        <a:xfrm>
          <a:off x="4804794" y="1355750"/>
          <a:ext cx="1485789" cy="1485789"/>
        </a:xfrm>
        <a:prstGeom prst="ellips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Педагог доп. образования по РЭМП</a:t>
          </a:r>
          <a:endParaRPr lang="ru-RU" sz="1400" b="1" kern="1200" dirty="0"/>
        </a:p>
      </dsp:txBody>
      <dsp:txXfrm>
        <a:off x="5022383" y="1573339"/>
        <a:ext cx="1050611" cy="1050611"/>
      </dsp:txXfrm>
    </dsp:sp>
    <dsp:sp modelId="{259FF301-40AE-4C84-93ED-DC04CB8B9B74}">
      <dsp:nvSpPr>
        <dsp:cNvPr id="0" name=""/>
        <dsp:cNvSpPr/>
      </dsp:nvSpPr>
      <dsp:spPr>
        <a:xfrm rot="3319483">
          <a:off x="4070305" y="3447257"/>
          <a:ext cx="448957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448957" y="18029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/>
        </a:p>
      </dsp:txBody>
      <dsp:txXfrm>
        <a:off x="4283560" y="3454063"/>
        <a:ext cx="22447" cy="22447"/>
      </dsp:txXfrm>
    </dsp:sp>
    <dsp:sp modelId="{4827DA1C-573B-4F3F-8F3D-24B668960115}">
      <dsp:nvSpPr>
        <dsp:cNvPr id="0" name=""/>
        <dsp:cNvSpPr/>
      </dsp:nvSpPr>
      <dsp:spPr>
        <a:xfrm>
          <a:off x="4102252" y="3517950"/>
          <a:ext cx="1485789" cy="1485789"/>
        </a:xfrm>
        <a:prstGeom prst="ellips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Музыкальный руководитель</a:t>
          </a:r>
          <a:endParaRPr lang="ru-RU" sz="1400" b="1" kern="1200" dirty="0"/>
        </a:p>
      </dsp:txBody>
      <dsp:txXfrm>
        <a:off x="4319841" y="3735539"/>
        <a:ext cx="1050611" cy="1050611"/>
      </dsp:txXfrm>
    </dsp:sp>
    <dsp:sp modelId="{ECBC2AC6-364C-4F64-AF43-399EB6479072}">
      <dsp:nvSpPr>
        <dsp:cNvPr id="0" name=""/>
        <dsp:cNvSpPr/>
      </dsp:nvSpPr>
      <dsp:spPr>
        <a:xfrm rot="7583543">
          <a:off x="2912639" y="3447257"/>
          <a:ext cx="490819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490819" y="18029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/>
        </a:p>
      </dsp:txBody>
      <dsp:txXfrm rot="10800000">
        <a:off x="3145778" y="3453016"/>
        <a:ext cx="24540" cy="24540"/>
      </dsp:txXfrm>
    </dsp:sp>
    <dsp:sp modelId="{A29F65A4-36C0-4F93-AF89-46DDC88F3821}">
      <dsp:nvSpPr>
        <dsp:cNvPr id="0" name=""/>
        <dsp:cNvSpPr/>
      </dsp:nvSpPr>
      <dsp:spPr>
        <a:xfrm>
          <a:off x="1828781" y="3517950"/>
          <a:ext cx="1485789" cy="1485789"/>
        </a:xfrm>
        <a:prstGeom prst="ellips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Инструктор физ. культуры</a:t>
          </a:r>
          <a:endParaRPr lang="ru-RU" sz="1400" b="1" kern="1200" dirty="0"/>
        </a:p>
      </dsp:txBody>
      <dsp:txXfrm>
        <a:off x="2046370" y="3735539"/>
        <a:ext cx="1050611" cy="1050611"/>
      </dsp:txXfrm>
    </dsp:sp>
    <dsp:sp modelId="{E06F8698-DCDB-4EA7-B4C7-6A2DA320C066}">
      <dsp:nvSpPr>
        <dsp:cNvPr id="0" name=""/>
        <dsp:cNvSpPr/>
      </dsp:nvSpPr>
      <dsp:spPr>
        <a:xfrm rot="11816228">
          <a:off x="2569515" y="2366158"/>
          <a:ext cx="474525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474525" y="18029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/>
        </a:p>
      </dsp:txBody>
      <dsp:txXfrm rot="10800000">
        <a:off x="2794915" y="2372324"/>
        <a:ext cx="23726" cy="23726"/>
      </dsp:txXfrm>
    </dsp:sp>
    <dsp:sp modelId="{025816B0-15CC-4162-A072-E756318C74AE}">
      <dsp:nvSpPr>
        <dsp:cNvPr id="0" name=""/>
        <dsp:cNvSpPr/>
      </dsp:nvSpPr>
      <dsp:spPr>
        <a:xfrm>
          <a:off x="1126240" y="1355750"/>
          <a:ext cx="1485789" cy="1485789"/>
        </a:xfrm>
        <a:prstGeom prst="ellips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Воспитатели</a:t>
          </a:r>
          <a:r>
            <a:rPr lang="ru-RU" sz="1200" b="1" kern="1200" dirty="0" smtClean="0"/>
            <a:t> </a:t>
          </a:r>
          <a:r>
            <a:rPr lang="ru-RU" sz="1400" b="1" kern="1200" dirty="0" smtClean="0"/>
            <a:t>группы</a:t>
          </a:r>
          <a:endParaRPr lang="ru-RU" sz="1400" b="1" kern="1200" dirty="0"/>
        </a:p>
      </dsp:txBody>
      <dsp:txXfrm>
        <a:off x="1343829" y="1573339"/>
        <a:ext cx="1050611" cy="105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64C61F-27E3-4F5E-9FD0-12E1A9398365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A09575-F898-4CCE-9172-0A45ED4585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912768" cy="18722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Сообщение из опыта работы на тему: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«Развитие речи детей»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воспитатель         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средней ортопедической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группы «Колокольчик»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Хуторная Н.А.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1800" b="0" dirty="0" smtClean="0">
                <a:latin typeface="Arial Black" pitchFamily="34" charset="0"/>
              </a:rPr>
              <a:t>Муниципальное бюджетное </a:t>
            </a:r>
            <a:r>
              <a:rPr lang="ru-RU" sz="1800" b="0" dirty="0">
                <a:latin typeface="Arial Black" pitchFamily="34" charset="0"/>
              </a:rPr>
              <a:t>дошкольное образовательное учреждение –</a:t>
            </a:r>
            <a:br>
              <a:rPr lang="ru-RU" sz="1800" b="0" dirty="0">
                <a:latin typeface="Arial Black" pitchFamily="34" charset="0"/>
              </a:rPr>
            </a:br>
            <a:r>
              <a:rPr lang="ru-RU" sz="1800" b="0" dirty="0">
                <a:latin typeface="Arial Black" pitchFamily="34" charset="0"/>
              </a:rPr>
              <a:t>детский сад №196 </a:t>
            </a:r>
            <a:r>
              <a:rPr lang="ru-RU" sz="1800" b="0" dirty="0" smtClean="0">
                <a:latin typeface="Arial Black" pitchFamily="34" charset="0"/>
              </a:rPr>
              <a:t/>
            </a:r>
            <a:br>
              <a:rPr lang="ru-RU" sz="1800" b="0" dirty="0" smtClean="0">
                <a:latin typeface="Arial Black" pitchFamily="34" charset="0"/>
              </a:rPr>
            </a:br>
            <a:r>
              <a:rPr lang="ru-RU" sz="1800" b="0" dirty="0" smtClean="0">
                <a:latin typeface="Arial Black" pitchFamily="34" charset="0"/>
              </a:rPr>
              <a:t>компенсирующего </a:t>
            </a:r>
            <a:r>
              <a:rPr lang="ru-RU" sz="1800" b="0" dirty="0">
                <a:latin typeface="Arial Black" pitchFamily="34" charset="0"/>
              </a:rPr>
              <a:t>вида </a:t>
            </a:r>
            <a:r>
              <a:rPr lang="ru-RU" sz="1800" b="0" dirty="0" err="1">
                <a:latin typeface="Arial Black" pitchFamily="34" charset="0"/>
              </a:rPr>
              <a:t>г.Саратова</a:t>
            </a:r>
            <a:r>
              <a:rPr lang="ru-RU" sz="1800" b="0" dirty="0">
                <a:latin typeface="Arial Black" pitchFamily="34" charset="0"/>
              </a:rPr>
              <a:t/>
            </a:r>
            <a:br>
              <a:rPr lang="ru-RU" sz="1800" b="0" dirty="0">
                <a:latin typeface="Arial Black" pitchFamily="34" charset="0"/>
              </a:rPr>
            </a:b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5423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5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В 2016-2017 учебном году </a:t>
            </a:r>
            <a:endParaRPr lang="ru-RU" sz="2400" b="1" dirty="0" smtClean="0"/>
          </a:p>
          <a:p>
            <a:r>
              <a:rPr lang="ru-RU" sz="2400" b="1" dirty="0" smtClean="0"/>
              <a:t>нашу группу </a:t>
            </a:r>
            <a:r>
              <a:rPr lang="ru-RU" sz="2400" b="1" dirty="0"/>
              <a:t>посещают дети </a:t>
            </a:r>
            <a:endParaRPr lang="ru-RU" sz="2400" b="1" dirty="0" smtClean="0"/>
          </a:p>
          <a:p>
            <a:r>
              <a:rPr lang="ru-RU" sz="2400" b="1" dirty="0" smtClean="0"/>
              <a:t>среднего дошкольного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возраста (4-5 лет). </a:t>
            </a:r>
            <a:endParaRPr lang="ru-RU" sz="2400" b="1" dirty="0" smtClean="0"/>
          </a:p>
          <a:p>
            <a:r>
              <a:rPr lang="ru-RU" sz="2400" b="1" dirty="0" smtClean="0"/>
              <a:t>Большое </a:t>
            </a:r>
            <a:r>
              <a:rPr lang="ru-RU" sz="2400" b="1" dirty="0"/>
              <a:t>внимание в этом </a:t>
            </a:r>
            <a:endParaRPr lang="ru-RU" sz="2400" b="1" dirty="0" smtClean="0"/>
          </a:p>
          <a:p>
            <a:r>
              <a:rPr lang="ru-RU" sz="2400" b="1" dirty="0" smtClean="0"/>
              <a:t>возрасте </a:t>
            </a:r>
            <a:r>
              <a:rPr lang="ru-RU" sz="2400" b="1" dirty="0"/>
              <a:t>уделяется развитию </a:t>
            </a:r>
            <a:endParaRPr lang="ru-RU" sz="2400" b="1" dirty="0" smtClean="0"/>
          </a:p>
          <a:p>
            <a:r>
              <a:rPr lang="ru-RU" sz="2400" b="1" dirty="0" smtClean="0"/>
              <a:t>мелкой моторики.</a:t>
            </a:r>
          </a:p>
          <a:p>
            <a:endParaRPr lang="ru-RU" sz="2400" b="1" dirty="0"/>
          </a:p>
          <a:p>
            <a:r>
              <a:rPr lang="ru-RU" sz="2400" b="1" dirty="0" smtClean="0"/>
              <a:t>                 </a:t>
            </a:r>
          </a:p>
          <a:p>
            <a:endParaRPr lang="ru-RU" sz="2400" dirty="0"/>
          </a:p>
        </p:txBody>
      </p:sp>
      <p:pic>
        <p:nvPicPr>
          <p:cNvPr id="4" name="Picture 2" descr="C:\Users\User\Desktop\грибы 2016 соня ф\P1000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3661" y="2555327"/>
            <a:ext cx="42171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РАЗВИТИЕ МЕЛКОЙ МОТОРИКИ</a:t>
            </a:r>
          </a:p>
          <a:p>
            <a:endParaRPr lang="ru-RU" sz="2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306476"/>
              </p:ext>
            </p:extLst>
          </p:nvPr>
        </p:nvGraphicFramePr>
        <p:xfrm>
          <a:off x="878632" y="980728"/>
          <a:ext cx="7602760" cy="553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2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692150"/>
            <a:ext cx="4040188" cy="50482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Д/И «Цветной коврик»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Д/И «Разноцветные кружочки»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User\Desktop\муз.шк. Дигры\IMG_273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3700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уз.шк. Дигры\IMG_273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321175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49275"/>
            <a:ext cx="4040188" cy="647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Д/И «Веселые гусеницы»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628775"/>
            <a:ext cx="4041775" cy="639763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Пальчиковый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театр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муз.шк. Дигры\IMG_27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360"/>
            <a:ext cx="4032448" cy="302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участок\Изображение 11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425950" cy="331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682" y="26064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Огромная роль в развитии речи детей принадлежит дидактическим играм. Их проведение запланировано нами в утренний и вечерний период </a:t>
            </a:r>
            <a:r>
              <a:rPr lang="ru-RU" sz="2000" b="1" dirty="0" smtClean="0"/>
              <a:t>времени, </a:t>
            </a:r>
            <a:r>
              <a:rPr lang="ru-RU" sz="2000" b="1" dirty="0"/>
              <a:t>они являются неотъемлемой частью непосредственно образовательной </a:t>
            </a:r>
            <a:r>
              <a:rPr lang="ru-RU" sz="2000" b="1" dirty="0" smtClean="0"/>
              <a:t>деятельности.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21275"/>
              </p:ext>
            </p:extLst>
          </p:nvPr>
        </p:nvGraphicFramePr>
        <p:xfrm>
          <a:off x="1403648" y="2060848"/>
          <a:ext cx="6096000" cy="3941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Дидактические игры по развитию речи</a:t>
                      </a:r>
                    </a:p>
                    <a:p>
                      <a:pPr algn="ctr"/>
                      <a:r>
                        <a:rPr lang="ru-RU" sz="2000" dirty="0" smtClean="0"/>
                        <a:t>(средний дошкольный возраст)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0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формирование словаря</a:t>
                      </a:r>
                      <a:endParaRPr lang="ru-RU" sz="2000" dirty="0"/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Формирование грамматического строя речи</a:t>
                      </a:r>
                      <a:endParaRPr lang="ru-RU" sz="2000" dirty="0"/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словообразование</a:t>
                      </a:r>
                      <a:endParaRPr lang="ru-RU" sz="2000" dirty="0"/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подбор определений, слов – действий, синонимов, антонимов</a:t>
                      </a:r>
                      <a:endParaRPr lang="ru-RU" sz="2000" dirty="0"/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использование обобщающих понятий</a:t>
                      </a:r>
                      <a:endParaRPr lang="ru-RU" sz="2000" dirty="0"/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составление описательных загадок</a:t>
                      </a:r>
                      <a:endParaRPr lang="ru-RU" sz="2000" dirty="0"/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9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1296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pic>
        <p:nvPicPr>
          <p:cNvPr id="3" name="Picture 3" descr="C:\Users\User\Desktop\муз.шк. Дигры\IMG_2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6" y="443913"/>
            <a:ext cx="4119804" cy="3089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муз.шк. Дигры\IMG_2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99" y="1988840"/>
            <a:ext cx="4275381" cy="320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321296" y="731518"/>
            <a:ext cx="4168407" cy="514575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lnSpc>
                <a:spcPct val="110000"/>
              </a:lnSpc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Дидактические игры 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по теме: 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«Домашние животные»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5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577" y="404664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Хороводные и словесные </a:t>
            </a:r>
            <a:r>
              <a:rPr lang="ru-RU" sz="2000" b="1" dirty="0" smtClean="0"/>
              <a:t>игры помогают </a:t>
            </a:r>
            <a:r>
              <a:rPr lang="ru-RU" sz="2000" b="1" dirty="0"/>
              <a:t>совершенствовать отчетливое произношение слов и словосочетаний, интонационную выразительность речи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Беседы, проводимые с детьми, способствуют </a:t>
            </a:r>
            <a:r>
              <a:rPr lang="ru-RU" sz="2000" b="1" dirty="0"/>
              <a:t>развитию диалогической </a:t>
            </a:r>
            <a:r>
              <a:rPr lang="ru-RU" sz="2000" b="1" dirty="0" smtClean="0"/>
              <a:t>речи. </a:t>
            </a:r>
            <a:r>
              <a:rPr lang="ru-RU" sz="2000" b="1" dirty="0"/>
              <a:t>Дети учатся не только высказывать свое мнение, но и внимательно слушать рассуждения своих товарищей, дополняя или исправляя их ответы. </a:t>
            </a:r>
            <a:endParaRPr lang="ru-RU" sz="2000" b="1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07239"/>
              </p:ext>
            </p:extLst>
          </p:nvPr>
        </p:nvGraphicFramePr>
        <p:xfrm>
          <a:off x="769234" y="2852936"/>
          <a:ext cx="7704860" cy="3240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70486"/>
                <a:gridCol w="770486"/>
                <a:gridCol w="770486"/>
                <a:gridCol w="770486"/>
                <a:gridCol w="770486"/>
                <a:gridCol w="770486"/>
                <a:gridCol w="770486"/>
                <a:gridCol w="770486"/>
                <a:gridCol w="770486"/>
                <a:gridCol w="770486"/>
              </a:tblGrid>
              <a:tr h="589210">
                <a:tc gridSpan="10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Тематика</a:t>
                      </a:r>
                      <a:r>
                        <a:rPr lang="ru-RU" sz="2400" baseline="0" dirty="0" smtClean="0"/>
                        <a:t> бесед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511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Детский сад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Семья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Родной город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Наша Родина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Предметный мир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ПДД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Правила поведения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Речевой этикет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Мир природы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Труд взрослых</a:t>
                      </a:r>
                      <a:endParaRPr lang="ru-RU" sz="200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8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Использование сюжетно – ролевых игр стимулирует обогащение словарного запаса, его активизацию, развитие диалогической речи.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pPr algn="r"/>
            <a:r>
              <a:rPr lang="ru-RU" sz="2000" b="1" dirty="0" smtClean="0"/>
              <a:t>«К нам пришли гости»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000" b="1" dirty="0" smtClean="0"/>
              <a:t>     «На приеме у врача»</a:t>
            </a:r>
            <a:endParaRPr lang="ru-RU" sz="2000" b="1" dirty="0"/>
          </a:p>
        </p:txBody>
      </p:sp>
      <p:pic>
        <p:nvPicPr>
          <p:cNvPr id="3" name="Picture 2" descr="C:\Users\User\Desktop\презентация права\IMG_1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55406" cy="30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презентация права\IMG_1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208016" cy="31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38470873"/>
              </p:ext>
            </p:extLst>
          </p:nvPr>
        </p:nvGraphicFramePr>
        <p:xfrm>
          <a:off x="467544" y="692696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7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    </a:t>
            </a:r>
          </a:p>
          <a:p>
            <a:pPr fontAlgn="base"/>
            <a:endParaRPr lang="ru-RU" sz="2400" b="1" dirty="0"/>
          </a:p>
          <a:p>
            <a:pPr fontAlgn="base"/>
            <a:endParaRPr lang="ru-RU" sz="2400" b="1" dirty="0" smtClean="0"/>
          </a:p>
          <a:p>
            <a:pPr fontAlgn="base"/>
            <a:endParaRPr lang="ru-RU" sz="2400" b="1" dirty="0"/>
          </a:p>
          <a:p>
            <a:pPr fontAlgn="base"/>
            <a:endParaRPr lang="ru-RU" sz="2400" b="1" dirty="0" smtClean="0"/>
          </a:p>
          <a:p>
            <a:pPr fontAlgn="base"/>
            <a:endParaRPr lang="ru-RU" sz="2400" b="1" dirty="0"/>
          </a:p>
          <a:p>
            <a:pPr fontAlgn="base"/>
            <a:endParaRPr lang="ru-RU" sz="2400" b="1" dirty="0" smtClean="0"/>
          </a:p>
          <a:p>
            <a:pPr fontAlgn="base"/>
            <a:endParaRPr lang="ru-RU" sz="2400" b="1" dirty="0"/>
          </a:p>
          <a:p>
            <a:pPr fontAlgn="base"/>
            <a:endParaRPr lang="ru-RU" sz="2400" b="1" dirty="0" smtClean="0"/>
          </a:p>
          <a:p>
            <a:pPr fontAlgn="base"/>
            <a:endParaRPr lang="ru-RU" sz="2400" b="1" dirty="0"/>
          </a:p>
          <a:p>
            <a:pPr fontAlgn="base"/>
            <a:r>
              <a:rPr lang="ru-RU" sz="2000" b="1" dirty="0" smtClean="0"/>
              <a:t>     настольный театр</a:t>
            </a:r>
          </a:p>
          <a:p>
            <a:pPr fontAlgn="base"/>
            <a:r>
              <a:rPr lang="ru-RU" sz="2000" b="1" dirty="0" smtClean="0"/>
              <a:t> «Мои первые сказки»</a:t>
            </a:r>
          </a:p>
          <a:p>
            <a:pPr fontAlgn="base"/>
            <a:endParaRPr lang="ru-RU" sz="2000" b="1" dirty="0"/>
          </a:p>
          <a:p>
            <a:pPr fontAlgn="base"/>
            <a:endParaRPr lang="ru-RU" sz="2000" b="1" dirty="0" smtClean="0"/>
          </a:p>
          <a:p>
            <a:pPr fontAlgn="base"/>
            <a:endParaRPr lang="ru-RU" sz="2000" b="1" dirty="0"/>
          </a:p>
          <a:p>
            <a:pPr algn="r" fontAlgn="base"/>
            <a:endParaRPr lang="ru-RU" sz="2000" b="1" dirty="0"/>
          </a:p>
          <a:p>
            <a:pPr algn="r" fontAlgn="base"/>
            <a:r>
              <a:rPr lang="ru-RU" sz="2000" b="1" dirty="0" err="1" smtClean="0"/>
              <a:t>ложковый</a:t>
            </a:r>
            <a:r>
              <a:rPr lang="ru-RU" sz="2000" b="1" dirty="0" smtClean="0"/>
              <a:t> театр</a:t>
            </a:r>
          </a:p>
          <a:p>
            <a:pPr fontAlgn="base"/>
            <a:endParaRPr lang="ru-RU" sz="2400" b="1" dirty="0"/>
          </a:p>
        </p:txBody>
      </p:sp>
      <p:pic>
        <p:nvPicPr>
          <p:cNvPr id="5" name="Picture 2" descr="C:\Users\User\Desktop\муз.шк. Дигры\IMG_2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7" y="692696"/>
            <a:ext cx="4144483" cy="31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участок\Изображение 1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67" y="2348880"/>
            <a:ext cx="4032448" cy="3440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8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 введением ФГОС ДО,  речевое развитие было выделено в отдельную образовательную область, </a:t>
            </a:r>
            <a:r>
              <a:rPr lang="ru-RU" sz="2400" b="1" dirty="0" smtClean="0"/>
              <a:t>определены  ее цели </a:t>
            </a:r>
            <a:r>
              <a:rPr lang="ru-RU" sz="2400" b="1" dirty="0"/>
              <a:t>и </a:t>
            </a:r>
            <a:r>
              <a:rPr lang="ru-RU" sz="2400" b="1" dirty="0" smtClean="0"/>
              <a:t>задачи.</a:t>
            </a:r>
            <a:endParaRPr lang="ru-RU" sz="2400" b="1" dirty="0"/>
          </a:p>
          <a:p>
            <a:r>
              <a:rPr lang="ru-RU" sz="2400" b="1" u="sng" dirty="0"/>
              <a:t>Цель: (ФГОС п.2.6)</a:t>
            </a:r>
          </a:p>
          <a:p>
            <a:r>
              <a:rPr lang="ru-RU" sz="2400" b="1" dirty="0"/>
              <a:t>-Владение речью как средством общения и культуры;</a:t>
            </a:r>
          </a:p>
          <a:p>
            <a:r>
              <a:rPr lang="ru-RU" sz="2400" b="1" dirty="0"/>
              <a:t>-Обогащение активного словаря; </a:t>
            </a:r>
          </a:p>
          <a:p>
            <a:r>
              <a:rPr lang="ru-RU" sz="2400" b="1" dirty="0"/>
              <a:t>-Развитие связной, грамматически правильной диалогической и монологической речи;</a:t>
            </a:r>
          </a:p>
          <a:p>
            <a:r>
              <a:rPr lang="ru-RU" sz="2400" b="1" dirty="0" smtClean="0"/>
              <a:t>-</a:t>
            </a:r>
            <a:r>
              <a:rPr lang="ru-RU" sz="2400" b="1" dirty="0"/>
              <a:t>Развитие звуковой и интонационной культуры речи, фонематического слуха; </a:t>
            </a:r>
          </a:p>
          <a:p>
            <a:r>
              <a:rPr lang="ru-RU" sz="2400" b="1" dirty="0"/>
              <a:t>-Знакомство с книжной культурой, детской литературой, понимание на слух текстов различных жанров детской </a:t>
            </a:r>
            <a:r>
              <a:rPr lang="ru-RU" sz="2400" b="1" dirty="0" smtClean="0"/>
              <a:t>литературы.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894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91666436"/>
              </p:ext>
            </p:extLst>
          </p:nvPr>
        </p:nvGraphicFramePr>
        <p:xfrm>
          <a:off x="971600" y="548680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6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рава\IMG_1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764704"/>
            <a:ext cx="4086200" cy="306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048" y="316968"/>
            <a:ext cx="8172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</a:t>
            </a:r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Экскурсия</a:t>
            </a:r>
          </a:p>
          <a:p>
            <a:r>
              <a:rPr lang="ru-RU" b="1" dirty="0" smtClean="0"/>
              <a:t> </a:t>
            </a:r>
            <a:r>
              <a:rPr lang="ru-RU" b="1" dirty="0"/>
              <a:t>в медицинский кабинет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algn="r"/>
            <a:r>
              <a:rPr lang="ru-RU" b="1" dirty="0" smtClean="0"/>
              <a:t>Экскурсия по пожарной безопасности</a:t>
            </a:r>
            <a:endParaRPr lang="ru-RU" b="1" dirty="0"/>
          </a:p>
        </p:txBody>
      </p:sp>
      <p:pic>
        <p:nvPicPr>
          <p:cNvPr id="1026" name="Picture 2" descr="C:\Users\User\Desktop\фото презентация\IMG_2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59" y="2492896"/>
            <a:ext cx="4284589" cy="32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9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470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Взаимодействие с педагогами детского сада по развитию речи детей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770589"/>
              </p:ext>
            </p:extLst>
          </p:nvPr>
        </p:nvGraphicFramePr>
        <p:xfrm>
          <a:off x="781506" y="1052736"/>
          <a:ext cx="7632848" cy="53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4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Фото права\IMG_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09" y="240702"/>
            <a:ext cx="4243762" cy="31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789040"/>
            <a:ext cx="84895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НОД по математическому развитию</a:t>
            </a:r>
          </a:p>
          <a:p>
            <a:pPr algn="r"/>
            <a:endParaRPr lang="ru-RU" b="1" dirty="0"/>
          </a:p>
          <a:p>
            <a:pPr algn="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 </a:t>
            </a:r>
            <a:r>
              <a:rPr lang="ru-RU" b="1" dirty="0" smtClean="0"/>
              <a:t>   НОД по музыкальному развитию</a:t>
            </a:r>
            <a:endParaRPr lang="ru-RU" b="1" dirty="0"/>
          </a:p>
        </p:txBody>
      </p:sp>
      <p:pic>
        <p:nvPicPr>
          <p:cNvPr id="2050" name="Picture 2" descr="C:\Users\User\Desktop\фото презентация\IMG_2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3" y="2924944"/>
            <a:ext cx="4033206" cy="30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92592017"/>
              </p:ext>
            </p:extLst>
          </p:nvPr>
        </p:nvGraphicFramePr>
        <p:xfrm>
          <a:off x="755576" y="548680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4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6080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Конкурс «Безопасность глазами детей»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r"/>
            <a:r>
              <a:rPr lang="ru-RU" b="1" dirty="0" smtClean="0"/>
              <a:t>Детско – родительское мероприятие</a:t>
            </a:r>
          </a:p>
          <a:p>
            <a:pPr algn="r"/>
            <a:r>
              <a:rPr lang="ru-RU" b="1" dirty="0" smtClean="0"/>
              <a:t>«Должны смеяться дети»</a:t>
            </a:r>
            <a:endParaRPr lang="ru-RU" b="1" dirty="0"/>
          </a:p>
        </p:txBody>
      </p:sp>
      <p:pic>
        <p:nvPicPr>
          <p:cNvPr id="4" name="Picture 3" descr="C:\Users\User\Desktop\Безопасность фото\IMG_2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541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Фото права\Итоговое мероприятие по правам\IMG_1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5022232" cy="33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3482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Взаимосвязь со всеми участниками воспитательно – образовательного процесса позволяет добиться  положительной динамики в развитии речи детей.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17748883"/>
              </p:ext>
            </p:extLst>
          </p:nvPr>
        </p:nvGraphicFramePr>
        <p:xfrm>
          <a:off x="863588" y="1196752"/>
          <a:ext cx="7416824" cy="502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4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/>
              <a:t>Задачи образовательной деятельности:</a:t>
            </a:r>
            <a:r>
              <a:rPr lang="ru-RU" sz="2800" u="sng" dirty="0"/>
              <a:t> </a:t>
            </a:r>
            <a:endParaRPr lang="ru-RU" sz="2800" u="sng" dirty="0" smtClean="0"/>
          </a:p>
          <a:p>
            <a:pPr algn="ctr"/>
            <a:endParaRPr lang="ru-RU" sz="2800" u="sng" dirty="0"/>
          </a:p>
          <a:p>
            <a:r>
              <a:rPr lang="ru-RU" sz="2400" b="1" dirty="0"/>
              <a:t>1. Поддерживать инициативность и самостоятельность ребенка в речевом общении со взрослыми и сверстниками, использование в практике общения описательных монологов и элементов объяснительной речи.  </a:t>
            </a:r>
          </a:p>
          <a:p>
            <a:r>
              <a:rPr lang="ru-RU" sz="2400" b="1" dirty="0"/>
              <a:t>2. Развивать умение использовать вариативные формы приветствия, прощания, благодарности, обращения с просьбой. </a:t>
            </a:r>
          </a:p>
          <a:p>
            <a:r>
              <a:rPr lang="ru-RU" sz="2400" b="1" dirty="0"/>
              <a:t> 3. Поддерживать стремление задавать и правильно формулировать вопросы, при ответах на вопросы использовать элементы объяснительной речи. </a:t>
            </a:r>
          </a:p>
          <a:p>
            <a:r>
              <a:rPr lang="ru-RU" sz="2400" b="1" dirty="0"/>
              <a:t>4. Развивать умение пересказывать сказки, составлять описательные рассказы о предметах и объектах, по картинкам. </a:t>
            </a:r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700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5. Обогащать словарь посредством ознакомления детей со свойствами и качествами объектов, предметов и материалов и выполнения обследовательских действий. </a:t>
            </a:r>
          </a:p>
          <a:p>
            <a:r>
              <a:rPr lang="ru-RU" sz="2400" b="1" dirty="0" smtClean="0"/>
              <a:t>6. Развивать умение чистого произношения звуков родного языка, правильного </a:t>
            </a:r>
            <a:r>
              <a:rPr lang="ru-RU" sz="2400" b="1" dirty="0" err="1" smtClean="0"/>
              <a:t>словопроизношения</a:t>
            </a:r>
            <a:endParaRPr lang="ru-RU" sz="2400" b="1" dirty="0" smtClean="0"/>
          </a:p>
          <a:p>
            <a:r>
              <a:rPr lang="ru-RU" sz="2400" b="1" dirty="0" smtClean="0"/>
              <a:t> 7. Воспитывать желание использовать средства интонационной выразительности в процессе общения со сверстниками и взрослыми, при пересказе литературных текстов.</a:t>
            </a:r>
          </a:p>
          <a:p>
            <a:r>
              <a:rPr lang="ru-RU" sz="2400" b="1" dirty="0" smtClean="0"/>
              <a:t> 8. Воспитывать интерес к литературе, соотносить литературные факты с имеющимся жизненным опытом, устанавливать причинные связи в тексте, воспроизводить текст по иллюстрациям.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Непосредственно образовательная деятельность по речевому развитию детей среднего дошкольного возраста организована в соответствии с программой «Детство» и проводится один раз в неделю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17138178"/>
              </p:ext>
            </p:extLst>
          </p:nvPr>
        </p:nvGraphicFramePr>
        <p:xfrm>
          <a:off x="323528" y="1749009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21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568952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/>
              <a:t>НОД по речевому развитию проводится нами с опорой на наглядность</a:t>
            </a:r>
            <a:r>
              <a:rPr lang="ru-RU" sz="2400" b="1" dirty="0" smtClean="0"/>
              <a:t>.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1027267"/>
              </p:ext>
            </p:extLst>
          </p:nvPr>
        </p:nvGraphicFramePr>
        <p:xfrm>
          <a:off x="611560" y="1772816"/>
          <a:ext cx="81369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95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презентация\IMG_27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516" y="863716"/>
            <a:ext cx="4248473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презентация\IMG_28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70452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202" y="4869160"/>
            <a:ext cx="50706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Мнемотаблицы для составления</a:t>
            </a:r>
          </a:p>
          <a:p>
            <a:pPr algn="ctr"/>
            <a:r>
              <a:rPr lang="ru-RU" sz="2400" b="1" dirty="0" smtClean="0"/>
              <a:t> описательных рассказов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114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301208"/>
            <a:ext cx="4248472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Мнемотаблицы к теме: «Комнатные растения»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презентация права\IMG_1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6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532" y="116632"/>
            <a:ext cx="85259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НОД по чтению художественной литературы проводится 1 раз в две недели. 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* Кроме этого чтение художественной литературы проводится ежедневно во второй половине дня в соответствии с тематическим планом и по инициативе детей.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17542013"/>
              </p:ext>
            </p:extLst>
          </p:nvPr>
        </p:nvGraphicFramePr>
        <p:xfrm>
          <a:off x="539552" y="1268760"/>
          <a:ext cx="81369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0065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876</TotalTime>
  <Words>927</Words>
  <Application>Microsoft Office PowerPoint</Application>
  <PresentationFormat>Экран (4:3)</PresentationFormat>
  <Paragraphs>265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Муниципальное бюджетное дошкольное образовательное учреждение – детский сад №196  компенсирующего вида г.Саратова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– детский сад №196 компенсирующего вида г.Саратова</dc:title>
  <dc:creator>User</dc:creator>
  <cp:lastModifiedBy>User</cp:lastModifiedBy>
  <cp:revision>76</cp:revision>
  <cp:lastPrinted>2016-11-20T10:01:14Z</cp:lastPrinted>
  <dcterms:created xsi:type="dcterms:W3CDTF">2016-11-06T13:11:47Z</dcterms:created>
  <dcterms:modified xsi:type="dcterms:W3CDTF">2016-12-04T07:50:40Z</dcterms:modified>
</cp:coreProperties>
</file>