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0" r:id="rId5"/>
    <p:sldId id="262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1435" autoAdjust="0"/>
  </p:normalViewPr>
  <p:slideViewPr>
    <p:cSldViewPr>
      <p:cViewPr>
        <p:scale>
          <a:sx n="50" d="100"/>
          <a:sy n="50" d="100"/>
        </p:scale>
        <p:origin x="12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4240469"/>
            <a:ext cx="4752528" cy="142006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Дидактическое пособие «Математические бусы»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2700" dirty="0" smtClean="0"/>
              <a:t>Изготовила  </a:t>
            </a:r>
            <a:br>
              <a:rPr lang="ru-RU" sz="2700" dirty="0" smtClean="0"/>
            </a:br>
            <a:r>
              <a:rPr lang="ru-RU" sz="2700" dirty="0" err="1" smtClean="0"/>
              <a:t>Швецова</a:t>
            </a:r>
            <a:r>
              <a:rPr lang="ru-RU" sz="2700" dirty="0" smtClean="0"/>
              <a:t> В.Ю.</a:t>
            </a:r>
            <a:br>
              <a:rPr lang="ru-RU" sz="2700" dirty="0" smtClean="0"/>
            </a:br>
            <a:r>
              <a:rPr lang="ru-RU" sz="2700" dirty="0" smtClean="0"/>
              <a:t>воспитатель</a:t>
            </a:r>
            <a:br>
              <a:rPr lang="ru-RU" sz="2700" dirty="0" smtClean="0"/>
            </a:br>
            <a:r>
              <a:rPr lang="ru-RU" sz="2700" dirty="0" smtClean="0"/>
              <a:t>МБДОУ д/с «Лучик «</a:t>
            </a:r>
            <a:endParaRPr lang="ru-RU" sz="2700" dirty="0"/>
          </a:p>
        </p:txBody>
      </p:sp>
      <p:pic>
        <p:nvPicPr>
          <p:cNvPr id="2051" name="Picture 3" descr="C:\Documents and Settings\User\Рабочий стол\kak-nauchit-rebenka-schit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04892" y="1844824"/>
            <a:ext cx="3519036" cy="379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71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/>
              <a:t>Счет и вычисления - основа порядка в голове. </a:t>
            </a:r>
            <a:r>
              <a:rPr lang="ru-RU" sz="4400" dirty="0" smtClean="0"/>
              <a:t> (Песталоцци)</a:t>
            </a:r>
            <a:r>
              <a:rPr lang="ru-RU" sz="4400" dirty="0"/>
              <a:t> 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5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Область познания</a:t>
            </a:r>
            <a:br>
              <a:rPr lang="ru-RU" sz="5400" dirty="0" smtClean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29600" cy="5390059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Формирование </a:t>
            </a:r>
            <a:r>
              <a:rPr lang="ru-RU" sz="4000" dirty="0"/>
              <a:t>э</a:t>
            </a:r>
            <a:r>
              <a:rPr lang="ru-RU" sz="4000" dirty="0" smtClean="0"/>
              <a:t>лементарных  математических представлений.</a:t>
            </a:r>
          </a:p>
          <a:p>
            <a:pPr marL="0" indent="0">
              <a:buNone/>
            </a:pPr>
            <a:r>
              <a:rPr lang="ru-RU" sz="3200" dirty="0" smtClean="0"/>
              <a:t>Возраст применения  3-7 лет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255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70756"/>
            <a:ext cx="8712968" cy="6696744"/>
          </a:xfrm>
        </p:spPr>
      </p:pic>
    </p:spTree>
    <p:extLst>
      <p:ext uri="{BB962C8B-B14F-4D97-AF65-F5344CB8AC3E}">
        <p14:creationId xmlns:p14="http://schemas.microsoft.com/office/powerpoint/2010/main" xmlns="" val="11524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                  </a:t>
            </a:r>
            <a:r>
              <a:rPr lang="ru-RU" sz="5400" dirty="0" smtClean="0">
                <a:solidFill>
                  <a:schemeClr val="tx1"/>
                </a:solidFill>
              </a:rPr>
              <a:t>Цель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88832" cy="27363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Создание  условий для </a:t>
            </a:r>
            <a:r>
              <a:rPr lang="ru-RU" sz="3200" dirty="0"/>
              <a:t>усвоения дошкольниками начальных математических </a:t>
            </a:r>
            <a:r>
              <a:rPr lang="ru-RU" sz="3200" dirty="0" smtClean="0"/>
              <a:t>представлений.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358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             Задачи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136904" cy="59766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Познакомить детей с количественной  стороной чисел.</a:t>
            </a:r>
          </a:p>
          <a:p>
            <a:r>
              <a:rPr lang="ru-RU" dirty="0" smtClean="0"/>
              <a:t>Закреплять  понятия «один» ,»много».</a:t>
            </a:r>
          </a:p>
          <a:p>
            <a:r>
              <a:rPr lang="ru-RU" dirty="0" smtClean="0"/>
              <a:t>Формировать навыки счета.</a:t>
            </a:r>
          </a:p>
          <a:p>
            <a:r>
              <a:rPr lang="ru-RU" dirty="0" smtClean="0"/>
              <a:t>Учить отсчитывать определенное количество предметов. </a:t>
            </a:r>
          </a:p>
          <a:p>
            <a:r>
              <a:rPr lang="ru-RU" dirty="0" smtClean="0"/>
              <a:t>Упражнять в определении направления: справа ,слева.</a:t>
            </a:r>
          </a:p>
          <a:p>
            <a:r>
              <a:rPr lang="ru-RU" dirty="0" smtClean="0"/>
              <a:t>Закреплять понятия «больше» , «меньше», «столько же».</a:t>
            </a:r>
          </a:p>
          <a:p>
            <a:r>
              <a:rPr lang="ru-RU" dirty="0" smtClean="0"/>
              <a:t>Учить составлять и решать задачи.</a:t>
            </a:r>
          </a:p>
          <a:p>
            <a:r>
              <a:rPr lang="ru-RU" dirty="0" smtClean="0"/>
              <a:t>Закрепить состав числа.</a:t>
            </a:r>
          </a:p>
          <a:p>
            <a:r>
              <a:rPr lang="ru-RU" dirty="0" smtClean="0"/>
              <a:t>Развивать мыслительные операции :</a:t>
            </a:r>
            <a:r>
              <a:rPr lang="ru-RU" b="1" dirty="0" smtClean="0"/>
              <a:t>анализа, синтеза</a:t>
            </a:r>
            <a:r>
              <a:rPr lang="ru-RU" b="1" dirty="0"/>
              <a:t>.</a:t>
            </a:r>
            <a:r>
              <a:rPr lang="ru-RU" b="1" dirty="0" smtClean="0"/>
              <a:t> Развивать внимание</a:t>
            </a:r>
            <a:r>
              <a:rPr lang="ru-RU" b="1" dirty="0"/>
              <a:t>, память</a:t>
            </a:r>
            <a:r>
              <a:rPr lang="ru-RU" b="1" dirty="0" smtClean="0"/>
              <a:t>, </a:t>
            </a:r>
            <a:r>
              <a:rPr lang="ru-RU" b="1" dirty="0"/>
              <a:t>мышление, </a:t>
            </a:r>
            <a:r>
              <a:rPr lang="ru-RU" b="1" dirty="0" smtClean="0"/>
              <a:t>речь.</a:t>
            </a:r>
            <a:endParaRPr lang="ru-RU" dirty="0"/>
          </a:p>
          <a:p>
            <a:pPr lvl="0"/>
            <a:r>
              <a:rPr lang="ru-RU" b="1" dirty="0" smtClean="0"/>
              <a:t>Воспитывать  дисциплинированность</a:t>
            </a:r>
            <a:r>
              <a:rPr lang="ru-RU" b="1" dirty="0"/>
              <a:t>, </a:t>
            </a:r>
            <a:r>
              <a:rPr lang="ru-RU" b="1" dirty="0" smtClean="0"/>
              <a:t>организованность.</a:t>
            </a:r>
            <a:endParaRPr lang="ru-RU" dirty="0"/>
          </a:p>
          <a:p>
            <a:pPr lvl="0"/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46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0801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Варианты заданий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435280" cy="5877272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«Много – мало – один» (</a:t>
            </a:r>
            <a:r>
              <a:rPr lang="ru-RU" sz="2600" dirty="0" smtClean="0"/>
              <a:t>каких кругов много, а  каких  мало   (один) )</a:t>
            </a:r>
          </a:p>
          <a:p>
            <a:r>
              <a:rPr lang="ru-RU" sz="2800" dirty="0" smtClean="0"/>
              <a:t>«Посчитай»  ( </a:t>
            </a:r>
            <a:r>
              <a:rPr lang="ru-RU" sz="2600" dirty="0" smtClean="0"/>
              <a:t>посчитай сколько красных кругов, , сколько  синих)</a:t>
            </a:r>
          </a:p>
          <a:p>
            <a:r>
              <a:rPr lang="ru-RU" sz="2800" dirty="0" smtClean="0"/>
              <a:t>«Считаем молча» ( </a:t>
            </a:r>
            <a:r>
              <a:rPr lang="ru-RU" sz="2600" dirty="0" smtClean="0"/>
              <a:t>посчитай сколько кругов и покажи  карточку с соответствующим числом )</a:t>
            </a:r>
          </a:p>
          <a:p>
            <a:r>
              <a:rPr lang="ru-RU" sz="2800" dirty="0" smtClean="0"/>
              <a:t>«Подбери столько же</a:t>
            </a:r>
            <a:r>
              <a:rPr lang="ru-RU" sz="2600" dirty="0" smtClean="0"/>
              <a:t>»( положи  столько  предметов, сколько  кругов ).  </a:t>
            </a:r>
          </a:p>
          <a:p>
            <a:r>
              <a:rPr lang="ru-RU" sz="2800" dirty="0" smtClean="0"/>
              <a:t>«Справа-слева»  (посчитай сколько кругов справа, а сколько слева )</a:t>
            </a:r>
          </a:p>
          <a:p>
            <a:r>
              <a:rPr lang="ru-RU" sz="2800" dirty="0" smtClean="0"/>
              <a:t>«Один да один»( </a:t>
            </a:r>
            <a:r>
              <a:rPr lang="ru-RU" sz="2600" dirty="0" smtClean="0"/>
              <a:t>отсчитываем круги по одному 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«Сколько без одного</a:t>
            </a:r>
            <a:r>
              <a:rPr lang="ru-RU" sz="2100" dirty="0" smtClean="0"/>
              <a:t>»( </a:t>
            </a:r>
            <a:r>
              <a:rPr lang="ru-RU" sz="2600" dirty="0" smtClean="0"/>
              <a:t>отсчитываем круги по одному) .</a:t>
            </a:r>
          </a:p>
          <a:p>
            <a:r>
              <a:rPr lang="ru-RU" sz="2800" dirty="0" smtClean="0"/>
              <a:t>«5(любое число) -  это…»(составляем число из двух </a:t>
            </a:r>
            <a:r>
              <a:rPr lang="ru-RU" sz="2800" smtClean="0"/>
              <a:t>наименьших  </a:t>
            </a:r>
            <a:r>
              <a:rPr lang="ru-RU" sz="2800" smtClean="0"/>
              <a:t>чисел,   </a:t>
            </a:r>
            <a:r>
              <a:rPr lang="ru-RU" sz="2800" dirty="0" smtClean="0"/>
              <a:t>используя круги двух цветов). </a:t>
            </a:r>
          </a:p>
          <a:p>
            <a:r>
              <a:rPr lang="ru-RU" sz="2800" dirty="0" smtClean="0"/>
              <a:t>«Сколько не хватает»(добавляем  круги  до  заданного  числа).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3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613</TotalTime>
  <Words>240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Дидактическое пособие «Математические бусы»                    Изготовила   Швецова В.Ю. воспитатель МБДОУ д/с «Лучик «</vt:lpstr>
      <vt:lpstr>Слайд 2</vt:lpstr>
      <vt:lpstr>Область познания </vt:lpstr>
      <vt:lpstr>Слайд 4</vt:lpstr>
      <vt:lpstr>                  Цель</vt:lpstr>
      <vt:lpstr>             Задачи</vt:lpstr>
      <vt:lpstr>Варианты заданий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 «Математические бусы»                        Создала и изготовила                                        воспитатель МБДОУ «Лучик»             Швешова В.Ю.</dc:title>
  <cp:lastModifiedBy>oem</cp:lastModifiedBy>
  <cp:revision>41</cp:revision>
  <dcterms:modified xsi:type="dcterms:W3CDTF">2016-11-24T04:44:02Z</dcterms:modified>
</cp:coreProperties>
</file>