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81" r:id="rId2"/>
    <p:sldId id="283" r:id="rId3"/>
    <p:sldId id="262" r:id="rId4"/>
    <p:sldId id="263" r:id="rId5"/>
    <p:sldId id="264" r:id="rId6"/>
    <p:sldId id="300" r:id="rId7"/>
    <p:sldId id="295" r:id="rId8"/>
    <p:sldId id="291" r:id="rId9"/>
    <p:sldId id="299" r:id="rId10"/>
    <p:sldId id="277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EB16-83A2-4F91-B4FB-847C7F809486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BB5A7-66B7-49B2-B09B-EF39306B7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6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B5A7-66B7-49B2-B09B-EF39306B7B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цены</a:t>
            </a:r>
            <a:r>
              <a:rPr lang="ru-RU" baseline="0" dirty="0" smtClean="0"/>
              <a:t> 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B5A7-66B7-49B2-B09B-EF39306B7B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6" descr="Описание: http://www.astrakhan-24.ru/upload/images/2015/april/9/news_09042015_095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11519"/>
            <a:ext cx="8572560" cy="56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142984"/>
            <a:ext cx="7358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_CityNovaTtlSpUpLt" pitchFamily="18" charset="-52"/>
              </a:rPr>
              <a:t>Здравствуй, театр!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9" name="Рисунок 0" descr="Описание: Мас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86190"/>
            <a:ext cx="1143008" cy="114300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Дом\Desktop\Мой театр Жар-птица на сайт\Вавилина000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333" t="5660" r="5556"/>
          <a:stretch>
            <a:fillRect/>
          </a:stretch>
        </p:blipFill>
        <p:spPr bwMode="auto">
          <a:xfrm>
            <a:off x="6643702" y="3571876"/>
            <a:ext cx="1571636" cy="1643074"/>
          </a:xfrm>
          <a:prstGeom prst="flowChartConnector">
            <a:avLst/>
          </a:prstGeom>
          <a:noFill/>
        </p:spPr>
      </p:pic>
      <p:pic>
        <p:nvPicPr>
          <p:cNvPr id="9" name="Рисунок 77" descr="Описание: http://www.evgenik.biz/jpg/1_1-maski-shu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1707709" cy="164307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3929090" cy="576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00108"/>
            <a:ext cx="371477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181" y="0"/>
            <a:ext cx="5000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спектакля «Теремок».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3407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</a:t>
            </a:r>
            <a:r>
              <a:rPr lang="ru-RU" sz="3200" dirty="0" smtClean="0">
                <a:solidFill>
                  <a:srgbClr val="C00000"/>
                </a:solidFill>
              </a:rPr>
              <a:t>цены из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412120" cy="4876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нашлись роли по душе, даже малоактивные дети, надев маски зайчиков,  с удовольствием резвились на полянке, пока не пришел страшный волк.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C</a:t>
            </a:r>
            <a:r>
              <a:rPr lang="ru-RU" sz="6000" b="1" dirty="0" err="1" smtClean="0">
                <a:solidFill>
                  <a:srgbClr val="C00000"/>
                </a:solidFill>
              </a:rPr>
              <a:t>пектакль</a:t>
            </a:r>
            <a:r>
              <a:rPr lang="ru-RU" sz="6000" b="1" dirty="0" smtClean="0">
                <a:solidFill>
                  <a:srgbClr val="C00000"/>
                </a:solidFill>
              </a:rPr>
              <a:t> – это не самоцель, а повод, чтобы заниматься…</a:t>
            </a:r>
          </a:p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41434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Театр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«ЖАР-ПТИЦА»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5" descr="Описание: Описание: Описание: https://img-fotki.yandex.ru/get/15552/60116191.8f/0_13b259_d0f9bb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1200150" cy="17907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</a:t>
            </a:r>
            <a:endParaRPr lang="ru-RU" sz="2000" b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endParaRPr lang="ru-RU" sz="2000" b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№113»</a:t>
            </a:r>
            <a:endParaRPr lang="ru-RU" sz="2000" b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Заводского района г. Саратова</a:t>
            </a:r>
            <a:endParaRPr lang="ru-RU" sz="2000" b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E0000"/>
                </a:solidFill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ом\Desktop\Мой театр Жар-птица на сайт\Вавилина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664373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429684" cy="6572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результатом работы театра-студии стали: оформление сцены и зрительного зала. Создание костюмерной. 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Рисунок 3" descr="img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848098" cy="4272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571612"/>
            <a:ext cx="4936057" cy="4409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1" y="6000768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Эмблема театра –   студии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6143644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Зрительный зал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сцены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072494" cy="5498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холла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63" y="1000108"/>
            <a:ext cx="4709943" cy="33214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643182"/>
            <a:ext cx="4429156" cy="40627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6.jpg"/>
          <p:cNvPicPr>
            <a:picLocks noChangeAspect="1"/>
          </p:cNvPicPr>
          <p:nvPr/>
        </p:nvPicPr>
        <p:blipFill>
          <a:blip r:embed="rId2" cstate="print"/>
          <a:srcRect l="7272" t="7658" r="7273" b="16907"/>
          <a:stretch>
            <a:fillRect/>
          </a:stretch>
        </p:blipFill>
        <p:spPr>
          <a:xfrm>
            <a:off x="285720" y="785794"/>
            <a:ext cx="3929090" cy="57864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160.jpg"/>
          <p:cNvPicPr>
            <a:picLocks noChangeAspect="1"/>
          </p:cNvPicPr>
          <p:nvPr/>
        </p:nvPicPr>
        <p:blipFill>
          <a:blip r:embed="rId3" cstate="print"/>
          <a:srcRect t="14894"/>
          <a:stretch>
            <a:fillRect/>
          </a:stretch>
        </p:blipFill>
        <p:spPr>
          <a:xfrm>
            <a:off x="4786314" y="785794"/>
            <a:ext cx="4071966" cy="571504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любимых сказок детей «ЗОЛУШКА»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Дом\Desktop\Мой театр Жар-птица на сайт\Вавилина0012.JPG"/>
          <p:cNvPicPr>
            <a:picLocks noChangeAspect="1" noChangeArrowheads="1"/>
          </p:cNvPicPr>
          <p:nvPr/>
        </p:nvPicPr>
        <p:blipFill>
          <a:blip r:embed="rId2"/>
          <a:srcRect l="7804" t="3175" r="7918" b="3175"/>
          <a:stretch>
            <a:fillRect/>
          </a:stretch>
        </p:blipFill>
        <p:spPr bwMode="auto">
          <a:xfrm>
            <a:off x="5118338" y="1700808"/>
            <a:ext cx="4025661" cy="4728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161.jpg"/>
          <p:cNvPicPr>
            <a:picLocks noChangeAspect="1"/>
          </p:cNvPicPr>
          <p:nvPr/>
        </p:nvPicPr>
        <p:blipFill>
          <a:blip r:embed="rId3" cstate="print"/>
          <a:srcRect t="27272"/>
          <a:stretch>
            <a:fillRect/>
          </a:stretch>
        </p:blipFill>
        <p:spPr>
          <a:xfrm>
            <a:off x="755576" y="1737070"/>
            <a:ext cx="3816424" cy="469232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Сцены 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из спектакля</a:t>
            </a:r>
            <a:r>
              <a:rPr lang="en-US" sz="3200" b="1" dirty="0" smtClean="0">
                <a:solidFill>
                  <a:srgbClr val="C00000"/>
                </a:solidFill>
              </a:rPr>
              <a:t>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«Золушка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62.jpg"/>
          <p:cNvPicPr>
            <a:picLocks noChangeAspect="1"/>
          </p:cNvPicPr>
          <p:nvPr/>
        </p:nvPicPr>
        <p:blipFill>
          <a:blip r:embed="rId2" cstate="print"/>
          <a:srcRect t="22973"/>
          <a:stretch>
            <a:fillRect/>
          </a:stretch>
        </p:blipFill>
        <p:spPr>
          <a:xfrm>
            <a:off x="285720" y="1000108"/>
            <a:ext cx="4357718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159.jpg"/>
          <p:cNvPicPr>
            <a:picLocks noChangeAspect="1"/>
          </p:cNvPicPr>
          <p:nvPr/>
        </p:nvPicPr>
        <p:blipFill>
          <a:blip r:embed="rId3" cstate="print"/>
          <a:srcRect t="5237"/>
          <a:stretch>
            <a:fillRect/>
          </a:stretch>
        </p:blipFill>
        <p:spPr>
          <a:xfrm>
            <a:off x="5000628" y="928670"/>
            <a:ext cx="3929090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-14290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Сцены из спектакля</a:t>
            </a:r>
            <a:r>
              <a:rPr lang="en-US" sz="3600" b="1" dirty="0" smtClean="0">
                <a:solidFill>
                  <a:srgbClr val="C00000"/>
                </a:solidFill>
              </a:rPr>
              <a:t>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«Золушка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86" y="2057748"/>
            <a:ext cx="3727101" cy="4530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156" y="2057748"/>
            <a:ext cx="3811043" cy="45859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 </a:t>
            </a:r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сказка, которую мы начинали драматизировать с детьми младшей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811</TotalTime>
  <Words>142</Words>
  <Application>Microsoft Office PowerPoint</Application>
  <PresentationFormat>Экран (4:3)</PresentationFormat>
  <Paragraphs>31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 </vt:lpstr>
      <vt:lpstr>Оформление сцены  </vt:lpstr>
      <vt:lpstr>Оформление холла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театр!</dc:title>
  <dc:creator>maxxx</dc:creator>
  <cp:lastModifiedBy>Садик</cp:lastModifiedBy>
  <cp:revision>90</cp:revision>
  <dcterms:created xsi:type="dcterms:W3CDTF">2014-04-07T10:31:29Z</dcterms:created>
  <dcterms:modified xsi:type="dcterms:W3CDTF">2017-06-03T09:55:11Z</dcterms:modified>
</cp:coreProperties>
</file>