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6" r:id="rId2"/>
    <p:sldId id="278" r:id="rId3"/>
    <p:sldId id="281" r:id="rId4"/>
    <p:sldId id="282" r:id="rId5"/>
    <p:sldId id="283" r:id="rId6"/>
    <p:sldId id="290" r:id="rId7"/>
    <p:sldId id="287" r:id="rId8"/>
    <p:sldId id="289" r:id="rId9"/>
    <p:sldId id="293" r:id="rId10"/>
    <p:sldId id="294" r:id="rId11"/>
    <p:sldId id="295" r:id="rId12"/>
    <p:sldId id="297" r:id="rId13"/>
    <p:sldId id="298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21"/>
    <a:srgbClr val="007635"/>
    <a:srgbClr val="00A249"/>
    <a:srgbClr val="DBD600"/>
    <a:srgbClr val="CC0000"/>
    <a:srgbClr val="B05408"/>
    <a:srgbClr val="B845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624" autoAdjust="0"/>
  </p:normalViewPr>
  <p:slideViewPr>
    <p:cSldViewPr>
      <p:cViewPr>
        <p:scale>
          <a:sx n="70" d="100"/>
          <a:sy n="70" d="100"/>
        </p:scale>
        <p:origin x="-1380" y="-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74743-D72F-4266-BF66-2277D095DC09}" type="datetimeFigureOut">
              <a:rPr lang="ru-RU"/>
              <a:pPr>
                <a:defRPr/>
              </a:pPr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D0F6A-535C-44A7-A107-2C1A551B14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AC1D4-57D7-451E-ABDC-52CBB21E44B0}" type="datetimeFigureOut">
              <a:rPr lang="ru-RU"/>
              <a:pPr>
                <a:defRPr/>
              </a:pPr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A8AF9-B308-44B3-8CE2-0B951A62A6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4041E-DA08-41D7-8DF4-CAAD1F11D479}" type="datetimeFigureOut">
              <a:rPr lang="ru-RU"/>
              <a:pPr>
                <a:defRPr/>
              </a:pPr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56FAD-762F-4D52-9ECB-AB7DA79377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23074-A874-4B2D-AE15-1B57EB6848FB}" type="datetimeFigureOut">
              <a:rPr lang="ru-RU"/>
              <a:pPr>
                <a:defRPr/>
              </a:pPr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2B5E4-D8D5-4126-A2EA-BDA2FE7007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73451-F529-4C74-A8A3-4EC293798C69}" type="datetimeFigureOut">
              <a:rPr lang="ru-RU"/>
              <a:pPr>
                <a:defRPr/>
              </a:pPr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B0A95-A263-43E0-A6B3-0842E9A52F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A6CF8-D78C-4E52-A59F-1EA78CB0EA9F}" type="datetimeFigureOut">
              <a:rPr lang="ru-RU"/>
              <a:pPr>
                <a:defRPr/>
              </a:pPr>
              <a:t>16.05.2017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37CE3-CD04-4022-ABAE-2163F34C10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76CAF-CA18-4D57-AF26-FFD0ECAEF28E}" type="datetimeFigureOut">
              <a:rPr lang="ru-RU"/>
              <a:pPr>
                <a:defRPr/>
              </a:pPr>
              <a:t>16.05.2017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66A6C-1A5A-4857-8F95-5EF1408B50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B07E1-8377-4F8D-B7E1-86015D495990}" type="datetimeFigureOut">
              <a:rPr lang="ru-RU"/>
              <a:pPr>
                <a:defRPr/>
              </a:pPr>
              <a:t>16.05.2017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5CEA2-FD4D-41ED-BAF7-FB603AD25F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D0105-3D97-4D33-B093-95AA14F91230}" type="datetimeFigureOut">
              <a:rPr lang="ru-RU"/>
              <a:pPr>
                <a:defRPr/>
              </a:pPr>
              <a:t>16.05.2017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D7CBF-1FD9-4EED-ABB9-6E36EAD80A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59708-28F2-4D4F-AC31-0B53B2E911B2}" type="datetimeFigureOut">
              <a:rPr lang="ru-RU"/>
              <a:pPr>
                <a:defRPr/>
              </a:pPr>
              <a:t>16.05.2017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5EC3C-A658-43FE-B255-52337BF887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64E3F-2CD5-4EBF-93AF-2841A4748128}" type="datetimeFigureOut">
              <a:rPr lang="ru-RU"/>
              <a:pPr>
                <a:defRPr/>
              </a:pPr>
              <a:t>16.05.2017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8E78A-7C78-4EA0-8ACA-BA11D7CE89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65B8FB-68E9-4F0C-B77C-A77D6CA1391C}" type="datetimeFigureOut">
              <a:rPr lang="ru-RU"/>
              <a:pPr>
                <a:defRPr/>
              </a:pPr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A7D851-7E8A-4BAF-9B11-844D172C3C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9"/>
            <a:ext cx="8229600" cy="4511424"/>
          </a:xfrm>
        </p:spPr>
        <p:txBody>
          <a:bodyPr/>
          <a:lstStyle/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dirty="0"/>
              <a:t>Муниципальное бюджетное дошкольное образовательное учреждение «Детский сад общеразвивающего вида  № 27 «Ласточка» с приоритетным осуществлением </a:t>
            </a:r>
            <a:r>
              <a:rPr lang="ru-RU" sz="2000" dirty="0" err="1"/>
              <a:t>позновательно</a:t>
            </a:r>
            <a:r>
              <a:rPr lang="ru-RU" sz="2000" dirty="0"/>
              <a:t>-речевого направления развития воспитанников» города </a:t>
            </a:r>
            <a:r>
              <a:rPr lang="ru-RU" sz="2000" dirty="0" smtClean="0"/>
              <a:t>Невинномысска</a:t>
            </a:r>
          </a:p>
          <a:p>
            <a:pPr marL="0" indent="0" algn="ctr">
              <a:buNone/>
            </a:pPr>
            <a:r>
              <a:rPr lang="ru-RU" sz="4800" b="1" dirty="0" smtClean="0"/>
              <a:t>«</a:t>
            </a:r>
            <a:r>
              <a:rPr lang="ru-RU" sz="4800" b="1" dirty="0"/>
              <a:t>Народная игрушка </a:t>
            </a:r>
            <a:r>
              <a:rPr lang="ru-RU" sz="4800" b="1" dirty="0" smtClean="0"/>
              <a:t>           «</a:t>
            </a:r>
            <a:r>
              <a:rPr lang="ru-RU" sz="4800" b="1" dirty="0"/>
              <a:t>Матрёшка»»</a:t>
            </a:r>
            <a:endParaRPr lang="ru-RU" sz="4800" dirty="0"/>
          </a:p>
          <a:p>
            <a:pPr algn="ctr">
              <a:buNone/>
            </a:pPr>
            <a:endParaRPr lang="ru-RU" sz="480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4821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                                             </a:t>
            </a:r>
            <a:r>
              <a:rPr lang="ru-RU" sz="2000" dirty="0" smtClean="0"/>
              <a:t>Подготовила </a:t>
            </a:r>
            <a:r>
              <a:rPr lang="ru-RU" sz="2000" dirty="0" smtClean="0"/>
              <a:t>проект:</a:t>
            </a:r>
          </a:p>
          <a:p>
            <a:pPr algn="ctr">
              <a:buNone/>
            </a:pPr>
            <a:r>
              <a:rPr lang="ru-RU" sz="2000" dirty="0" smtClean="0"/>
              <a:t>							   </a:t>
            </a:r>
            <a:r>
              <a:rPr lang="ru-RU" sz="2000" dirty="0" smtClean="0"/>
              <a:t>Нарыжная Т.М.</a:t>
            </a:r>
            <a:endParaRPr lang="ru-RU" sz="2000" dirty="0" smtClean="0"/>
          </a:p>
          <a:p>
            <a:pPr algn="ctr">
              <a:buNone/>
            </a:pPr>
            <a:r>
              <a:rPr lang="ru-RU" sz="2000" dirty="0" smtClean="0"/>
              <a:t>				</a:t>
            </a:r>
          </a:p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endParaRPr lang="ru-RU" sz="400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4821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3274607"/>
            <a:ext cx="4012010" cy="2674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216" y="764704"/>
            <a:ext cx="4500576" cy="3000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5"/>
            <a:ext cx="4186808" cy="2536037"/>
          </a:xfrm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Танец: « Мы веселые матрешки».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501008"/>
            <a:ext cx="4374631" cy="2916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764704"/>
            <a:ext cx="3888432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526092"/>
            <a:ext cx="4208498" cy="280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04664"/>
            <a:ext cx="4681689" cy="3121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212944"/>
            <a:ext cx="4536504" cy="3024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76672"/>
            <a:ext cx="4824536" cy="3216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482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	</a:t>
            </a:r>
            <a:endParaRPr lang="ru-RU" sz="4000" dirty="0">
              <a:solidFill>
                <a:srgbClr val="00482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2357455"/>
          </a:xfrm>
        </p:spPr>
        <p:txBody>
          <a:bodyPr/>
          <a:lstStyle/>
          <a:p>
            <a:pPr algn="ctr">
              <a:buNone/>
            </a:pPr>
            <a:r>
              <a:rPr lang="ru-RU" sz="2400" dirty="0" smtClean="0"/>
              <a:t>   «Мы уверены в том, что народная игрушка        является, при тщательном ее изучении, неисчерпаемым источником мудрой и творческой педагогики». </a:t>
            </a:r>
            <a:r>
              <a:rPr lang="ru-RU" sz="2400" dirty="0" err="1" smtClean="0"/>
              <a:t>Е.Флерина</a:t>
            </a:r>
            <a:r>
              <a:rPr lang="ru-RU" sz="2400" dirty="0" smtClean="0"/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003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2357430"/>
            <a:ext cx="7572428" cy="4000528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/>
              <a:t>Цели: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072098"/>
          </a:xfrm>
        </p:spPr>
        <p:txBody>
          <a:bodyPr/>
          <a:lstStyle/>
          <a:p>
            <a:pPr marL="0" indent="0" algn="ctr">
              <a:spcBef>
                <a:spcPts val="0"/>
              </a:spcBef>
            </a:pPr>
            <a:r>
              <a:rPr lang="ru-RU" sz="2400" dirty="0" smtClean="0"/>
              <a:t>воспитание интереса к истории России, народному творчеству на примере русской национальной игрушки; систематизировать знания детей о русской народной игрушке матрёшке.</a:t>
            </a:r>
          </a:p>
          <a:p>
            <a:pPr marL="0" indent="0" algn="ctr">
              <a:spcBef>
                <a:spcPts val="0"/>
              </a:spcBef>
            </a:pPr>
            <a:r>
              <a:rPr lang="ru-RU" sz="2400" dirty="0" smtClean="0"/>
              <a:t>создание условий, раскрывающих творческий и интеллектуальный потенциал младших дошкольников, ориентированных на диалогическое взаимодействие детей, родителей и педагогов и способствующих </a:t>
            </a:r>
            <a:r>
              <a:rPr lang="ru-RU" sz="2400" dirty="0" err="1" smtClean="0"/>
              <a:t>самопониманию</a:t>
            </a:r>
            <a:r>
              <a:rPr lang="ru-RU" sz="2400" dirty="0" smtClean="0"/>
              <a:t> и саморазвитию всех участников педагогического процесса на основе приобщения детей к традиционной культуре родного края.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4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28694"/>
          </a:xfrm>
        </p:spPr>
        <p:txBody>
          <a:bodyPr/>
          <a:lstStyle/>
          <a:p>
            <a:r>
              <a:rPr lang="ru-RU" sz="4000" b="1" dirty="0" smtClean="0"/>
              <a:t>Задачи: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57850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</a:pPr>
            <a:r>
              <a:rPr lang="ru-RU" sz="2400" dirty="0" smtClean="0"/>
              <a:t>Познакомить с историей матрёшки как народного промысла.</a:t>
            </a:r>
          </a:p>
          <a:p>
            <a:pPr marL="0" lvl="0" indent="0" algn="ctr">
              <a:spcBef>
                <a:spcPts val="0"/>
              </a:spcBef>
            </a:pPr>
            <a:r>
              <a:rPr lang="ru-RU" sz="2400" dirty="0" smtClean="0"/>
              <a:t>Выяснить особенности национального сувенира (учить рассматривать узоры, замечать сходство и различие в одном виде изделий, затем в разных видах, подводить к пониманию общих декоративных закономерностей, традиций (элементы, сочетания цветов, типичные композиции).</a:t>
            </a:r>
          </a:p>
          <a:p>
            <a:pPr marL="0" lvl="0" indent="0" algn="ctr">
              <a:spcBef>
                <a:spcPts val="0"/>
              </a:spcBef>
            </a:pPr>
            <a:r>
              <a:rPr lang="ru-RU" sz="2400" dirty="0" smtClean="0"/>
              <a:t>Развивать умение составлять узоры, украшать матрешку, используя геометрические и растительные элементы, передавать колорит росписи.</a:t>
            </a:r>
          </a:p>
          <a:p>
            <a:pPr marL="0" lvl="0" indent="0" algn="ctr">
              <a:spcBef>
                <a:spcPts val="0"/>
              </a:spcBef>
            </a:pPr>
            <a:r>
              <a:rPr lang="ru-RU" sz="2400" dirty="0" smtClean="0"/>
              <a:t>Обогатить кругозор детей об игрушке.</a:t>
            </a:r>
          </a:p>
          <a:p>
            <a:endParaRPr lang="ru-RU" sz="2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</a:pPr>
            <a:r>
              <a:rPr lang="ru-RU" sz="2800" dirty="0" smtClean="0"/>
              <a:t>Развивать эмоциональную отзывчивость детей на произведения народного декоративного искусства, формировать основы эстетического воспитания.</a:t>
            </a:r>
          </a:p>
          <a:p>
            <a:pPr marL="0" lvl="0" indent="0" algn="ctr">
              <a:spcBef>
                <a:spcPts val="0"/>
              </a:spcBef>
            </a:pPr>
            <a:r>
              <a:rPr lang="ru-RU" sz="2800" dirty="0" smtClean="0"/>
              <a:t>Способствовать развитию познавательной и творческой активности детей в изобразительном творчестве.</a:t>
            </a:r>
          </a:p>
          <a:p>
            <a:pPr marL="0" lvl="0" indent="0" algn="ctr">
              <a:spcBef>
                <a:spcPts val="0"/>
              </a:spcBef>
            </a:pPr>
            <a:r>
              <a:rPr lang="ru-RU" sz="2800" dirty="0" smtClean="0"/>
              <a:t>Обогащать словарь детей.</a:t>
            </a:r>
          </a:p>
          <a:p>
            <a:pPr marL="0" lvl="0" indent="0" algn="ctr">
              <a:spcBef>
                <a:spcPts val="0"/>
              </a:spcBef>
            </a:pPr>
            <a:r>
              <a:rPr lang="ru-RU" sz="2800" dirty="0" smtClean="0"/>
              <a:t>Воспитывать дружеские взаимоотношения между детьми.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82752" cy="1143000"/>
          </a:xfrm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Знакомство с матрешкой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84984"/>
            <a:ext cx="4000528" cy="2667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56792"/>
            <a:ext cx="4406244" cy="2937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72" y="3313644"/>
            <a:ext cx="4588945" cy="3059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372" y="400302"/>
            <a:ext cx="4478342" cy="2985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508030"/>
            <a:ext cx="4380939" cy="2920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899592" y="3613666"/>
            <a:ext cx="619268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Чтение песенки –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«Как у нашей у матрешки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Настольный театр «Матрешки».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Дидактическая игра: «Собери матрешку».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Игра «Хитрые матрешки»</a:t>
            </a:r>
          </a:p>
          <a:p>
            <a:pPr marL="285750" indent="-285750">
              <a:buFont typeface="Arial" pitchFamily="34" charset="0"/>
              <a:buChar char="•"/>
            </a:pPr>
            <a:endParaRPr lang="ru-RU" b="1" dirty="0"/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3244334"/>
            <a:ext cx="55988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endParaRPr lang="ru-RU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3394720" cy="1944216"/>
          </a:xfrm>
        </p:spPr>
        <p:txBody>
          <a:bodyPr/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Укрась сарафанчик матрешке»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996952"/>
            <a:ext cx="4441493" cy="2960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88640"/>
            <a:ext cx="4500576" cy="3000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</TotalTime>
  <Words>235</Words>
  <Application>Microsoft Office PowerPoint</Application>
  <PresentationFormat>Экран (4:3)</PresentationFormat>
  <Paragraphs>32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 </vt:lpstr>
      <vt:lpstr>Цели:</vt:lpstr>
      <vt:lpstr>Задачи:</vt:lpstr>
      <vt:lpstr>Презентация PowerPoint</vt:lpstr>
      <vt:lpstr>Знакомство с матрешкой</vt:lpstr>
      <vt:lpstr>Презентация PowerPoint</vt:lpstr>
      <vt:lpstr>Презентация PowerPoint</vt:lpstr>
      <vt:lpstr>Укрась сарафанчик матрешке» </vt:lpstr>
      <vt:lpstr>Презентация PowerPoint</vt:lpstr>
      <vt:lpstr>Танец: « Мы веселые матрешки».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Татьяна</cp:lastModifiedBy>
  <cp:revision>59</cp:revision>
  <dcterms:created xsi:type="dcterms:W3CDTF">2014-06-15T09:49:01Z</dcterms:created>
  <dcterms:modified xsi:type="dcterms:W3CDTF">2017-05-16T15:49:43Z</dcterms:modified>
</cp:coreProperties>
</file>