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6" r:id="rId9"/>
    <p:sldId id="267" r:id="rId10"/>
    <p:sldId id="268" r:id="rId11"/>
    <p:sldId id="269" r:id="rId12"/>
    <p:sldId id="272" r:id="rId13"/>
    <p:sldId id="273" r:id="rId14"/>
    <p:sldId id="274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9E9E79C-F8D8-4E9F-BC9E-EAA87C4ECA10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50D8316-6CC5-4F50-BD7A-074BC3818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E9E79C-F8D8-4E9F-BC9E-EAA87C4ECA10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0D8316-6CC5-4F50-BD7A-074BC3818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9E9E79C-F8D8-4E9F-BC9E-EAA87C4ECA10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50D8316-6CC5-4F50-BD7A-074BC3818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E9E79C-F8D8-4E9F-BC9E-EAA87C4ECA10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0D8316-6CC5-4F50-BD7A-074BC3818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9E9E79C-F8D8-4E9F-BC9E-EAA87C4ECA10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50D8316-6CC5-4F50-BD7A-074BC3818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E9E79C-F8D8-4E9F-BC9E-EAA87C4ECA10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0D8316-6CC5-4F50-BD7A-074BC3818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E9E79C-F8D8-4E9F-BC9E-EAA87C4ECA10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0D8316-6CC5-4F50-BD7A-074BC3818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E9E79C-F8D8-4E9F-BC9E-EAA87C4ECA10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0D8316-6CC5-4F50-BD7A-074BC3818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9E9E79C-F8D8-4E9F-BC9E-EAA87C4ECA10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0D8316-6CC5-4F50-BD7A-074BC3818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E9E79C-F8D8-4E9F-BC9E-EAA87C4ECA10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0D8316-6CC5-4F50-BD7A-074BC3818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E9E79C-F8D8-4E9F-BC9E-EAA87C4ECA10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0D8316-6CC5-4F50-BD7A-074BC38186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9E9E79C-F8D8-4E9F-BC9E-EAA87C4ECA10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50D8316-6CC5-4F50-BD7A-074BC3818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1052736"/>
            <a:ext cx="5105400" cy="504056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Arial Black" pitchFamily="34" charset="0"/>
              </a:rPr>
              <a:t>Творческая работа по конструированию </a:t>
            </a:r>
            <a:r>
              <a:rPr lang="ru-RU" sz="2400" dirty="0" err="1" smtClean="0">
                <a:solidFill>
                  <a:srgbClr val="FFC000"/>
                </a:solidFill>
                <a:latin typeface="Arial Black" pitchFamily="34" charset="0"/>
              </a:rPr>
              <a:t>ЛЕГО</a:t>
            </a:r>
            <a:r>
              <a:rPr lang="ru-RU" sz="2400" dirty="0" smtClean="0">
                <a:solidFill>
                  <a:srgbClr val="FFC00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FFC00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FFC00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FFC00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FFC000"/>
                </a:solidFill>
                <a:latin typeface="Arial Black" pitchFamily="34" charset="0"/>
              </a:rPr>
              <a:t>Тема: Зоопарк</a:t>
            </a:r>
            <a:br>
              <a:rPr lang="ru-RU" sz="2400" dirty="0" smtClean="0">
                <a:solidFill>
                  <a:srgbClr val="FFC00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FFC00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FFC00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FFC000"/>
                </a:solidFill>
                <a:latin typeface="Arial Black" pitchFamily="34" charset="0"/>
              </a:rPr>
              <a:t>Участники проекта :</a:t>
            </a:r>
            <a:br>
              <a:rPr lang="ru-RU" sz="2400" dirty="0" smtClean="0">
                <a:solidFill>
                  <a:srgbClr val="FFC00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FFC000"/>
                </a:solidFill>
                <a:latin typeface="Arial Black" pitchFamily="34" charset="0"/>
              </a:rPr>
              <a:t>дети подготовительной группы</a:t>
            </a:r>
            <a:br>
              <a:rPr lang="ru-RU" sz="2400" dirty="0" smtClean="0">
                <a:solidFill>
                  <a:srgbClr val="FFC00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FFC00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FFC00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FFC00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FFC00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FFC000"/>
                </a:solidFill>
                <a:latin typeface="Arial Black" pitchFamily="34" charset="0"/>
              </a:rPr>
              <a:t>     Воспитатель; </a:t>
            </a:r>
            <a:br>
              <a:rPr lang="ru-RU" sz="2400" dirty="0" smtClean="0">
                <a:solidFill>
                  <a:srgbClr val="FFC00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FFC000"/>
                </a:solidFill>
                <a:latin typeface="Arial Black" pitchFamily="34" charset="0"/>
              </a:rPr>
              <a:t>Кичина Людмила Владимировна</a:t>
            </a:r>
            <a:br>
              <a:rPr lang="ru-RU" sz="2400" dirty="0" smtClean="0">
                <a:solidFill>
                  <a:srgbClr val="FFC000"/>
                </a:solidFill>
                <a:latin typeface="Arial Black" pitchFamily="34" charset="0"/>
              </a:rPr>
            </a:br>
            <a:r>
              <a:rPr lang="ru-RU" sz="2400" dirty="0" err="1" smtClean="0">
                <a:solidFill>
                  <a:srgbClr val="FFC000"/>
                </a:solidFill>
                <a:latin typeface="Arial Black" pitchFamily="34" charset="0"/>
              </a:rPr>
              <a:t>ГБОУ</a:t>
            </a:r>
            <a:r>
              <a:rPr lang="ru-RU" sz="2400" dirty="0" smtClean="0">
                <a:solidFill>
                  <a:srgbClr val="FFC000"/>
                </a:solidFill>
                <a:latin typeface="Arial Black" pitchFamily="34" charset="0"/>
              </a:rPr>
              <a:t> школа №1022</a:t>
            </a:r>
            <a:br>
              <a:rPr lang="ru-RU" sz="2400" dirty="0" smtClean="0">
                <a:solidFill>
                  <a:srgbClr val="FFC000"/>
                </a:solidFill>
                <a:latin typeface="Arial Black" pitchFamily="34" charset="0"/>
              </a:rPr>
            </a:br>
            <a:endParaRPr lang="ru-RU" sz="24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друзья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слон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лошадь</a:t>
            </a:r>
            <a:endParaRPr lang="ru-RU" dirty="0"/>
          </a:p>
        </p:txBody>
      </p:sp>
      <p:pic>
        <p:nvPicPr>
          <p:cNvPr id="27650" name="Picture 2" descr="C:\Users\Kichina\Desktop\валя\лего\thumb_DSCF3534_102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60848"/>
            <a:ext cx="3521075" cy="3028280"/>
          </a:xfrm>
          <a:prstGeom prst="rect">
            <a:avLst/>
          </a:prstGeom>
          <a:noFill/>
        </p:spPr>
      </p:pic>
      <p:pic>
        <p:nvPicPr>
          <p:cNvPr id="27651" name="Picture 3" descr="C:\Users\Kichina\Desktop\валя\лего\thumb_DSCF3535_102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300" y="2060848"/>
            <a:ext cx="3521075" cy="3028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Мини-выставка</a:t>
            </a:r>
            <a:endParaRPr lang="ru-RU" dirty="0"/>
          </a:p>
        </p:txBody>
      </p:sp>
      <p:pic>
        <p:nvPicPr>
          <p:cNvPr id="28674" name="Picture 2" descr="C:\Users\Kichina\Desktop\валя\лего\thumb_DSCF3537_10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60848"/>
            <a:ext cx="3521075" cy="3122736"/>
          </a:xfrm>
          <a:prstGeom prst="rect">
            <a:avLst/>
          </a:prstGeom>
          <a:noFill/>
        </p:spPr>
      </p:pic>
      <p:pic>
        <p:nvPicPr>
          <p:cNvPr id="28675" name="Picture 3" descr="C:\Users\Kichina\Desktop\валя\лего\thumb_DSCF3538_10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300" y="2060848"/>
            <a:ext cx="3521075" cy="312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Кабинет дополнительного образования</a:t>
            </a:r>
            <a:endParaRPr lang="ru-RU" dirty="0"/>
          </a:p>
        </p:txBody>
      </p:sp>
      <p:pic>
        <p:nvPicPr>
          <p:cNvPr id="31746" name="Picture 2" descr="C:\Users\Kichina\Desktop\валя\лего\thumb_DSCF3520_10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4864"/>
            <a:ext cx="3521075" cy="2978720"/>
          </a:xfrm>
          <a:prstGeom prst="rect">
            <a:avLst/>
          </a:prstGeom>
          <a:noFill/>
        </p:spPr>
      </p:pic>
      <p:pic>
        <p:nvPicPr>
          <p:cNvPr id="31747" name="Picture 3" descr="C:\Users\Kichina\Desktop\валя\лего\thumb_DSCF3521_10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300" y="2204864"/>
            <a:ext cx="3521075" cy="2978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Свободная тема</a:t>
            </a:r>
            <a:endParaRPr lang="ru-RU" dirty="0"/>
          </a:p>
        </p:txBody>
      </p:sp>
      <p:pic>
        <p:nvPicPr>
          <p:cNvPr id="32770" name="Picture 2" descr="C:\Users\Kichina\Desktop\валя\лего\thumb_DSCF3540_10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60848"/>
            <a:ext cx="3521075" cy="3122736"/>
          </a:xfrm>
          <a:prstGeom prst="rect">
            <a:avLst/>
          </a:prstGeom>
          <a:noFill/>
        </p:spPr>
      </p:pic>
      <p:pic>
        <p:nvPicPr>
          <p:cNvPr id="32771" name="Picture 3" descr="C:\Users\Kichina\Desktop\валя\лего\thumb_DSCF3541_10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300" y="2060848"/>
            <a:ext cx="3521075" cy="312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Свободная тема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Пожарная часть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Наша комната</a:t>
            </a:r>
            <a:endParaRPr lang="ru-RU" dirty="0"/>
          </a:p>
        </p:txBody>
      </p:sp>
      <p:pic>
        <p:nvPicPr>
          <p:cNvPr id="33794" name="Picture 2" descr="C:\Users\Kichina\Desktop\валя\лего\thumb_DSCF3542_102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3521075" cy="3000846"/>
          </a:xfrm>
          <a:prstGeom prst="rect">
            <a:avLst/>
          </a:prstGeom>
          <a:noFill/>
        </p:spPr>
      </p:pic>
      <p:pic>
        <p:nvPicPr>
          <p:cNvPr id="33795" name="Picture 3" descr="C:\Users\Kichina\Desktop\валя\лего\thumb_DSCF3544_102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300" y="2132856"/>
            <a:ext cx="3521075" cy="2956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Свободная тема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Мой дом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Мамонт</a:t>
            </a:r>
            <a:endParaRPr lang="ru-RU" dirty="0"/>
          </a:p>
        </p:txBody>
      </p:sp>
      <p:pic>
        <p:nvPicPr>
          <p:cNvPr id="34818" name="Picture 2" descr="C:\Users\Kichina\Desktop\валя\лего\thumb_DSCF3543_102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60848"/>
            <a:ext cx="3521075" cy="3028280"/>
          </a:xfrm>
          <a:prstGeom prst="rect">
            <a:avLst/>
          </a:prstGeom>
          <a:noFill/>
        </p:spPr>
      </p:pic>
      <p:pic>
        <p:nvPicPr>
          <p:cNvPr id="34819" name="Picture 3" descr="C:\Users\Kichina\Desktop\валя\лего\thumb_DSCF3546_102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300" y="2060848"/>
            <a:ext cx="3521075" cy="3028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Свободная тема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Кафе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Лошадь везет людей</a:t>
            </a:r>
            <a:endParaRPr lang="ru-RU" dirty="0"/>
          </a:p>
        </p:txBody>
      </p:sp>
      <p:pic>
        <p:nvPicPr>
          <p:cNvPr id="35842" name="Picture 2" descr="C:\Users\Kichina\Desktop\валя\лего\thumb_DSCF3548_102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2856"/>
            <a:ext cx="3521075" cy="2956272"/>
          </a:xfrm>
          <a:prstGeom prst="rect">
            <a:avLst/>
          </a:prstGeom>
          <a:noFill/>
        </p:spPr>
      </p:pic>
      <p:pic>
        <p:nvPicPr>
          <p:cNvPr id="35843" name="Picture 3" descr="C:\Users\Kichina\Desktop\валя\лего\thumb_DSCF3547_102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300" y="2132856"/>
            <a:ext cx="3521075" cy="2956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242048" cy="72008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 !</a:t>
            </a:r>
            <a:endParaRPr lang="ru-RU" dirty="0"/>
          </a:p>
        </p:txBody>
      </p:sp>
      <p:pic>
        <p:nvPicPr>
          <p:cNvPr id="3" name="Рисунок 2" descr="C:\Users\Kichina\Desktop\смешной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04864"/>
            <a:ext cx="4593679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5" y="692696"/>
            <a:ext cx="6336703" cy="3902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Занятия по конструированию из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 детьми проводятся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раза в месяц . Тема занятия соответствует теме недели.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Выбранная мною тема прошла через все образовательные области и длилась на протяжении двух месяцев.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3568" y="-63251"/>
            <a:ext cx="6912768" cy="611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 работы.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Беседы о животных зоопарка с использованием наглядных материалов.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Просмотр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мультимедийного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материала.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Чтение художественной литературы.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Взаимодействие с родителями: посещение Московского зоопарка.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Составление рассказов по сюжетным картинам.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Рассказы детей об увиденных в зоопарке животных.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056784" cy="5565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Дидактические игры.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Изо-деятельность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тему "Кого я видел в зоопарке" (рисование, лепка, аппликация).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Сюжетно-ролевые игры с использованием деревянных фигурок животных из набора "Зоопарк".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Подвижные игры.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Театрализованная деятельность.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Строим зоопарк и животных из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Лего-конструктора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11560" y="456656"/>
            <a:ext cx="727280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Перечень занятий. </a:t>
            </a: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Занятие 1. "Строим вольеры для животных"(по схемам).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Занятие 2. "Хищники: строим львов и тигров".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Занятие 3 ."Травоядные животные"(строим жирафа).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Занятие 4. "Рыбы"(строим золотую рыбку по сказке А.С.Пушкина "Сказка о рыбаке и рыбке".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Начало занятия</a:t>
            </a:r>
            <a:endParaRPr lang="ru-RU" dirty="0"/>
          </a:p>
        </p:txBody>
      </p:sp>
      <p:pic>
        <p:nvPicPr>
          <p:cNvPr id="22530" name="Picture 2" descr="C:\Users\Kichina\Desktop\валя\лего\thumb_DSCF3524_10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1916832"/>
            <a:ext cx="3492628" cy="3384376"/>
          </a:xfrm>
          <a:prstGeom prst="rect">
            <a:avLst/>
          </a:prstGeom>
          <a:noFill/>
        </p:spPr>
      </p:pic>
      <p:pic>
        <p:nvPicPr>
          <p:cNvPr id="22531" name="Picture 3" descr="C:\Users\Kichina\Desktop\валя\лего\thumb_DSCF3525_10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300" y="1916832"/>
            <a:ext cx="3706068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Семья жирафов</a:t>
            </a:r>
            <a:endParaRPr lang="ru-RU" dirty="0"/>
          </a:p>
        </p:txBody>
      </p:sp>
      <p:pic>
        <p:nvPicPr>
          <p:cNvPr id="23554" name="Picture 2" descr="C:\Users\Kichina\Desktop\валя\лего\thumb_DSCF3526_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Друзья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Зебра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Жираф</a:t>
            </a:r>
            <a:endParaRPr lang="ru-RU" dirty="0"/>
          </a:p>
        </p:txBody>
      </p:sp>
      <p:pic>
        <p:nvPicPr>
          <p:cNvPr id="25602" name="Picture 2" descr="C:\Users\Kichina\Desktop\валя\лего\thumb_DSCF3530_102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60848"/>
            <a:ext cx="3521075" cy="3028280"/>
          </a:xfrm>
          <a:prstGeom prst="rect">
            <a:avLst/>
          </a:prstGeom>
          <a:noFill/>
        </p:spPr>
      </p:pic>
      <p:pic>
        <p:nvPicPr>
          <p:cNvPr id="25603" name="Picture 3" descr="C:\Users\Kichina\Desktop\валя\лего\thumb_DSCF3531_102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300" y="2060848"/>
            <a:ext cx="3521075" cy="3028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Загон для животных</a:t>
            </a:r>
            <a:endParaRPr lang="ru-RU" dirty="0"/>
          </a:p>
        </p:txBody>
      </p:sp>
      <p:pic>
        <p:nvPicPr>
          <p:cNvPr id="26626" name="Picture 2" descr="C:\Users\Kichina\Desktop\валя\лего\thumb_DSCF3533_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87</TotalTime>
  <Words>232</Words>
  <Application>Microsoft Office PowerPoint</Application>
  <PresentationFormat>Экран (4:3)</PresentationFormat>
  <Paragraphs>44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Творческая работа по конструированию ЛЕГО  Тема: Зоопарк  Участники проекта : дети подготовительной группы        Воспитатель;  Кичина Людмила Владимировна ГБОУ школа №1022 </vt:lpstr>
      <vt:lpstr>Слайд 2</vt:lpstr>
      <vt:lpstr>Слайд 3</vt:lpstr>
      <vt:lpstr>Слайд 4</vt:lpstr>
      <vt:lpstr>Слайд 5</vt:lpstr>
      <vt:lpstr>Начало занятия</vt:lpstr>
      <vt:lpstr>Семья жирафов</vt:lpstr>
      <vt:lpstr>Друзья</vt:lpstr>
      <vt:lpstr>Загон для животных</vt:lpstr>
      <vt:lpstr>друзья</vt:lpstr>
      <vt:lpstr>Мини-выставка</vt:lpstr>
      <vt:lpstr>Кабинет дополнительного образования</vt:lpstr>
      <vt:lpstr>Свободная тема</vt:lpstr>
      <vt:lpstr>Свободная тема</vt:lpstr>
      <vt:lpstr>Свободная тема</vt:lpstr>
      <vt:lpstr>Свободная тема</vt:lpstr>
      <vt:lpstr>Спасибо за внимание !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Творческая работа Голополосовой Валентины Федоровны воспитателя первой квалификационной категории ГБОУ гимназии №1925 Д/О "Надежда" города Москвы Тема: "Зоопарк" Участники проекта: дети подготовительной группы</dc:title>
  <dc:creator>Kichina Ludmila</dc:creator>
  <cp:lastModifiedBy>Kichina Ludmila</cp:lastModifiedBy>
  <cp:revision>11</cp:revision>
  <dcterms:created xsi:type="dcterms:W3CDTF">2016-05-29T15:30:53Z</dcterms:created>
  <dcterms:modified xsi:type="dcterms:W3CDTF">2017-05-19T19:50:56Z</dcterms:modified>
</cp:coreProperties>
</file>