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0" r:id="rId3"/>
    <p:sldId id="261" r:id="rId4"/>
    <p:sldId id="257" r:id="rId5"/>
    <p:sldId id="258" r:id="rId6"/>
    <p:sldId id="264" r:id="rId7"/>
    <p:sldId id="263" r:id="rId8"/>
    <p:sldId id="262" r:id="rId9"/>
    <p:sldId id="259" r:id="rId10"/>
    <p:sldId id="268" r:id="rId11"/>
    <p:sldId id="267" r:id="rId12"/>
    <p:sldId id="275" r:id="rId13"/>
    <p:sldId id="274" r:id="rId14"/>
    <p:sldId id="273" r:id="rId15"/>
    <p:sldId id="272" r:id="rId16"/>
    <p:sldId id="271" r:id="rId17"/>
    <p:sldId id="269" r:id="rId18"/>
    <p:sldId id="279" r:id="rId19"/>
    <p:sldId id="265" r:id="rId20"/>
    <p:sldId id="289" r:id="rId21"/>
    <p:sldId id="278" r:id="rId22"/>
    <p:sldId id="277" r:id="rId23"/>
    <p:sldId id="276" r:id="rId24"/>
    <p:sldId id="282" r:id="rId25"/>
    <p:sldId id="281" r:id="rId26"/>
    <p:sldId id="287" r:id="rId27"/>
    <p:sldId id="284" r:id="rId28"/>
    <p:sldId id="283" r:id="rId29"/>
    <p:sldId id="286" r:id="rId30"/>
    <p:sldId id="285" r:id="rId31"/>
    <p:sldId id="291" r:id="rId32"/>
    <p:sldId id="290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категория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2013 год 7 педагогов</c:v>
                </c:pt>
                <c:pt idx="1">
                  <c:v>2014 год 13 педагогов</c:v>
                </c:pt>
                <c:pt idx="2">
                  <c:v>2015 год 14 педагогов</c:v>
                </c:pt>
                <c:pt idx="3">
                  <c:v>2016 год 14 педагогов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6.4</c:v>
                </c:pt>
                <c:pt idx="2">
                  <c:v>5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2013 год 7 педагогов</c:v>
                </c:pt>
                <c:pt idx="1">
                  <c:v>2014 год 13 педагогов</c:v>
                </c:pt>
                <c:pt idx="2">
                  <c:v>2015 год 14 педагогов</c:v>
                </c:pt>
                <c:pt idx="3">
                  <c:v>2016 год 14 педагогов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2.7</c:v>
                </c:pt>
                <c:pt idx="2">
                  <c:v>2.2999999999999998</c:v>
                </c:pt>
                <c:pt idx="3">
                  <c:v>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Неаттестованные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2013 год 7 педагогов</c:v>
                </c:pt>
                <c:pt idx="1">
                  <c:v>2014 год 13 педагогов</c:v>
                </c:pt>
                <c:pt idx="2">
                  <c:v>2015 год 14 педагогов</c:v>
                </c:pt>
                <c:pt idx="3">
                  <c:v>2016 год 14 педагогов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0.9</c:v>
                </c:pt>
                <c:pt idx="2">
                  <c:v>2.1</c:v>
                </c:pt>
                <c:pt idx="3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675776"/>
        <c:axId val="97194752"/>
        <c:axId val="0"/>
      </c:bar3DChart>
      <c:catAx>
        <c:axId val="41675776"/>
        <c:scaling>
          <c:orientation val="minMax"/>
        </c:scaling>
        <c:delete val="0"/>
        <c:axPos val="b"/>
        <c:majorTickMark val="out"/>
        <c:minorTickMark val="none"/>
        <c:tickLblPos val="nextTo"/>
        <c:crossAx val="97194752"/>
        <c:crosses val="autoZero"/>
        <c:auto val="1"/>
        <c:lblAlgn val="ctr"/>
        <c:lblOffset val="100"/>
        <c:noMultiLvlLbl val="0"/>
      </c:catAx>
      <c:valAx>
        <c:axId val="9719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75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29,7%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67,2%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высшее</c:v>
                </c:pt>
                <c:pt idx="1">
                  <c:v>средне-специальное</c:v>
                </c:pt>
                <c:pt idx="2">
                  <c:v>среднее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29.7</c:v>
                </c:pt>
                <c:pt idx="1">
                  <c:v>67.2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C9DC0-6373-4A6F-9837-37D398BCA3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7A9DB-4A73-4782-9E52-5603B622AD8A}">
      <dgm:prSet phldrT="[Текст]" phldr="1"/>
      <dgm:spPr/>
      <dgm:t>
        <a:bodyPr/>
        <a:lstStyle/>
        <a:p>
          <a:endParaRPr lang="ru-RU" dirty="0"/>
        </a:p>
      </dgm:t>
    </dgm:pt>
    <dgm:pt modelId="{4C75F043-5602-490B-98C5-D3601BE941EF}" type="parTrans" cxnId="{CFF9EDD0-5C51-4B86-AECB-BA9613F7FC7F}">
      <dgm:prSet/>
      <dgm:spPr/>
      <dgm:t>
        <a:bodyPr/>
        <a:lstStyle/>
        <a:p>
          <a:endParaRPr lang="ru-RU"/>
        </a:p>
      </dgm:t>
    </dgm:pt>
    <dgm:pt modelId="{562FD6A8-92DB-4EDD-8681-2C7ADF994EE2}" type="sibTrans" cxnId="{CFF9EDD0-5C51-4B86-AECB-BA9613F7FC7F}">
      <dgm:prSet/>
      <dgm:spPr/>
      <dgm:t>
        <a:bodyPr/>
        <a:lstStyle/>
        <a:p>
          <a:endParaRPr lang="ru-RU"/>
        </a:p>
      </dgm:t>
    </dgm:pt>
    <dgm:pt modelId="{D6F110AD-DD0D-4EA1-9522-60C63FB70165}" type="asst">
      <dgm:prSet phldrT="[Текст]" phldr="1"/>
      <dgm:spPr/>
      <dgm:t>
        <a:bodyPr/>
        <a:lstStyle/>
        <a:p>
          <a:endParaRPr lang="ru-RU" dirty="0"/>
        </a:p>
      </dgm:t>
    </dgm:pt>
    <dgm:pt modelId="{ED7777AF-D17C-43BD-A15E-3E0A0E09C999}" type="parTrans" cxnId="{CABE967D-55D8-49DC-85AA-F12053ADC67E}">
      <dgm:prSet/>
      <dgm:spPr/>
      <dgm:t>
        <a:bodyPr/>
        <a:lstStyle/>
        <a:p>
          <a:endParaRPr lang="ru-RU"/>
        </a:p>
      </dgm:t>
    </dgm:pt>
    <dgm:pt modelId="{E0EB6A98-0A83-42FF-996F-4D7A62031DF5}" type="sibTrans" cxnId="{CABE967D-55D8-49DC-85AA-F12053ADC67E}">
      <dgm:prSet/>
      <dgm:spPr/>
      <dgm:t>
        <a:bodyPr/>
        <a:lstStyle/>
        <a:p>
          <a:endParaRPr lang="ru-RU"/>
        </a:p>
      </dgm:t>
    </dgm:pt>
    <dgm:pt modelId="{C2A66FB9-0276-44FB-8312-1A94A7204155}">
      <dgm:prSet phldrT="[Текст]" phldr="1"/>
      <dgm:spPr/>
      <dgm:t>
        <a:bodyPr/>
        <a:lstStyle/>
        <a:p>
          <a:endParaRPr lang="ru-RU"/>
        </a:p>
      </dgm:t>
    </dgm:pt>
    <dgm:pt modelId="{39F16C5D-D7EB-4204-994D-9A1E4529C32D}" type="parTrans" cxnId="{AF23F0E8-A49F-48B5-BBE5-99B07E00A7AF}">
      <dgm:prSet/>
      <dgm:spPr/>
      <dgm:t>
        <a:bodyPr/>
        <a:lstStyle/>
        <a:p>
          <a:endParaRPr lang="ru-RU"/>
        </a:p>
      </dgm:t>
    </dgm:pt>
    <dgm:pt modelId="{BBD8C23C-F806-4AAB-9E7B-E4A6044D1B20}" type="sibTrans" cxnId="{AF23F0E8-A49F-48B5-BBE5-99B07E00A7AF}">
      <dgm:prSet/>
      <dgm:spPr/>
      <dgm:t>
        <a:bodyPr/>
        <a:lstStyle/>
        <a:p>
          <a:endParaRPr lang="ru-RU"/>
        </a:p>
      </dgm:t>
    </dgm:pt>
    <dgm:pt modelId="{EA3968D1-B186-4FFD-B888-D762A5BD443D}">
      <dgm:prSet phldrT="[Текст]" phldr="1"/>
      <dgm:spPr/>
      <dgm:t>
        <a:bodyPr/>
        <a:lstStyle/>
        <a:p>
          <a:endParaRPr lang="ru-RU" dirty="0"/>
        </a:p>
      </dgm:t>
    </dgm:pt>
    <dgm:pt modelId="{4719A1F3-9005-4CCF-B8C6-8E7748FDF3A2}" type="parTrans" cxnId="{0D5BEDA6-4BB5-43AD-A9E0-72564A381F76}">
      <dgm:prSet/>
      <dgm:spPr/>
      <dgm:t>
        <a:bodyPr/>
        <a:lstStyle/>
        <a:p>
          <a:endParaRPr lang="ru-RU"/>
        </a:p>
      </dgm:t>
    </dgm:pt>
    <dgm:pt modelId="{DB8B8DCD-0B0C-4DEA-B152-0DF17877A8B1}" type="sibTrans" cxnId="{0D5BEDA6-4BB5-43AD-A9E0-72564A381F76}">
      <dgm:prSet/>
      <dgm:spPr/>
      <dgm:t>
        <a:bodyPr/>
        <a:lstStyle/>
        <a:p>
          <a:endParaRPr lang="ru-RU"/>
        </a:p>
      </dgm:t>
    </dgm:pt>
    <dgm:pt modelId="{7E14D865-9475-4B74-BBFD-69567F48B51C}">
      <dgm:prSet phldrT="[Текст]" phldr="1"/>
      <dgm:spPr/>
      <dgm:t>
        <a:bodyPr/>
        <a:lstStyle/>
        <a:p>
          <a:endParaRPr lang="ru-RU"/>
        </a:p>
      </dgm:t>
    </dgm:pt>
    <dgm:pt modelId="{BCC7D60B-6109-431C-93DF-F10C606FA968}" type="parTrans" cxnId="{27C8F18D-2623-40F8-8806-04B1FA89BA43}">
      <dgm:prSet/>
      <dgm:spPr/>
      <dgm:t>
        <a:bodyPr/>
        <a:lstStyle/>
        <a:p>
          <a:endParaRPr lang="ru-RU"/>
        </a:p>
      </dgm:t>
    </dgm:pt>
    <dgm:pt modelId="{B3A11E7C-7C26-4E9E-92DA-D761A4308503}" type="sibTrans" cxnId="{27C8F18D-2623-40F8-8806-04B1FA89BA43}">
      <dgm:prSet/>
      <dgm:spPr/>
      <dgm:t>
        <a:bodyPr/>
        <a:lstStyle/>
        <a:p>
          <a:endParaRPr lang="ru-RU"/>
        </a:p>
      </dgm:t>
    </dgm:pt>
    <dgm:pt modelId="{E3E8FFCE-E32F-4321-94B8-ED0805260941}">
      <dgm:prSet custT="1"/>
      <dgm:spPr/>
      <dgm:t>
        <a:bodyPr/>
        <a:lstStyle/>
        <a:p>
          <a:endParaRPr lang="ru-RU" sz="2800" dirty="0"/>
        </a:p>
      </dgm:t>
    </dgm:pt>
    <dgm:pt modelId="{8C9F0484-9950-4FC6-B568-2D60B245458E}" type="parTrans" cxnId="{440F9A33-A93C-41D6-A319-F210F781C266}">
      <dgm:prSet/>
      <dgm:spPr/>
      <dgm:t>
        <a:bodyPr/>
        <a:lstStyle/>
        <a:p>
          <a:endParaRPr lang="ru-RU"/>
        </a:p>
      </dgm:t>
    </dgm:pt>
    <dgm:pt modelId="{2B28BCD8-84DA-43C2-BA54-CD9F3915130C}" type="sibTrans" cxnId="{440F9A33-A93C-41D6-A319-F210F781C266}">
      <dgm:prSet/>
      <dgm:spPr/>
      <dgm:t>
        <a:bodyPr/>
        <a:lstStyle/>
        <a:p>
          <a:endParaRPr lang="ru-RU"/>
        </a:p>
      </dgm:t>
    </dgm:pt>
    <dgm:pt modelId="{050517C1-1D13-4BD0-AFF4-BFB39098BD5A}" type="asst">
      <dgm:prSet/>
      <dgm:spPr/>
      <dgm:t>
        <a:bodyPr/>
        <a:lstStyle/>
        <a:p>
          <a:endParaRPr lang="ru-RU"/>
        </a:p>
      </dgm:t>
    </dgm:pt>
    <dgm:pt modelId="{997AAA72-2900-4E5C-A4AE-0FAF1A06BEEC}" type="parTrans" cxnId="{555152C0-29C1-4BA4-B78B-B6EF025E2337}">
      <dgm:prSet/>
      <dgm:spPr/>
      <dgm:t>
        <a:bodyPr/>
        <a:lstStyle/>
        <a:p>
          <a:endParaRPr lang="ru-RU"/>
        </a:p>
      </dgm:t>
    </dgm:pt>
    <dgm:pt modelId="{602D4022-9BDF-4E95-AEE5-A532FAE64BC1}" type="sibTrans" cxnId="{555152C0-29C1-4BA4-B78B-B6EF025E2337}">
      <dgm:prSet/>
      <dgm:spPr/>
      <dgm:t>
        <a:bodyPr/>
        <a:lstStyle/>
        <a:p>
          <a:endParaRPr lang="ru-RU"/>
        </a:p>
      </dgm:t>
    </dgm:pt>
    <dgm:pt modelId="{8FE20BBC-2AF9-4DA8-B8C4-EC8284E09ED0}" type="pres">
      <dgm:prSet presAssocID="{237C9DC0-6373-4A6F-9837-37D398BCA3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CAF8C9-CE0C-4564-817C-0C3F8C648FE4}" type="pres">
      <dgm:prSet presAssocID="{BC37A9DB-4A73-4782-9E52-5603B622AD8A}" presName="hierRoot1" presStyleCnt="0">
        <dgm:presLayoutVars>
          <dgm:hierBranch val="init"/>
        </dgm:presLayoutVars>
      </dgm:prSet>
      <dgm:spPr/>
    </dgm:pt>
    <dgm:pt modelId="{0701BB2A-390E-4907-A1DF-7844A3EF691D}" type="pres">
      <dgm:prSet presAssocID="{BC37A9DB-4A73-4782-9E52-5603B622AD8A}" presName="rootComposite1" presStyleCnt="0"/>
      <dgm:spPr/>
    </dgm:pt>
    <dgm:pt modelId="{047E9B0C-A79F-4CB7-BA04-A357BFDEEDCA}" type="pres">
      <dgm:prSet presAssocID="{BC37A9DB-4A73-4782-9E52-5603B622AD8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BCAEA-3EC8-4E40-A184-0080CFBD256D}" type="pres">
      <dgm:prSet presAssocID="{BC37A9DB-4A73-4782-9E52-5603B622AD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36DE4E5-2DE2-4CCB-A47D-F07F746106F5}" type="pres">
      <dgm:prSet presAssocID="{BC37A9DB-4A73-4782-9E52-5603B622AD8A}" presName="hierChild2" presStyleCnt="0"/>
      <dgm:spPr/>
    </dgm:pt>
    <dgm:pt modelId="{12A52954-373A-42F1-B0EB-9E6607AB3F9F}" type="pres">
      <dgm:prSet presAssocID="{39F16C5D-D7EB-4204-994D-9A1E4529C32D}" presName="Name37" presStyleLbl="parChTrans1D2" presStyleIdx="0" presStyleCnt="6"/>
      <dgm:spPr/>
      <dgm:t>
        <a:bodyPr/>
        <a:lstStyle/>
        <a:p>
          <a:endParaRPr lang="ru-RU"/>
        </a:p>
      </dgm:t>
    </dgm:pt>
    <dgm:pt modelId="{21FD134F-76A9-4EDD-B3A7-EABA173EDC31}" type="pres">
      <dgm:prSet presAssocID="{C2A66FB9-0276-44FB-8312-1A94A7204155}" presName="hierRoot2" presStyleCnt="0">
        <dgm:presLayoutVars>
          <dgm:hierBranch val="init"/>
        </dgm:presLayoutVars>
      </dgm:prSet>
      <dgm:spPr/>
    </dgm:pt>
    <dgm:pt modelId="{A4451D55-C03A-46AB-B97D-DBCE613EEAC0}" type="pres">
      <dgm:prSet presAssocID="{C2A66FB9-0276-44FB-8312-1A94A7204155}" presName="rootComposite" presStyleCnt="0"/>
      <dgm:spPr/>
    </dgm:pt>
    <dgm:pt modelId="{CF7F3231-C2BA-4A7B-B3D2-2FF8F8FE6C72}" type="pres">
      <dgm:prSet presAssocID="{C2A66FB9-0276-44FB-8312-1A94A720415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63A644-B797-4D8D-B0A1-344F1F6309E0}" type="pres">
      <dgm:prSet presAssocID="{C2A66FB9-0276-44FB-8312-1A94A7204155}" presName="rootConnector" presStyleLbl="node2" presStyleIdx="0" presStyleCnt="4"/>
      <dgm:spPr/>
      <dgm:t>
        <a:bodyPr/>
        <a:lstStyle/>
        <a:p>
          <a:endParaRPr lang="ru-RU"/>
        </a:p>
      </dgm:t>
    </dgm:pt>
    <dgm:pt modelId="{DD64BD9B-27ED-46E0-97BD-2CED507C1AE2}" type="pres">
      <dgm:prSet presAssocID="{C2A66FB9-0276-44FB-8312-1A94A7204155}" presName="hierChild4" presStyleCnt="0"/>
      <dgm:spPr/>
    </dgm:pt>
    <dgm:pt modelId="{B83B021C-4C8F-4071-BB2D-2DC50E58FDC9}" type="pres">
      <dgm:prSet presAssocID="{C2A66FB9-0276-44FB-8312-1A94A7204155}" presName="hierChild5" presStyleCnt="0"/>
      <dgm:spPr/>
    </dgm:pt>
    <dgm:pt modelId="{82C7AFB9-8F95-478E-B59A-8550DB1DEB13}" type="pres">
      <dgm:prSet presAssocID="{4719A1F3-9005-4CCF-B8C6-8E7748FDF3A2}" presName="Name37" presStyleLbl="parChTrans1D2" presStyleIdx="1" presStyleCnt="6"/>
      <dgm:spPr/>
      <dgm:t>
        <a:bodyPr/>
        <a:lstStyle/>
        <a:p>
          <a:endParaRPr lang="ru-RU"/>
        </a:p>
      </dgm:t>
    </dgm:pt>
    <dgm:pt modelId="{08CE2A9B-5869-4A9B-A22F-0DF201562060}" type="pres">
      <dgm:prSet presAssocID="{EA3968D1-B186-4FFD-B888-D762A5BD443D}" presName="hierRoot2" presStyleCnt="0">
        <dgm:presLayoutVars>
          <dgm:hierBranch val="init"/>
        </dgm:presLayoutVars>
      </dgm:prSet>
      <dgm:spPr/>
    </dgm:pt>
    <dgm:pt modelId="{1A490008-4068-4EEE-96BA-07CA618ADB81}" type="pres">
      <dgm:prSet presAssocID="{EA3968D1-B186-4FFD-B888-D762A5BD443D}" presName="rootComposite" presStyleCnt="0"/>
      <dgm:spPr/>
    </dgm:pt>
    <dgm:pt modelId="{EA7D8CDB-5828-4E65-81F9-5C1F0F959442}" type="pres">
      <dgm:prSet presAssocID="{EA3968D1-B186-4FFD-B888-D762A5BD443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25CFD-F9B2-400C-A8F0-ECDDF8597198}" type="pres">
      <dgm:prSet presAssocID="{EA3968D1-B186-4FFD-B888-D762A5BD443D}" presName="rootConnector" presStyleLbl="node2" presStyleIdx="1" presStyleCnt="4"/>
      <dgm:spPr/>
      <dgm:t>
        <a:bodyPr/>
        <a:lstStyle/>
        <a:p>
          <a:endParaRPr lang="ru-RU"/>
        </a:p>
      </dgm:t>
    </dgm:pt>
    <dgm:pt modelId="{6F2EAC02-D227-4B4E-810E-55E29A311642}" type="pres">
      <dgm:prSet presAssocID="{EA3968D1-B186-4FFD-B888-D762A5BD443D}" presName="hierChild4" presStyleCnt="0"/>
      <dgm:spPr/>
    </dgm:pt>
    <dgm:pt modelId="{1A295739-7A09-4DB1-9182-7B6E811EE5CE}" type="pres">
      <dgm:prSet presAssocID="{EA3968D1-B186-4FFD-B888-D762A5BD443D}" presName="hierChild5" presStyleCnt="0"/>
      <dgm:spPr/>
    </dgm:pt>
    <dgm:pt modelId="{AF2CD913-DA2F-4D0D-AB1A-C4EA06688ED1}" type="pres">
      <dgm:prSet presAssocID="{BCC7D60B-6109-431C-93DF-F10C606FA968}" presName="Name37" presStyleLbl="parChTrans1D2" presStyleIdx="2" presStyleCnt="6"/>
      <dgm:spPr/>
      <dgm:t>
        <a:bodyPr/>
        <a:lstStyle/>
        <a:p>
          <a:endParaRPr lang="ru-RU"/>
        </a:p>
      </dgm:t>
    </dgm:pt>
    <dgm:pt modelId="{1CD4D847-5B25-4305-AD45-134836C2AE87}" type="pres">
      <dgm:prSet presAssocID="{7E14D865-9475-4B74-BBFD-69567F48B51C}" presName="hierRoot2" presStyleCnt="0">
        <dgm:presLayoutVars>
          <dgm:hierBranch val="init"/>
        </dgm:presLayoutVars>
      </dgm:prSet>
      <dgm:spPr/>
    </dgm:pt>
    <dgm:pt modelId="{7970B772-5AA5-4FA0-B6EA-8B40929B8A95}" type="pres">
      <dgm:prSet presAssocID="{7E14D865-9475-4B74-BBFD-69567F48B51C}" presName="rootComposite" presStyleCnt="0"/>
      <dgm:spPr/>
    </dgm:pt>
    <dgm:pt modelId="{B6BC9D8B-CD27-46CD-8C94-43711E3C336E}" type="pres">
      <dgm:prSet presAssocID="{7E14D865-9475-4B74-BBFD-69567F48B51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79D212-F743-458D-A09C-05E60F2ED33A}" type="pres">
      <dgm:prSet presAssocID="{7E14D865-9475-4B74-BBFD-69567F48B51C}" presName="rootConnector" presStyleLbl="node2" presStyleIdx="2" presStyleCnt="4"/>
      <dgm:spPr/>
      <dgm:t>
        <a:bodyPr/>
        <a:lstStyle/>
        <a:p>
          <a:endParaRPr lang="ru-RU"/>
        </a:p>
      </dgm:t>
    </dgm:pt>
    <dgm:pt modelId="{E6B4AAFD-FB6A-4B20-BC9C-BFDE1DA1BAAE}" type="pres">
      <dgm:prSet presAssocID="{7E14D865-9475-4B74-BBFD-69567F48B51C}" presName="hierChild4" presStyleCnt="0"/>
      <dgm:spPr/>
    </dgm:pt>
    <dgm:pt modelId="{B2E19D53-C8C5-4A4D-BC25-EE7B8141B38B}" type="pres">
      <dgm:prSet presAssocID="{7E14D865-9475-4B74-BBFD-69567F48B51C}" presName="hierChild5" presStyleCnt="0"/>
      <dgm:spPr/>
    </dgm:pt>
    <dgm:pt modelId="{CABC64C5-81CB-44AE-9EF4-AFD648449CA2}" type="pres">
      <dgm:prSet presAssocID="{8C9F0484-9950-4FC6-B568-2D60B245458E}" presName="Name37" presStyleLbl="parChTrans1D2" presStyleIdx="3" presStyleCnt="6"/>
      <dgm:spPr/>
      <dgm:t>
        <a:bodyPr/>
        <a:lstStyle/>
        <a:p>
          <a:endParaRPr lang="ru-RU"/>
        </a:p>
      </dgm:t>
    </dgm:pt>
    <dgm:pt modelId="{88FA0D7C-5002-408C-BBD2-2A8837320853}" type="pres">
      <dgm:prSet presAssocID="{E3E8FFCE-E32F-4321-94B8-ED0805260941}" presName="hierRoot2" presStyleCnt="0">
        <dgm:presLayoutVars>
          <dgm:hierBranch val="init"/>
        </dgm:presLayoutVars>
      </dgm:prSet>
      <dgm:spPr/>
    </dgm:pt>
    <dgm:pt modelId="{CE5E346D-0F0B-447B-A042-E53EB000CD37}" type="pres">
      <dgm:prSet presAssocID="{E3E8FFCE-E32F-4321-94B8-ED0805260941}" presName="rootComposite" presStyleCnt="0"/>
      <dgm:spPr/>
    </dgm:pt>
    <dgm:pt modelId="{0566C887-781A-469C-9350-63956A5A87FC}" type="pres">
      <dgm:prSet presAssocID="{E3E8FFCE-E32F-4321-94B8-ED080526094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76767-3502-49D8-82FB-444A0622637D}" type="pres">
      <dgm:prSet presAssocID="{E3E8FFCE-E32F-4321-94B8-ED0805260941}" presName="rootConnector" presStyleLbl="node2" presStyleIdx="3" presStyleCnt="4"/>
      <dgm:spPr/>
      <dgm:t>
        <a:bodyPr/>
        <a:lstStyle/>
        <a:p>
          <a:endParaRPr lang="ru-RU"/>
        </a:p>
      </dgm:t>
    </dgm:pt>
    <dgm:pt modelId="{BB1C6B3B-90C9-4FF5-93B6-424E353B0284}" type="pres">
      <dgm:prSet presAssocID="{E3E8FFCE-E32F-4321-94B8-ED0805260941}" presName="hierChild4" presStyleCnt="0"/>
      <dgm:spPr/>
    </dgm:pt>
    <dgm:pt modelId="{B792A4E0-E16D-44E3-BBFD-9A2EB0147EAA}" type="pres">
      <dgm:prSet presAssocID="{E3E8FFCE-E32F-4321-94B8-ED0805260941}" presName="hierChild5" presStyleCnt="0"/>
      <dgm:spPr/>
    </dgm:pt>
    <dgm:pt modelId="{EE98CF8D-BAF2-47CF-95ED-BF57EB9E57BB}" type="pres">
      <dgm:prSet presAssocID="{BC37A9DB-4A73-4782-9E52-5603B622AD8A}" presName="hierChild3" presStyleCnt="0"/>
      <dgm:spPr/>
    </dgm:pt>
    <dgm:pt modelId="{073FC360-8C69-4426-B27B-DF23DFDD7E39}" type="pres">
      <dgm:prSet presAssocID="{ED7777AF-D17C-43BD-A15E-3E0A0E09C999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11731158-3CC4-428B-A66F-666737227450}" type="pres">
      <dgm:prSet presAssocID="{D6F110AD-DD0D-4EA1-9522-60C63FB70165}" presName="hierRoot3" presStyleCnt="0">
        <dgm:presLayoutVars>
          <dgm:hierBranch val="init"/>
        </dgm:presLayoutVars>
      </dgm:prSet>
      <dgm:spPr/>
    </dgm:pt>
    <dgm:pt modelId="{CE250B3E-92D3-403E-BA6C-610B86ACAADB}" type="pres">
      <dgm:prSet presAssocID="{D6F110AD-DD0D-4EA1-9522-60C63FB70165}" presName="rootComposite3" presStyleCnt="0"/>
      <dgm:spPr/>
    </dgm:pt>
    <dgm:pt modelId="{FA251B2D-62DC-4F09-9C29-0D5C82BA4BAB}" type="pres">
      <dgm:prSet presAssocID="{D6F110AD-DD0D-4EA1-9522-60C63FB70165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AC0922-CC0A-4FF9-9F93-D5CB2AB2264A}" type="pres">
      <dgm:prSet presAssocID="{D6F110AD-DD0D-4EA1-9522-60C63FB70165}" presName="rootConnector3" presStyleLbl="asst1" presStyleIdx="0" presStyleCnt="2"/>
      <dgm:spPr/>
      <dgm:t>
        <a:bodyPr/>
        <a:lstStyle/>
        <a:p>
          <a:endParaRPr lang="ru-RU"/>
        </a:p>
      </dgm:t>
    </dgm:pt>
    <dgm:pt modelId="{65A93AB1-C11B-489F-B19B-9F29FFEB0084}" type="pres">
      <dgm:prSet presAssocID="{D6F110AD-DD0D-4EA1-9522-60C63FB70165}" presName="hierChild6" presStyleCnt="0"/>
      <dgm:spPr/>
    </dgm:pt>
    <dgm:pt modelId="{4D27BEFD-E653-4B47-8BBA-9820D83BD949}" type="pres">
      <dgm:prSet presAssocID="{D6F110AD-DD0D-4EA1-9522-60C63FB70165}" presName="hierChild7" presStyleCnt="0"/>
      <dgm:spPr/>
    </dgm:pt>
    <dgm:pt modelId="{3AA98378-D312-43F4-92BA-55A6EC983550}" type="pres">
      <dgm:prSet presAssocID="{997AAA72-2900-4E5C-A4AE-0FAF1A06BEEC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0574C556-D2C4-4204-90AB-C5E8382BBAB8}" type="pres">
      <dgm:prSet presAssocID="{050517C1-1D13-4BD0-AFF4-BFB39098BD5A}" presName="hierRoot3" presStyleCnt="0">
        <dgm:presLayoutVars>
          <dgm:hierBranch val="init"/>
        </dgm:presLayoutVars>
      </dgm:prSet>
      <dgm:spPr/>
    </dgm:pt>
    <dgm:pt modelId="{439B610F-AFBF-40ED-AEDB-A5B2B93DE1F9}" type="pres">
      <dgm:prSet presAssocID="{050517C1-1D13-4BD0-AFF4-BFB39098BD5A}" presName="rootComposite3" presStyleCnt="0"/>
      <dgm:spPr/>
    </dgm:pt>
    <dgm:pt modelId="{2A709396-6CA1-4D60-AA1B-491BA0D07D7F}" type="pres">
      <dgm:prSet presAssocID="{050517C1-1D13-4BD0-AFF4-BFB39098BD5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49ED30-F8BA-4F49-B7A1-C842BAF6C1BD}" type="pres">
      <dgm:prSet presAssocID="{050517C1-1D13-4BD0-AFF4-BFB39098BD5A}" presName="rootConnector3" presStyleLbl="asst1" presStyleIdx="1" presStyleCnt="2"/>
      <dgm:spPr/>
      <dgm:t>
        <a:bodyPr/>
        <a:lstStyle/>
        <a:p>
          <a:endParaRPr lang="ru-RU"/>
        </a:p>
      </dgm:t>
    </dgm:pt>
    <dgm:pt modelId="{D9766805-3143-498B-B43E-32CF233607C0}" type="pres">
      <dgm:prSet presAssocID="{050517C1-1D13-4BD0-AFF4-BFB39098BD5A}" presName="hierChild6" presStyleCnt="0"/>
      <dgm:spPr/>
    </dgm:pt>
    <dgm:pt modelId="{3959A4B8-D5DC-4444-A7FE-B4D9BD79B75F}" type="pres">
      <dgm:prSet presAssocID="{050517C1-1D13-4BD0-AFF4-BFB39098BD5A}" presName="hierChild7" presStyleCnt="0"/>
      <dgm:spPr/>
    </dgm:pt>
  </dgm:ptLst>
  <dgm:cxnLst>
    <dgm:cxn modelId="{26AE763B-1600-4617-BF5A-963975B593AE}" type="presOf" srcId="{7E14D865-9475-4B74-BBFD-69567F48B51C}" destId="{4C79D212-F743-458D-A09C-05E60F2ED33A}" srcOrd="1" destOrd="0" presId="urn:microsoft.com/office/officeart/2005/8/layout/orgChart1"/>
    <dgm:cxn modelId="{CFF9EDD0-5C51-4B86-AECB-BA9613F7FC7F}" srcId="{237C9DC0-6373-4A6F-9837-37D398BCA363}" destId="{BC37A9DB-4A73-4782-9E52-5603B622AD8A}" srcOrd="0" destOrd="0" parTransId="{4C75F043-5602-490B-98C5-D3601BE941EF}" sibTransId="{562FD6A8-92DB-4EDD-8681-2C7ADF994EE2}"/>
    <dgm:cxn modelId="{E7DA2689-6556-4106-8C38-601C506B4A99}" type="presOf" srcId="{4719A1F3-9005-4CCF-B8C6-8E7748FDF3A2}" destId="{82C7AFB9-8F95-478E-B59A-8550DB1DEB13}" srcOrd="0" destOrd="0" presId="urn:microsoft.com/office/officeart/2005/8/layout/orgChart1"/>
    <dgm:cxn modelId="{C4399526-6F21-4F4C-8446-E06FBFE218A4}" type="presOf" srcId="{D6F110AD-DD0D-4EA1-9522-60C63FB70165}" destId="{FA251B2D-62DC-4F09-9C29-0D5C82BA4BAB}" srcOrd="0" destOrd="0" presId="urn:microsoft.com/office/officeart/2005/8/layout/orgChart1"/>
    <dgm:cxn modelId="{27C8F18D-2623-40F8-8806-04B1FA89BA43}" srcId="{BC37A9DB-4A73-4782-9E52-5603B622AD8A}" destId="{7E14D865-9475-4B74-BBFD-69567F48B51C}" srcOrd="4" destOrd="0" parTransId="{BCC7D60B-6109-431C-93DF-F10C606FA968}" sibTransId="{B3A11E7C-7C26-4E9E-92DA-D761A4308503}"/>
    <dgm:cxn modelId="{0D5BEDA6-4BB5-43AD-A9E0-72564A381F76}" srcId="{BC37A9DB-4A73-4782-9E52-5603B622AD8A}" destId="{EA3968D1-B186-4FFD-B888-D762A5BD443D}" srcOrd="3" destOrd="0" parTransId="{4719A1F3-9005-4CCF-B8C6-8E7748FDF3A2}" sibTransId="{DB8B8DCD-0B0C-4DEA-B152-0DF17877A8B1}"/>
    <dgm:cxn modelId="{440F9A33-A93C-41D6-A319-F210F781C266}" srcId="{BC37A9DB-4A73-4782-9E52-5603B622AD8A}" destId="{E3E8FFCE-E32F-4321-94B8-ED0805260941}" srcOrd="5" destOrd="0" parTransId="{8C9F0484-9950-4FC6-B568-2D60B245458E}" sibTransId="{2B28BCD8-84DA-43C2-BA54-CD9F3915130C}"/>
    <dgm:cxn modelId="{364D6779-E244-4CA2-BF05-C91974085807}" type="presOf" srcId="{BC37A9DB-4A73-4782-9E52-5603B622AD8A}" destId="{047E9B0C-A79F-4CB7-BA04-A357BFDEEDCA}" srcOrd="0" destOrd="0" presId="urn:microsoft.com/office/officeart/2005/8/layout/orgChart1"/>
    <dgm:cxn modelId="{870C3A11-EDD2-487E-A0AD-1F8E8B606D8D}" type="presOf" srcId="{050517C1-1D13-4BD0-AFF4-BFB39098BD5A}" destId="{9B49ED30-F8BA-4F49-B7A1-C842BAF6C1BD}" srcOrd="1" destOrd="0" presId="urn:microsoft.com/office/officeart/2005/8/layout/orgChart1"/>
    <dgm:cxn modelId="{555152C0-29C1-4BA4-B78B-B6EF025E2337}" srcId="{BC37A9DB-4A73-4782-9E52-5603B622AD8A}" destId="{050517C1-1D13-4BD0-AFF4-BFB39098BD5A}" srcOrd="1" destOrd="0" parTransId="{997AAA72-2900-4E5C-A4AE-0FAF1A06BEEC}" sibTransId="{602D4022-9BDF-4E95-AEE5-A532FAE64BC1}"/>
    <dgm:cxn modelId="{1DE89D00-CF68-4BCF-812B-AADCAFEFEFB5}" type="presOf" srcId="{EA3968D1-B186-4FFD-B888-D762A5BD443D}" destId="{EA7D8CDB-5828-4E65-81F9-5C1F0F959442}" srcOrd="0" destOrd="0" presId="urn:microsoft.com/office/officeart/2005/8/layout/orgChart1"/>
    <dgm:cxn modelId="{AF23F0E8-A49F-48B5-BBE5-99B07E00A7AF}" srcId="{BC37A9DB-4A73-4782-9E52-5603B622AD8A}" destId="{C2A66FB9-0276-44FB-8312-1A94A7204155}" srcOrd="2" destOrd="0" parTransId="{39F16C5D-D7EB-4204-994D-9A1E4529C32D}" sibTransId="{BBD8C23C-F806-4AAB-9E7B-E4A6044D1B20}"/>
    <dgm:cxn modelId="{41D00D9E-4B9C-4284-ADB4-7F598146F22E}" type="presOf" srcId="{7E14D865-9475-4B74-BBFD-69567F48B51C}" destId="{B6BC9D8B-CD27-46CD-8C94-43711E3C336E}" srcOrd="0" destOrd="0" presId="urn:microsoft.com/office/officeart/2005/8/layout/orgChart1"/>
    <dgm:cxn modelId="{96949950-5AFF-4999-9C99-056428FFB471}" type="presOf" srcId="{E3E8FFCE-E32F-4321-94B8-ED0805260941}" destId="{E9A76767-3502-49D8-82FB-444A0622637D}" srcOrd="1" destOrd="0" presId="urn:microsoft.com/office/officeart/2005/8/layout/orgChart1"/>
    <dgm:cxn modelId="{CABE967D-55D8-49DC-85AA-F12053ADC67E}" srcId="{BC37A9DB-4A73-4782-9E52-5603B622AD8A}" destId="{D6F110AD-DD0D-4EA1-9522-60C63FB70165}" srcOrd="0" destOrd="0" parTransId="{ED7777AF-D17C-43BD-A15E-3E0A0E09C999}" sibTransId="{E0EB6A98-0A83-42FF-996F-4D7A62031DF5}"/>
    <dgm:cxn modelId="{8548F402-52EC-4D4D-AE7D-D36245C12AE4}" type="presOf" srcId="{C2A66FB9-0276-44FB-8312-1A94A7204155}" destId="{CF7F3231-C2BA-4A7B-B3D2-2FF8F8FE6C72}" srcOrd="0" destOrd="0" presId="urn:microsoft.com/office/officeart/2005/8/layout/orgChart1"/>
    <dgm:cxn modelId="{A55E484F-430D-498B-8864-97808DE30894}" type="presOf" srcId="{8C9F0484-9950-4FC6-B568-2D60B245458E}" destId="{CABC64C5-81CB-44AE-9EF4-AFD648449CA2}" srcOrd="0" destOrd="0" presId="urn:microsoft.com/office/officeart/2005/8/layout/orgChart1"/>
    <dgm:cxn modelId="{6138E89D-3EAB-473C-A440-66ED8EC9B07F}" type="presOf" srcId="{E3E8FFCE-E32F-4321-94B8-ED0805260941}" destId="{0566C887-781A-469C-9350-63956A5A87FC}" srcOrd="0" destOrd="0" presId="urn:microsoft.com/office/officeart/2005/8/layout/orgChart1"/>
    <dgm:cxn modelId="{89CA4F7B-892B-40BB-9C3F-EBB1EB145925}" type="presOf" srcId="{050517C1-1D13-4BD0-AFF4-BFB39098BD5A}" destId="{2A709396-6CA1-4D60-AA1B-491BA0D07D7F}" srcOrd="0" destOrd="0" presId="urn:microsoft.com/office/officeart/2005/8/layout/orgChart1"/>
    <dgm:cxn modelId="{D1B86FBD-C1A0-411F-9496-C48EC344CF3C}" type="presOf" srcId="{BCC7D60B-6109-431C-93DF-F10C606FA968}" destId="{AF2CD913-DA2F-4D0D-AB1A-C4EA06688ED1}" srcOrd="0" destOrd="0" presId="urn:microsoft.com/office/officeart/2005/8/layout/orgChart1"/>
    <dgm:cxn modelId="{26E70B3A-D04D-4882-9E6B-AC8426B4E9AB}" type="presOf" srcId="{D6F110AD-DD0D-4EA1-9522-60C63FB70165}" destId="{FBAC0922-CC0A-4FF9-9F93-D5CB2AB2264A}" srcOrd="1" destOrd="0" presId="urn:microsoft.com/office/officeart/2005/8/layout/orgChart1"/>
    <dgm:cxn modelId="{CF6F63C6-7AB7-4F42-80B5-6F65AFB26DBE}" type="presOf" srcId="{237C9DC0-6373-4A6F-9837-37D398BCA363}" destId="{8FE20BBC-2AF9-4DA8-B8C4-EC8284E09ED0}" srcOrd="0" destOrd="0" presId="urn:microsoft.com/office/officeart/2005/8/layout/orgChart1"/>
    <dgm:cxn modelId="{2257F092-A10B-4EB2-BE94-5F1A74E023C6}" type="presOf" srcId="{C2A66FB9-0276-44FB-8312-1A94A7204155}" destId="{E763A644-B797-4D8D-B0A1-344F1F6309E0}" srcOrd="1" destOrd="0" presId="urn:microsoft.com/office/officeart/2005/8/layout/orgChart1"/>
    <dgm:cxn modelId="{2B31800B-8188-4F98-BF83-EE577073E433}" type="presOf" srcId="{ED7777AF-D17C-43BD-A15E-3E0A0E09C999}" destId="{073FC360-8C69-4426-B27B-DF23DFDD7E39}" srcOrd="0" destOrd="0" presId="urn:microsoft.com/office/officeart/2005/8/layout/orgChart1"/>
    <dgm:cxn modelId="{E8E3954F-7271-42CD-80E4-2042C086449E}" type="presOf" srcId="{BC37A9DB-4A73-4782-9E52-5603B622AD8A}" destId="{C50BCAEA-3EC8-4E40-A184-0080CFBD256D}" srcOrd="1" destOrd="0" presId="urn:microsoft.com/office/officeart/2005/8/layout/orgChart1"/>
    <dgm:cxn modelId="{4D9957BE-9BD8-4F32-A431-4C483B533B3F}" type="presOf" srcId="{39F16C5D-D7EB-4204-994D-9A1E4529C32D}" destId="{12A52954-373A-42F1-B0EB-9E6607AB3F9F}" srcOrd="0" destOrd="0" presId="urn:microsoft.com/office/officeart/2005/8/layout/orgChart1"/>
    <dgm:cxn modelId="{79FB225D-C730-4FCC-8D71-77A43E609031}" type="presOf" srcId="{EA3968D1-B186-4FFD-B888-D762A5BD443D}" destId="{58825CFD-F9B2-400C-A8F0-ECDDF8597198}" srcOrd="1" destOrd="0" presId="urn:microsoft.com/office/officeart/2005/8/layout/orgChart1"/>
    <dgm:cxn modelId="{310D724F-5D34-46EE-BD48-DF2FCA647C74}" type="presOf" srcId="{997AAA72-2900-4E5C-A4AE-0FAF1A06BEEC}" destId="{3AA98378-D312-43F4-92BA-55A6EC983550}" srcOrd="0" destOrd="0" presId="urn:microsoft.com/office/officeart/2005/8/layout/orgChart1"/>
    <dgm:cxn modelId="{CCB49499-0493-4627-A660-9DE5D448A942}" type="presParOf" srcId="{8FE20BBC-2AF9-4DA8-B8C4-EC8284E09ED0}" destId="{45CAF8C9-CE0C-4564-817C-0C3F8C648FE4}" srcOrd="0" destOrd="0" presId="urn:microsoft.com/office/officeart/2005/8/layout/orgChart1"/>
    <dgm:cxn modelId="{7C900052-2FC5-4B6E-A072-F87F30DD02FF}" type="presParOf" srcId="{45CAF8C9-CE0C-4564-817C-0C3F8C648FE4}" destId="{0701BB2A-390E-4907-A1DF-7844A3EF691D}" srcOrd="0" destOrd="0" presId="urn:microsoft.com/office/officeart/2005/8/layout/orgChart1"/>
    <dgm:cxn modelId="{D3F07719-BC27-4184-B03C-DFE5EAA6F5D2}" type="presParOf" srcId="{0701BB2A-390E-4907-A1DF-7844A3EF691D}" destId="{047E9B0C-A79F-4CB7-BA04-A357BFDEEDCA}" srcOrd="0" destOrd="0" presId="urn:microsoft.com/office/officeart/2005/8/layout/orgChart1"/>
    <dgm:cxn modelId="{AA33D9A5-163F-43FC-BA09-0885B615E22F}" type="presParOf" srcId="{0701BB2A-390E-4907-A1DF-7844A3EF691D}" destId="{C50BCAEA-3EC8-4E40-A184-0080CFBD256D}" srcOrd="1" destOrd="0" presId="urn:microsoft.com/office/officeart/2005/8/layout/orgChart1"/>
    <dgm:cxn modelId="{AC46E5C3-5D31-47E0-9D98-20F04C3736EB}" type="presParOf" srcId="{45CAF8C9-CE0C-4564-817C-0C3F8C648FE4}" destId="{E36DE4E5-2DE2-4CCB-A47D-F07F746106F5}" srcOrd="1" destOrd="0" presId="urn:microsoft.com/office/officeart/2005/8/layout/orgChart1"/>
    <dgm:cxn modelId="{C490386F-F058-415F-8041-1614B5C14CAC}" type="presParOf" srcId="{E36DE4E5-2DE2-4CCB-A47D-F07F746106F5}" destId="{12A52954-373A-42F1-B0EB-9E6607AB3F9F}" srcOrd="0" destOrd="0" presId="urn:microsoft.com/office/officeart/2005/8/layout/orgChart1"/>
    <dgm:cxn modelId="{246FF5DE-ECF7-4059-B88B-B4624E3E53D9}" type="presParOf" srcId="{E36DE4E5-2DE2-4CCB-A47D-F07F746106F5}" destId="{21FD134F-76A9-4EDD-B3A7-EABA173EDC31}" srcOrd="1" destOrd="0" presId="urn:microsoft.com/office/officeart/2005/8/layout/orgChart1"/>
    <dgm:cxn modelId="{A6E40CAF-2DFF-4580-A1A1-36D0901C966F}" type="presParOf" srcId="{21FD134F-76A9-4EDD-B3A7-EABA173EDC31}" destId="{A4451D55-C03A-46AB-B97D-DBCE613EEAC0}" srcOrd="0" destOrd="0" presId="urn:microsoft.com/office/officeart/2005/8/layout/orgChart1"/>
    <dgm:cxn modelId="{F53DC085-ACE4-45AE-9C69-C7F0FE01DD67}" type="presParOf" srcId="{A4451D55-C03A-46AB-B97D-DBCE613EEAC0}" destId="{CF7F3231-C2BA-4A7B-B3D2-2FF8F8FE6C72}" srcOrd="0" destOrd="0" presId="urn:microsoft.com/office/officeart/2005/8/layout/orgChart1"/>
    <dgm:cxn modelId="{74A164FF-19B1-409D-B771-D51323ADF91E}" type="presParOf" srcId="{A4451D55-C03A-46AB-B97D-DBCE613EEAC0}" destId="{E763A644-B797-4D8D-B0A1-344F1F6309E0}" srcOrd="1" destOrd="0" presId="urn:microsoft.com/office/officeart/2005/8/layout/orgChart1"/>
    <dgm:cxn modelId="{05D15310-B064-4436-AA6D-06465EE2E760}" type="presParOf" srcId="{21FD134F-76A9-4EDD-B3A7-EABA173EDC31}" destId="{DD64BD9B-27ED-46E0-97BD-2CED507C1AE2}" srcOrd="1" destOrd="0" presId="urn:microsoft.com/office/officeart/2005/8/layout/orgChart1"/>
    <dgm:cxn modelId="{8515526C-8014-46C0-A03E-0FB8B92E68A2}" type="presParOf" srcId="{21FD134F-76A9-4EDD-B3A7-EABA173EDC31}" destId="{B83B021C-4C8F-4071-BB2D-2DC50E58FDC9}" srcOrd="2" destOrd="0" presId="urn:microsoft.com/office/officeart/2005/8/layout/orgChart1"/>
    <dgm:cxn modelId="{944E11C9-CEC4-4DB9-A102-B1847AB96952}" type="presParOf" srcId="{E36DE4E5-2DE2-4CCB-A47D-F07F746106F5}" destId="{82C7AFB9-8F95-478E-B59A-8550DB1DEB13}" srcOrd="2" destOrd="0" presId="urn:microsoft.com/office/officeart/2005/8/layout/orgChart1"/>
    <dgm:cxn modelId="{8C184F71-DFAC-4DB9-AF7E-1F651B166E2D}" type="presParOf" srcId="{E36DE4E5-2DE2-4CCB-A47D-F07F746106F5}" destId="{08CE2A9B-5869-4A9B-A22F-0DF201562060}" srcOrd="3" destOrd="0" presId="urn:microsoft.com/office/officeart/2005/8/layout/orgChart1"/>
    <dgm:cxn modelId="{32FA3D15-F938-4A9F-8CDC-49941E0341FD}" type="presParOf" srcId="{08CE2A9B-5869-4A9B-A22F-0DF201562060}" destId="{1A490008-4068-4EEE-96BA-07CA618ADB81}" srcOrd="0" destOrd="0" presId="urn:microsoft.com/office/officeart/2005/8/layout/orgChart1"/>
    <dgm:cxn modelId="{AECA97A8-D8DD-482B-81EC-773523208E8C}" type="presParOf" srcId="{1A490008-4068-4EEE-96BA-07CA618ADB81}" destId="{EA7D8CDB-5828-4E65-81F9-5C1F0F959442}" srcOrd="0" destOrd="0" presId="urn:microsoft.com/office/officeart/2005/8/layout/orgChart1"/>
    <dgm:cxn modelId="{E30D798C-FC3D-47DB-8DB7-F24D540A29B6}" type="presParOf" srcId="{1A490008-4068-4EEE-96BA-07CA618ADB81}" destId="{58825CFD-F9B2-400C-A8F0-ECDDF8597198}" srcOrd="1" destOrd="0" presId="urn:microsoft.com/office/officeart/2005/8/layout/orgChart1"/>
    <dgm:cxn modelId="{4FB63C38-DDAB-4343-A034-F0EEC303277A}" type="presParOf" srcId="{08CE2A9B-5869-4A9B-A22F-0DF201562060}" destId="{6F2EAC02-D227-4B4E-810E-55E29A311642}" srcOrd="1" destOrd="0" presId="urn:microsoft.com/office/officeart/2005/8/layout/orgChart1"/>
    <dgm:cxn modelId="{B9D1ED00-E929-49B0-B343-35659B8E74F5}" type="presParOf" srcId="{08CE2A9B-5869-4A9B-A22F-0DF201562060}" destId="{1A295739-7A09-4DB1-9182-7B6E811EE5CE}" srcOrd="2" destOrd="0" presId="urn:microsoft.com/office/officeart/2005/8/layout/orgChart1"/>
    <dgm:cxn modelId="{C9D9816E-09F3-4E8D-B2C4-17085328FB68}" type="presParOf" srcId="{E36DE4E5-2DE2-4CCB-A47D-F07F746106F5}" destId="{AF2CD913-DA2F-4D0D-AB1A-C4EA06688ED1}" srcOrd="4" destOrd="0" presId="urn:microsoft.com/office/officeart/2005/8/layout/orgChart1"/>
    <dgm:cxn modelId="{30919A81-AFF8-427F-975E-46A94577FE0C}" type="presParOf" srcId="{E36DE4E5-2DE2-4CCB-A47D-F07F746106F5}" destId="{1CD4D847-5B25-4305-AD45-134836C2AE87}" srcOrd="5" destOrd="0" presId="urn:microsoft.com/office/officeart/2005/8/layout/orgChart1"/>
    <dgm:cxn modelId="{C55536F9-F425-405D-B3E6-364AB9B795BE}" type="presParOf" srcId="{1CD4D847-5B25-4305-AD45-134836C2AE87}" destId="{7970B772-5AA5-4FA0-B6EA-8B40929B8A95}" srcOrd="0" destOrd="0" presId="urn:microsoft.com/office/officeart/2005/8/layout/orgChart1"/>
    <dgm:cxn modelId="{8EC97CDA-119A-4DB1-A309-3542DB564144}" type="presParOf" srcId="{7970B772-5AA5-4FA0-B6EA-8B40929B8A95}" destId="{B6BC9D8B-CD27-46CD-8C94-43711E3C336E}" srcOrd="0" destOrd="0" presId="urn:microsoft.com/office/officeart/2005/8/layout/orgChart1"/>
    <dgm:cxn modelId="{55052DD5-EA79-45F1-BB4B-0305811FF3D1}" type="presParOf" srcId="{7970B772-5AA5-4FA0-B6EA-8B40929B8A95}" destId="{4C79D212-F743-458D-A09C-05E60F2ED33A}" srcOrd="1" destOrd="0" presId="urn:microsoft.com/office/officeart/2005/8/layout/orgChart1"/>
    <dgm:cxn modelId="{DA84D724-3206-4CE3-89E2-D297E16FC728}" type="presParOf" srcId="{1CD4D847-5B25-4305-AD45-134836C2AE87}" destId="{E6B4AAFD-FB6A-4B20-BC9C-BFDE1DA1BAAE}" srcOrd="1" destOrd="0" presId="urn:microsoft.com/office/officeart/2005/8/layout/orgChart1"/>
    <dgm:cxn modelId="{13577FCF-1179-4891-89F1-71A9DC2B9813}" type="presParOf" srcId="{1CD4D847-5B25-4305-AD45-134836C2AE87}" destId="{B2E19D53-C8C5-4A4D-BC25-EE7B8141B38B}" srcOrd="2" destOrd="0" presId="urn:microsoft.com/office/officeart/2005/8/layout/orgChart1"/>
    <dgm:cxn modelId="{AA193BA0-CA09-445D-BA3D-8FC01A162719}" type="presParOf" srcId="{E36DE4E5-2DE2-4CCB-A47D-F07F746106F5}" destId="{CABC64C5-81CB-44AE-9EF4-AFD648449CA2}" srcOrd="6" destOrd="0" presId="urn:microsoft.com/office/officeart/2005/8/layout/orgChart1"/>
    <dgm:cxn modelId="{8E6CB1B3-A968-44DC-8746-3CD95187421E}" type="presParOf" srcId="{E36DE4E5-2DE2-4CCB-A47D-F07F746106F5}" destId="{88FA0D7C-5002-408C-BBD2-2A8837320853}" srcOrd="7" destOrd="0" presId="urn:microsoft.com/office/officeart/2005/8/layout/orgChart1"/>
    <dgm:cxn modelId="{D9179D78-1995-467D-A746-CF20305FE090}" type="presParOf" srcId="{88FA0D7C-5002-408C-BBD2-2A8837320853}" destId="{CE5E346D-0F0B-447B-A042-E53EB000CD37}" srcOrd="0" destOrd="0" presId="urn:microsoft.com/office/officeart/2005/8/layout/orgChart1"/>
    <dgm:cxn modelId="{75DA1941-6254-4E35-9A4C-B9B9ACB7C8E0}" type="presParOf" srcId="{CE5E346D-0F0B-447B-A042-E53EB000CD37}" destId="{0566C887-781A-469C-9350-63956A5A87FC}" srcOrd="0" destOrd="0" presId="urn:microsoft.com/office/officeart/2005/8/layout/orgChart1"/>
    <dgm:cxn modelId="{4A4EEA3E-2049-489E-8784-ABCC789550EB}" type="presParOf" srcId="{CE5E346D-0F0B-447B-A042-E53EB000CD37}" destId="{E9A76767-3502-49D8-82FB-444A0622637D}" srcOrd="1" destOrd="0" presId="urn:microsoft.com/office/officeart/2005/8/layout/orgChart1"/>
    <dgm:cxn modelId="{5EE1CCEC-3069-4E12-A606-1B35CB47B3F1}" type="presParOf" srcId="{88FA0D7C-5002-408C-BBD2-2A8837320853}" destId="{BB1C6B3B-90C9-4FF5-93B6-424E353B0284}" srcOrd="1" destOrd="0" presId="urn:microsoft.com/office/officeart/2005/8/layout/orgChart1"/>
    <dgm:cxn modelId="{5A94968F-C691-499B-81D3-BDC247D992B8}" type="presParOf" srcId="{88FA0D7C-5002-408C-BBD2-2A8837320853}" destId="{B792A4E0-E16D-44E3-BBFD-9A2EB0147EAA}" srcOrd="2" destOrd="0" presId="urn:microsoft.com/office/officeart/2005/8/layout/orgChart1"/>
    <dgm:cxn modelId="{2A0529BF-0925-47A1-AEF7-336D6D96B9F7}" type="presParOf" srcId="{45CAF8C9-CE0C-4564-817C-0C3F8C648FE4}" destId="{EE98CF8D-BAF2-47CF-95ED-BF57EB9E57BB}" srcOrd="2" destOrd="0" presId="urn:microsoft.com/office/officeart/2005/8/layout/orgChart1"/>
    <dgm:cxn modelId="{FD012328-D1DC-4981-8B23-0BBF649BAF9B}" type="presParOf" srcId="{EE98CF8D-BAF2-47CF-95ED-BF57EB9E57BB}" destId="{073FC360-8C69-4426-B27B-DF23DFDD7E39}" srcOrd="0" destOrd="0" presId="urn:microsoft.com/office/officeart/2005/8/layout/orgChart1"/>
    <dgm:cxn modelId="{0AC0C204-1333-4AFE-9799-9F91983B8FA2}" type="presParOf" srcId="{EE98CF8D-BAF2-47CF-95ED-BF57EB9E57BB}" destId="{11731158-3CC4-428B-A66F-666737227450}" srcOrd="1" destOrd="0" presId="urn:microsoft.com/office/officeart/2005/8/layout/orgChart1"/>
    <dgm:cxn modelId="{83288760-DEBE-438F-AF65-316D711429BE}" type="presParOf" srcId="{11731158-3CC4-428B-A66F-666737227450}" destId="{CE250B3E-92D3-403E-BA6C-610B86ACAADB}" srcOrd="0" destOrd="0" presId="urn:microsoft.com/office/officeart/2005/8/layout/orgChart1"/>
    <dgm:cxn modelId="{C31FC6C0-E514-4FD8-A9EF-FF104FBFF531}" type="presParOf" srcId="{CE250B3E-92D3-403E-BA6C-610B86ACAADB}" destId="{FA251B2D-62DC-4F09-9C29-0D5C82BA4BAB}" srcOrd="0" destOrd="0" presId="urn:microsoft.com/office/officeart/2005/8/layout/orgChart1"/>
    <dgm:cxn modelId="{72CE248F-CA24-48E9-A8A6-8EE8D0FB11A8}" type="presParOf" srcId="{CE250B3E-92D3-403E-BA6C-610B86ACAADB}" destId="{FBAC0922-CC0A-4FF9-9F93-D5CB2AB2264A}" srcOrd="1" destOrd="0" presId="urn:microsoft.com/office/officeart/2005/8/layout/orgChart1"/>
    <dgm:cxn modelId="{66DEE6F6-54D4-4D22-A1AA-F32E88546374}" type="presParOf" srcId="{11731158-3CC4-428B-A66F-666737227450}" destId="{65A93AB1-C11B-489F-B19B-9F29FFEB0084}" srcOrd="1" destOrd="0" presId="urn:microsoft.com/office/officeart/2005/8/layout/orgChart1"/>
    <dgm:cxn modelId="{E7A7F4DB-6CD4-40A3-B073-16F28826A6C3}" type="presParOf" srcId="{11731158-3CC4-428B-A66F-666737227450}" destId="{4D27BEFD-E653-4B47-8BBA-9820D83BD949}" srcOrd="2" destOrd="0" presId="urn:microsoft.com/office/officeart/2005/8/layout/orgChart1"/>
    <dgm:cxn modelId="{4F69C5AF-EA8E-4CC0-AADB-5A60646F5238}" type="presParOf" srcId="{EE98CF8D-BAF2-47CF-95ED-BF57EB9E57BB}" destId="{3AA98378-D312-43F4-92BA-55A6EC983550}" srcOrd="2" destOrd="0" presId="urn:microsoft.com/office/officeart/2005/8/layout/orgChart1"/>
    <dgm:cxn modelId="{24A21236-4CE1-4044-BD67-D6FACBBDA7F8}" type="presParOf" srcId="{EE98CF8D-BAF2-47CF-95ED-BF57EB9E57BB}" destId="{0574C556-D2C4-4204-90AB-C5E8382BBAB8}" srcOrd="3" destOrd="0" presId="urn:microsoft.com/office/officeart/2005/8/layout/orgChart1"/>
    <dgm:cxn modelId="{0C529823-991D-45AE-BCEB-A4E417C8D458}" type="presParOf" srcId="{0574C556-D2C4-4204-90AB-C5E8382BBAB8}" destId="{439B610F-AFBF-40ED-AEDB-A5B2B93DE1F9}" srcOrd="0" destOrd="0" presId="urn:microsoft.com/office/officeart/2005/8/layout/orgChart1"/>
    <dgm:cxn modelId="{97763842-E789-4AEA-B5FD-F2F13ECA03C2}" type="presParOf" srcId="{439B610F-AFBF-40ED-AEDB-A5B2B93DE1F9}" destId="{2A709396-6CA1-4D60-AA1B-491BA0D07D7F}" srcOrd="0" destOrd="0" presId="urn:microsoft.com/office/officeart/2005/8/layout/orgChart1"/>
    <dgm:cxn modelId="{E8B5BC3B-4F5B-4F6F-9895-4A6312095FD0}" type="presParOf" srcId="{439B610F-AFBF-40ED-AEDB-A5B2B93DE1F9}" destId="{9B49ED30-F8BA-4F49-B7A1-C842BAF6C1BD}" srcOrd="1" destOrd="0" presId="urn:microsoft.com/office/officeart/2005/8/layout/orgChart1"/>
    <dgm:cxn modelId="{F481DC59-B750-4EF4-AE9A-BB59D6F722CC}" type="presParOf" srcId="{0574C556-D2C4-4204-90AB-C5E8382BBAB8}" destId="{D9766805-3143-498B-B43E-32CF233607C0}" srcOrd="1" destOrd="0" presId="urn:microsoft.com/office/officeart/2005/8/layout/orgChart1"/>
    <dgm:cxn modelId="{191F1635-9622-4A18-8752-6EF25475DE32}" type="presParOf" srcId="{0574C556-D2C4-4204-90AB-C5E8382BBAB8}" destId="{3959A4B8-D5DC-4444-A7FE-B4D9BD79B7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98378-D312-43F4-92BA-55A6EC983550}">
      <dsp:nvSpPr>
        <dsp:cNvPr id="0" name=""/>
        <dsp:cNvSpPr/>
      </dsp:nvSpPr>
      <dsp:spPr>
        <a:xfrm>
          <a:off x="3960439" y="1806146"/>
          <a:ext cx="179445" cy="78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141"/>
              </a:lnTo>
              <a:lnTo>
                <a:pt x="179445" y="7861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C360-8C69-4426-B27B-DF23DFDD7E39}">
      <dsp:nvSpPr>
        <dsp:cNvPr id="0" name=""/>
        <dsp:cNvSpPr/>
      </dsp:nvSpPr>
      <dsp:spPr>
        <a:xfrm>
          <a:off x="3780994" y="1806146"/>
          <a:ext cx="179445" cy="786141"/>
        </a:xfrm>
        <a:custGeom>
          <a:avLst/>
          <a:gdLst/>
          <a:ahLst/>
          <a:cxnLst/>
          <a:rect l="0" t="0" r="0" b="0"/>
          <a:pathLst>
            <a:path>
              <a:moveTo>
                <a:pt x="179445" y="0"/>
              </a:moveTo>
              <a:lnTo>
                <a:pt x="179445" y="786141"/>
              </a:lnTo>
              <a:lnTo>
                <a:pt x="0" y="7861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C64C5-81CB-44AE-9EF4-AFD648449CA2}">
      <dsp:nvSpPr>
        <dsp:cNvPr id="0" name=""/>
        <dsp:cNvSpPr/>
      </dsp:nvSpPr>
      <dsp:spPr>
        <a:xfrm>
          <a:off x="3960439" y="1806146"/>
          <a:ext cx="3101841" cy="1572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837"/>
              </a:lnTo>
              <a:lnTo>
                <a:pt x="3101841" y="1392837"/>
              </a:lnTo>
              <a:lnTo>
                <a:pt x="3101841" y="15722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CD913-DA2F-4D0D-AB1A-C4EA06688ED1}">
      <dsp:nvSpPr>
        <dsp:cNvPr id="0" name=""/>
        <dsp:cNvSpPr/>
      </dsp:nvSpPr>
      <dsp:spPr>
        <a:xfrm>
          <a:off x="3960439" y="1806146"/>
          <a:ext cx="1033947" cy="1572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837"/>
              </a:lnTo>
              <a:lnTo>
                <a:pt x="1033947" y="1392837"/>
              </a:lnTo>
              <a:lnTo>
                <a:pt x="1033947" y="15722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7AFB9-8F95-478E-B59A-8550DB1DEB13}">
      <dsp:nvSpPr>
        <dsp:cNvPr id="0" name=""/>
        <dsp:cNvSpPr/>
      </dsp:nvSpPr>
      <dsp:spPr>
        <a:xfrm>
          <a:off x="2926492" y="1806146"/>
          <a:ext cx="1033947" cy="1572283"/>
        </a:xfrm>
        <a:custGeom>
          <a:avLst/>
          <a:gdLst/>
          <a:ahLst/>
          <a:cxnLst/>
          <a:rect l="0" t="0" r="0" b="0"/>
          <a:pathLst>
            <a:path>
              <a:moveTo>
                <a:pt x="1033947" y="0"/>
              </a:moveTo>
              <a:lnTo>
                <a:pt x="1033947" y="1392837"/>
              </a:lnTo>
              <a:lnTo>
                <a:pt x="0" y="1392837"/>
              </a:lnTo>
              <a:lnTo>
                <a:pt x="0" y="15722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2954-373A-42F1-B0EB-9E6607AB3F9F}">
      <dsp:nvSpPr>
        <dsp:cNvPr id="0" name=""/>
        <dsp:cNvSpPr/>
      </dsp:nvSpPr>
      <dsp:spPr>
        <a:xfrm>
          <a:off x="858598" y="1806146"/>
          <a:ext cx="3101841" cy="1572283"/>
        </a:xfrm>
        <a:custGeom>
          <a:avLst/>
          <a:gdLst/>
          <a:ahLst/>
          <a:cxnLst/>
          <a:rect l="0" t="0" r="0" b="0"/>
          <a:pathLst>
            <a:path>
              <a:moveTo>
                <a:pt x="3101841" y="0"/>
              </a:moveTo>
              <a:lnTo>
                <a:pt x="3101841" y="1392837"/>
              </a:lnTo>
              <a:lnTo>
                <a:pt x="0" y="1392837"/>
              </a:lnTo>
              <a:lnTo>
                <a:pt x="0" y="15722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E9B0C-A79F-4CB7-BA04-A357BFDEEDCA}">
      <dsp:nvSpPr>
        <dsp:cNvPr id="0" name=""/>
        <dsp:cNvSpPr/>
      </dsp:nvSpPr>
      <dsp:spPr>
        <a:xfrm>
          <a:off x="3105938" y="951644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105938" y="951644"/>
        <a:ext cx="1709003" cy="854501"/>
      </dsp:txXfrm>
    </dsp:sp>
    <dsp:sp modelId="{CF7F3231-C2BA-4A7B-B3D2-2FF8F8FE6C72}">
      <dsp:nvSpPr>
        <dsp:cNvPr id="0" name=""/>
        <dsp:cNvSpPr/>
      </dsp:nvSpPr>
      <dsp:spPr>
        <a:xfrm>
          <a:off x="4097" y="3378429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4097" y="3378429"/>
        <a:ext cx="1709003" cy="854501"/>
      </dsp:txXfrm>
    </dsp:sp>
    <dsp:sp modelId="{EA7D8CDB-5828-4E65-81F9-5C1F0F959442}">
      <dsp:nvSpPr>
        <dsp:cNvPr id="0" name=""/>
        <dsp:cNvSpPr/>
      </dsp:nvSpPr>
      <dsp:spPr>
        <a:xfrm>
          <a:off x="2071991" y="3378429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2071991" y="3378429"/>
        <a:ext cx="1709003" cy="854501"/>
      </dsp:txXfrm>
    </dsp:sp>
    <dsp:sp modelId="{B6BC9D8B-CD27-46CD-8C94-43711E3C336E}">
      <dsp:nvSpPr>
        <dsp:cNvPr id="0" name=""/>
        <dsp:cNvSpPr/>
      </dsp:nvSpPr>
      <dsp:spPr>
        <a:xfrm>
          <a:off x="4139885" y="3378429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4139885" y="3378429"/>
        <a:ext cx="1709003" cy="854501"/>
      </dsp:txXfrm>
    </dsp:sp>
    <dsp:sp modelId="{0566C887-781A-469C-9350-63956A5A87FC}">
      <dsp:nvSpPr>
        <dsp:cNvPr id="0" name=""/>
        <dsp:cNvSpPr/>
      </dsp:nvSpPr>
      <dsp:spPr>
        <a:xfrm>
          <a:off x="6207779" y="3378429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6207779" y="3378429"/>
        <a:ext cx="1709003" cy="854501"/>
      </dsp:txXfrm>
    </dsp:sp>
    <dsp:sp modelId="{FA251B2D-62DC-4F09-9C29-0D5C82BA4BAB}">
      <dsp:nvSpPr>
        <dsp:cNvPr id="0" name=""/>
        <dsp:cNvSpPr/>
      </dsp:nvSpPr>
      <dsp:spPr>
        <a:xfrm>
          <a:off x="2071991" y="2165037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2071991" y="2165037"/>
        <a:ext cx="1709003" cy="854501"/>
      </dsp:txXfrm>
    </dsp:sp>
    <dsp:sp modelId="{2A709396-6CA1-4D60-AA1B-491BA0D07D7F}">
      <dsp:nvSpPr>
        <dsp:cNvPr id="0" name=""/>
        <dsp:cNvSpPr/>
      </dsp:nvSpPr>
      <dsp:spPr>
        <a:xfrm>
          <a:off x="4139885" y="2165037"/>
          <a:ext cx="1709003" cy="85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>
        <a:off x="4139885" y="2165037"/>
        <a:ext cx="1709003" cy="854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AE3B-60F4-490E-8934-ECBDBCEA3726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37354-1D05-4714-88D7-0D7057F9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8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37354-1D05-4714-88D7-0D7057F9F77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4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52545"/>
            <a:ext cx="3888432" cy="88211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ст. воспитатель МДОУ Д/С № 9 «Теремок» МО «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Барышский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район» Погодина С.А.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2"/>
            <a:ext cx="7175351" cy="324036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МЕТОДИЧЕСКИЕ РЕКОМЕНДАЦИИ ПО ИСПОЛЬЗОВАНИЮ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ИКТ В ДОУ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3645024"/>
            <a:ext cx="424847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6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60648"/>
            <a:ext cx="719018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effectLst/>
              </a:rPr>
              <a:t>Гигиенические нормы и рекомендации при организации занятий с применением ИКТ: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8064896" cy="475252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Максимальная одноразовая  длительность работы не должна превышать указанную  ниже</a:t>
            </a:r>
            <a:r>
              <a:rPr lang="ru-RU" sz="2800" b="1" i="1" dirty="0" smtClean="0">
                <a:solidFill>
                  <a:srgbClr val="7030A0"/>
                </a:solidFill>
              </a:rPr>
              <a:t>:</a:t>
            </a: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r>
              <a:rPr lang="ru-RU" sz="2600" dirty="0">
                <a:solidFill>
                  <a:srgbClr val="0070C0"/>
                </a:solidFill>
              </a:rPr>
              <a:t>Для детей 6 лет 1 -2 групп здоровья: 15 минут в день.</a:t>
            </a:r>
          </a:p>
          <a:p>
            <a:r>
              <a:rPr lang="ru-RU" sz="2600" dirty="0">
                <a:solidFill>
                  <a:srgbClr val="0070C0"/>
                </a:solidFill>
              </a:rPr>
              <a:t>Для детей  6 лет 3 группы здоровья: 10 минут в день.</a:t>
            </a:r>
          </a:p>
          <a:p>
            <a:r>
              <a:rPr lang="ru-RU" sz="2600" dirty="0">
                <a:solidFill>
                  <a:srgbClr val="0070C0"/>
                </a:solidFill>
              </a:rPr>
              <a:t>Для детей 5 лет  1 – 2 группы здоровья: 10 минут в день.</a:t>
            </a:r>
          </a:p>
          <a:p>
            <a:r>
              <a:rPr lang="ru-RU" sz="2600" dirty="0">
                <a:solidFill>
                  <a:srgbClr val="0070C0"/>
                </a:solidFill>
              </a:rPr>
              <a:t>Для детей 5 лет 3 группы здоровья: 7 минут в день.</a:t>
            </a:r>
          </a:p>
          <a:p>
            <a:r>
              <a:rPr lang="ru-RU" sz="2600" dirty="0">
                <a:solidFill>
                  <a:srgbClr val="0070C0"/>
                </a:solidFill>
              </a:rPr>
              <a:t>Для детей 6 лет, относящихся к группе риска по состоянию зрения: 10 минут в день.</a:t>
            </a:r>
          </a:p>
          <a:p>
            <a:r>
              <a:rPr lang="ru-RU" sz="2600" dirty="0">
                <a:solidFill>
                  <a:srgbClr val="0070C0"/>
                </a:solidFill>
              </a:rPr>
              <a:t>Для детей 5 лет, относящихся к группе  риска по состоянию зрения: 7минут в день.</a:t>
            </a:r>
          </a:p>
          <a:p>
            <a:r>
              <a:rPr lang="ru-RU" sz="2600" dirty="0">
                <a:solidFill>
                  <a:srgbClr val="0070C0"/>
                </a:solidFill>
              </a:rPr>
              <a:t>В день допускается проведение только одного занятия с использованием компьютера.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332656"/>
            <a:ext cx="740620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Рекомендуемое время для занятий с использованием компьютера: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12776"/>
            <a:ext cx="6400800" cy="5112568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 </a:t>
            </a:r>
            <a:r>
              <a:rPr lang="ru-RU" sz="2400" dirty="0">
                <a:solidFill>
                  <a:srgbClr val="0070C0"/>
                </a:solidFill>
              </a:rPr>
              <a:t>первая половина дня – оптимальна;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 вторая </a:t>
            </a:r>
            <a:r>
              <a:rPr lang="ru-RU" sz="2400" dirty="0">
                <a:solidFill>
                  <a:srgbClr val="0070C0"/>
                </a:solidFill>
              </a:rPr>
              <a:t>половина дня – допустима, однако занятие следует проводить в период второго подъёма суточной работоспособности, в интервале  от </a:t>
            </a:r>
            <a:r>
              <a:rPr lang="ru-RU" sz="2400" dirty="0">
                <a:solidFill>
                  <a:srgbClr val="FF0000"/>
                </a:solidFill>
              </a:rPr>
              <a:t>15 ч.30 мин. до 16ч.30мин.</a:t>
            </a:r>
            <a:r>
              <a:rPr lang="ru-RU" sz="2400" dirty="0">
                <a:solidFill>
                  <a:srgbClr val="0070C0"/>
                </a:solidFill>
              </a:rPr>
              <a:t>, после дневного сна и полдника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Рекомендуемая максимальная кратность работы для детей: 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6 </a:t>
            </a:r>
            <a:r>
              <a:rPr lang="ru-RU" dirty="0">
                <a:solidFill>
                  <a:srgbClr val="0070C0"/>
                </a:solidFill>
              </a:rPr>
              <a:t>лет – 2 раза в неделю.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0"/>
            <a:ext cx="7190184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Построение занятия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с использованием презентаций </a:t>
            </a:r>
            <a:r>
              <a:rPr lang="ru-RU" sz="2800" dirty="0">
                <a:solidFill>
                  <a:srgbClr val="FF0000"/>
                </a:solidFill>
                <a:effectLst/>
              </a:rPr>
              <a:t>и требования к их содержанию и оформлению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496944" cy="54006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инструмент предъявления визуального ряда, назначение которого – создание цепочки образов. То есть каждый слайд должен иметь простую, понятную структуру и содержать текстовые или  графические  элементы, несущие в себе зрительный образ как основную идею слайда. Цепочка образов должна полностью соответствовать ее логике. Такой подход способствует хорошему восприятию материала и воспроизведению в памяти представленного содержания посредством ассоциаций.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стоит перегружать визуальный ряд слишком подробными и точными данными – это затрудняет восприятие и запоминание. Для уменьшения доли избыточной информации необходим тщательный отбор содержания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презентации 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визуальное сопровождение деятельности педагога. Презентация выступает как средство педагогического  процесса.</a:t>
            </a:r>
          </a:p>
          <a:p>
            <a:pPr algn="just"/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6408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60648"/>
            <a:ext cx="7118176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192688"/>
          </a:xfrm>
        </p:spPr>
        <p:txBody>
          <a:bodyPr>
            <a:normAutofit fontScale="55000" lnSpcReduction="20000"/>
          </a:bodyPr>
          <a:lstStyle/>
          <a:p>
            <a:endParaRPr lang="ru-RU" sz="2600" b="1" dirty="0" smtClean="0"/>
          </a:p>
          <a:p>
            <a:pPr marL="4572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определяется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содержанием  той формы организации образовательного процесса</a:t>
            </a:r>
            <a:r>
              <a:rPr lang="ru-RU" sz="4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(занятия,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воспитательного мероприятия, выступления и т.д.), где она используется. Поэтому при оценке содержания презентации, прежде всего,  учитывается соответствие содержания презентации целям, структуре самого мероприятия.</a:t>
            </a:r>
          </a:p>
          <a:p>
            <a:pPr algn="just"/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Основное правило для презентации: 1 слайд – 1 идея. Вместе с тем, можно один ключевой момент разнести  и на несколько слайдов.</a:t>
            </a:r>
          </a:p>
          <a:p>
            <a:pPr algn="just"/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стоит заполнять 1 слайд слишком большим объемом информации. Помните, что человек моментально может запомнить немного. Примерно это: не более трех фактов, выводов, определений.</a:t>
            </a:r>
          </a:p>
          <a:p>
            <a:pPr algn="just"/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Используйте короткие слова и предложения. Минимизируйте количество предлогов, наречий, прилагательных (Например, выносятся ключевые слова и фразы, по которым в дальнейшем выстраивается выступление).</a:t>
            </a:r>
          </a:p>
          <a:p>
            <a:pPr algn="just"/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Заголовки должны привлекать внимание (но не занимать все место и не отвлекать).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9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88640"/>
            <a:ext cx="719018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Оформление  презентаций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280920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информации на странице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предпочтительно горизонтальное расположение материала. Наиболее важная информация должна располагаться в центре экрана;</a:t>
            </a:r>
          </a:p>
          <a:p>
            <a:pPr algn="just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достигайте «цветового равновесия». Пестрые и разноплановые картинки не будут выбиваться из общего стиля, если вы оформите их в одинаковые, по цвету,  рамочки или создадите коллажи. Имейте ввиду, что  цвет по-разному влияет и на первичное восприятие предлагаемого Вами материала, и на его запоминание, и на здоровье человека;- зеленый и белый цвет – спокойные, не раздражающие, способствующие  интеллектуальной деятельности; красный цвет - привлекает внимание, но оказывает  возбуждающее  психологическое действие. На одном слайде рекомендуется использовать не более четырех цветов: один для фона, один-два для заголовков и один-два для текста. Достигайте сочетаемости цветов.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фона лучше  использовать светлые тона. Цвет и размер шрифта, оформление шаблона  должны быть подобраны  так, чтобы все надписи читались.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шрифт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размера шрифта на слайде определяется исходя из нескольких условий: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размером помещения и максимальной удаленностью зрителей от экрана;</a:t>
            </a:r>
          </a:p>
          <a:p>
            <a:pPr marL="45720" indent="0" algn="just">
              <a:buNone/>
            </a:pP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освещенностью помещения и качеством проекционной аппаратуры.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 должен читаться с самой дальней точки помещения, где происходит демонстрация.</a:t>
            </a:r>
          </a:p>
          <a:p>
            <a:pPr marL="45720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Примерные рекомендуемые размеры шрифтов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учетом демонстрации презентации в маленьком  помещении):</a:t>
            </a:r>
          </a:p>
          <a:p>
            <a:pPr marL="4572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заголовок 22-28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подзаголовок 20 -24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текст  18 - 22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подписи данных в диаграммах  18 - 22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шрифт легенды 16 - 22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информация в таблицах 18 -22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Помните, чем больше помещение и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удаленнее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зрители (дети) от экрана, тем крупнее должен быть шрифт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рекомендуется смешивать разные типы шрифтов. Нельзя злоупотреблять прописными буквами, т.к. они читаются хуже.</a:t>
            </a:r>
          </a:p>
          <a:p>
            <a:pPr marL="45720" indent="0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3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88640"/>
            <a:ext cx="71901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352928" cy="5256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текста на слайде регулируется с учетом назначения самой презентации и  категории людей, на которых она рассчитана. (Чем младше дети, тем меньше информации на слайде должно быть).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точки зрения  эффективного восприятия текстовой информации один слайд, в среднем, должен содержать 7 - 13 строк. На слайде следует располагать список не более чем из 5-6 пунктов, в каждом из которых – не более 5-6 слов.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Текстовая информация  на слайде отражает цель и содержание занятия (лекции, воспитательного мероприятия). С точки зрения содержания, текст на слайде - это определения, выводы, формулы, перечень объектов и пр.  Как правило, один слайд – одна идея.</a:t>
            </a:r>
          </a:p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Диаграммы и таблицы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352928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Диаграммы и таблицы используются в презентациях для представления цифровых  и статистических данных. Они выполняют задачу повышения наглядности, образности лекции,  выступления или доклада. Для педагога применение таблиц и диаграмм имеет значение и с точки зрения формирования у дошкольников умений анализировать, сравнивать полученную учебную информацию и делать собственные выводы. То есть  в педагогической практике они рассматриваются как форма, прием представления учебной информации.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того чтобы диаграммы и таблицы в полной мере выполняли свои функции в презентации, необходимо их качественное оформление.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Текстовая информация в таблице должна хорошо читаться. Поэтому размер шрифта определяется в соответствии с требованиями к тексту, представленными выше. Следует отметить, что шрифт таблицы, может быть на 1-2 пункта меньше, чем основной текст на слайде.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280920" cy="56886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Размер  и вид диаграммы на слайде определяется в соответствии с требованиями эффективного восприятия наглядной и текстовой информации.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точки зрения восприятия графических объектов, на одном слайде рекомендуется размещать не более 3-х круговых диаграмм.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диаграммы должен соответствовать типу отображаемых данных. Данные и подписи не должны накладываться друг на друга и сливаться с графическими элементами диаграммы.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при форматировании слайда есть необходимость пропорционально уменьшить размер диаграммы, то размер шрифтов должен быть увеличен с таким расчетом, чтобы текстовая информация читалась.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Таблицы и диаграммы лучше размещать на светлом или белом фоне.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демонстрации таблиц и диаграмм уместно последовательное появление текстовой информации, что достигается с помощью настроек анимационных эффектов. При этом следует придерживаться правил: единство стиля подачи материала; удобство восприятия текстовой и наглядной информации.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6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2"/>
            <a:ext cx="762223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квалификационных категорий педагогов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(объемная гистограмма с группировкой)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 descr="Тип диаграммы должен соответствовать типу отображаемых данных. Данные и подписи не должны накладываться друг на друга и сливаться с графическими элементами диаграммы.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512551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3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61926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технологии, это не только и не столько компьютеры и их программное обеспечение. Под информационно-коммуникационными технологиями подразумевается использование компьютера, Интернета, телевизора, видео,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мультимедиа, аудиовизуального оборудования, то есть всего того, что может представлять широкие возможности в образовательном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процессе.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образования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(объемная круговая диаграмма)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8216548"/>
              </p:ext>
            </p:extLst>
          </p:nvPr>
        </p:nvGraphicFramePr>
        <p:xfrm flipV="1">
          <a:off x="251520" y="3735685"/>
          <a:ext cx="72008" cy="12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1237588"/>
              </p:ext>
            </p:extLst>
          </p:nvPr>
        </p:nvGraphicFramePr>
        <p:xfrm>
          <a:off x="899592" y="2060848"/>
          <a:ext cx="741682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96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Схемы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784976" cy="59766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Схемы в презентации это возможность образного, абстрактного представления многочисленных рядов, классификаций объектов и связей между их компонентами.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и диаграммы, схемы выполняют задачу обеспечения образности, наглядности представления содержания теоретического материала. Так же, как и таблицы, схемы позволяют комплексно, системно предоставить текстовую информацию.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правило, на одном слайде размещается одна схема.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 располагается в центре слайда, заполняя всю его площадь.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элементов на схеме определяется, с одной стороны, ее назначением, а с дугой – элементарным правилом  «разумности», с точки зрения зрительного восприятия.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Текстовая информация в схеме должна хорошо читаться. Поэтому размер шрифта определяется в соответствии с требованиями к тексту, представленными выше.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выборе цветовой гаммы и конфигурации объектов схемы помните, что  схема – это наглядный образ содержания. Внешний вид схемы должен гармонично сочетаться с  другими слайдами презентации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8710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6212660"/>
              </p:ext>
            </p:extLst>
          </p:nvPr>
        </p:nvGraphicFramePr>
        <p:xfrm>
          <a:off x="611560" y="1268760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Рисунки, фотографии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640960" cy="55446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/>
          </a:p>
          <a:p>
            <a:pPr algn="just"/>
            <a:r>
              <a:rPr lang="ru-RU" dirty="0">
                <a:solidFill>
                  <a:srgbClr val="0070C0"/>
                </a:solidFill>
              </a:rPr>
              <a:t>Рисунки чаще всего используются для: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разъяснения абстрактных понятий</a:t>
            </a:r>
            <a:r>
              <a:rPr lang="ru-RU" dirty="0">
                <a:solidFill>
                  <a:srgbClr val="0070C0"/>
                </a:solidFill>
              </a:rPr>
              <a:t> теоретического лекционного материала. Фотографии и рисунки обеспечивают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образное представление</a:t>
            </a:r>
            <a:r>
              <a:rPr lang="ru-RU" dirty="0">
                <a:solidFill>
                  <a:srgbClr val="0070C0"/>
                </a:solidFill>
              </a:rPr>
              <a:t> содержания выступлений.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Общие требования к использованию рисунков и фотографий на слайдах: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- четкость, качество исполнения самих фотографий и рисунков;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- соответствие фотографий, рисунков (как зрительного ряда) текстовому содержанию, фото и рисунки необходимо подписывать;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- разумное  дозирование количества фотографий и рисунков  в презентации и на одном слайде (как правило, это 3-5 изображений для иллюстрации одной идеи).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0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ВОЕННО-ПАТРИОТИЧЕСКАЯ ИГРА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ЗАРНИЦА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875"/>
            <a:ext cx="7704856" cy="5256485"/>
          </a:xfrm>
        </p:spPr>
      </p:pic>
    </p:spTree>
    <p:extLst>
      <p:ext uri="{BB962C8B-B14F-4D97-AF65-F5344CB8AC3E}">
        <p14:creationId xmlns:p14="http://schemas.microsoft.com/office/powerpoint/2010/main" val="8487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Применение презентаций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568952" cy="576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резентация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сопровождает речь педагога (лектора), но не заменяет ее. Поэтому текстовое содержание презентации должно предварять или разъяснять определенные положения, озвученные педагогом,  но не повторять слово в слово.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 должен быть компетентен в работе с данным ресурсом (подготовлен к работе с презентацией): знать технические основы,  владеть  методическими приемами использования данного ресурса на занятии (в воспитательном мероприятии, на лекции и пр.).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Демонстрация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презентации, ролика занимает все внимание детей (слушателей), поэтому информация, которая дается педагогом по ходу демонстрации, должна соответствовать содержанию презентации.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Грамотная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интеграция ИКТ и педагогических технологий обеспечивает наибольшую эффективность    образовательного процесса. Педагогу важно достичь перехода обучающегося из зрителя в соучастника. На это должна работать и презентация, -  ее структура и содержание могут обеспечивать  и поддерживать взаимодействие педагога и воспитанников.</a:t>
            </a:r>
          </a:p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507374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данных рекомендаций  позволит  обеспечить качественное оформление и содержание презентаций, соответствие основным критериям: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1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82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оформления: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соответствие оформления  целям и содержанию презентации;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единый стиль в оформлении;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разумное разнообразие содержания и приемов оформления;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грамотное использование различных шрифтов, списков, таблиц, схем, иллюстраций (рисунков, фото)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качественное форматирование текста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-качественное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техническое оформление изображений (соответствующие размеры, четкость, яркость рисунков и фотоизображений;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дизайн и эстетика оформления;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продуманное, обоснованное применение анимации, настройки анимационных эффектов</a:t>
            </a:r>
          </a:p>
        </p:txBody>
      </p:sp>
    </p:spTree>
    <p:extLst>
      <p:ext uri="{BB962C8B-B14F-4D97-AF65-F5344CB8AC3E}">
        <p14:creationId xmlns:p14="http://schemas.microsoft.com/office/powerpoint/2010/main" val="13346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332656"/>
            <a:ext cx="711817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содержания: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7173416" cy="4968552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соответствие содержания презентации содержанию учебного занятия (воспитательного мероприятия);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соответствие содержания презентации целям, структуре самого мероприятия;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слайд должен иметь простую, понятную структуру и содержать текстовые или  графические  элементы, несущие в себе зрительный образ, как основную идею слайда;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 стоит перегружать визуальный ряд слишком подробными и точными данными.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1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04664"/>
            <a:ext cx="719018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применения: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7173416" cy="4680520"/>
          </a:xfrm>
        </p:spPr>
        <p:txBody>
          <a:bodyPr/>
          <a:lstStyle/>
          <a:p>
            <a:pPr algn="just"/>
            <a:r>
              <a:rPr lang="ru-RU" dirty="0" smtClean="0"/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текстовое содержание презентации не должно повторять речь педагога слово в слово, должно быть разделение смыслового наполнения между словами педагога и содержимым каждого слайда;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компетентность педагога в использовании презентаций: знание технических основ,  владеть  методическими приемами использования данного ресурса на уроке;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интегрированное использование презентации и педагогических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компьютерных технологий помогает</a:t>
            </a:r>
            <a:r>
              <a:rPr lang="ru-RU" sz="3200" dirty="0">
                <a:solidFill>
                  <a:srgbClr val="FF0000"/>
                </a:solidFill>
              </a:rPr>
              <a:t>: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7920880" cy="51125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привлекать пассивных слушателей к активной деятельности;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делать образовательную деятельность более наглядной и интенсивной;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формировать информационную культуру у детей;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активизировать познавательный интерес;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реализовывать личностно-ориентированный и дифференцированный подходы в обучении;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дисциплинировать самого воспитателя, формировать его интерес к работе;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активизировать мыслительные процессы (анализ, синтез, сравнение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5212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технической готовности: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7848872" cy="4680520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хорошее состояние и готовность аппаратуры к работе;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рациональное,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грамотное, безопасное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размещение  аппаратуры;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наличие затемнения и быстрое управление им;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соответствие общим гигиеническим условиям;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соответствие санитарно-гигиеническим нормам и требованиям при использовании компьютера и мультимедийного оборудования.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3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60648"/>
            <a:ext cx="7478216" cy="1296144"/>
          </a:xfrm>
        </p:spPr>
        <p:txBody>
          <a:bodyPr/>
          <a:lstStyle/>
          <a:p>
            <a:pPr algn="ctr"/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безграничных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просторах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Интернета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искать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полезно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наших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программные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назначения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de-DE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77369" y="2924944"/>
            <a:ext cx="3060700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3528" y="4797153"/>
            <a:ext cx="2952328" cy="1872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84168" y="4797152"/>
            <a:ext cx="280831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5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сайты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23528" y="908720"/>
            <a:ext cx="842493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0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2132856"/>
            <a:ext cx="7262192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692696"/>
            <a:ext cx="6336704" cy="9361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79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Рекомендации для педагогов по использованию информационно-коммуникационных технологий (ИКТ), технических средств обучения  в ДОУ.</a:t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8280920" cy="4392488"/>
          </a:xfrm>
        </p:spPr>
        <p:txBody>
          <a:bodyPr>
            <a:normAutofit/>
          </a:bodyPr>
          <a:lstStyle/>
          <a:p>
            <a:pPr marL="45720" indent="0" algn="just" fontAlgn="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Современную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жизнь невозможно представить без компьютеров. Достоинства компьютерного обучения несомненны, а необходимость овладения компьютерной грамотой тем, кому предстоит жить в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веке, очевидна.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Однако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компьютеризация образования и досуговой деятельности имеет ряд негативных моментов, которые могут оказать неблагоприятное  влияние на здоровье. Работа, занятия или игра на компьютере сопряжены с воздействием на пользователя, будь он ребенок или взрослый.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Поэтому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важно соблюдать определенные требования.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7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836712"/>
            <a:ext cx="6512511" cy="4752528"/>
          </a:xfrm>
        </p:spPr>
        <p:txBody>
          <a:bodyPr/>
          <a:lstStyle/>
          <a:p>
            <a:pPr marL="0" indent="0" algn="ctr" fontAlgn="t">
              <a:buNone/>
            </a:pPr>
            <a:r>
              <a:rPr lang="ru-RU" sz="400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 использованию технических средств в организации обучения дошкольников.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СанПиН 2.4.1.2660-10.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988840"/>
            <a:ext cx="7461448" cy="4536504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организации просмотра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презентаций, мультфильмов и т.д.</a:t>
            </a:r>
            <a:r>
              <a:rPr lang="ru-RU" sz="3200" dirty="0">
                <a:effectLst/>
              </a:rPr>
              <a:t> 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1165142"/>
              </p:ext>
            </p:extLst>
          </p:nvPr>
        </p:nvGraphicFramePr>
        <p:xfrm>
          <a:off x="971600" y="1988838"/>
          <a:ext cx="7416823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2444905"/>
                <a:gridCol w="2595655"/>
                <a:gridCol w="2376263"/>
              </a:tblGrid>
              <a:tr h="1391960"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Расстояние проектора </a:t>
                      </a:r>
                      <a:b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экрана (м)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Ширина экранного </a:t>
                      </a:r>
                      <a:b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изображения (м)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Расстояние 1-го ряда </a:t>
                      </a:r>
                      <a:b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экрана (м)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04"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04"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04"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04"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04"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576064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6.12.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просмотра телевизионных передач и видеофильмов используют телевизоры с размером экрана по диагонали 59 - 69 см. Высота их установки должна составлять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1 - 1,3 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При просмотре телепередач детей располагают на расстоянии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ближе 2 - 3 м и не дальше 5 - 5,5 м от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экрана. Стулья устанавливают в 4 - 5 рядов (из расчета на одну группу); расстояние между рядами стульев должно быть 0,5 - 0,6 м. Детей рассаживают с учетом их роста.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12.20.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Непрерывная длительность просмотра телепередач и диафильмов в младшей и средней группах 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более 20 мин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 в старшей и подготовительной -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30 мин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Просмотр телепередач для детей дошкольного возраста допускается не чаще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раз в день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первую и вторую половину дня). Экран телевизора должен быть на уровне глаз сидящего ребенка или чуть ниже. Если ребенок носит очки, то во время передачи их следует обязательно надеть.</a:t>
            </a:r>
          </a:p>
          <a:p>
            <a:pPr marL="4572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pPr marL="45720" indent="0" algn="just">
              <a:spcBef>
                <a:spcPts val="600"/>
              </a:spcBef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12.21.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образовательную деятельность с использованием компьютеров для детей 5 - 7 лет следует проводить не более одного в течение дня и не чаще трех раз в неделю в дни наиболее высокой работоспособности: 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spcBef>
                <a:spcPts val="600"/>
              </a:spcBef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вторник, в среду и в четверг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После работы с компьютером с детьми проводят гимнастику для глаз. Непрерывная продолжительность работы с компьютером в форме развивающих игр для детей 5 лет не должна превышать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минут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для детей 6 - 7 лет -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66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Признаки компьютерной усталости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496944" cy="482453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Потеря контроля над собой: ребенок часто трогает лицо, сосет палец, гримасничает, кричит и т. п. 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Потеря интереса к компьютеру: ребенок часто отвлекается, вступает в разговоры, обращает внимание на другие предметы, не желая продолжать работу. 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"Утомленная" поза: ребенок склоняется то в одну, то в другую сторону, откидывается на спинку стула, задирает ноги, упираясь в край стола. 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Эмоционально-невротическая реакция – крик, подпрыгивания,  истерический смех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787</TotalTime>
  <Words>948</Words>
  <Application>Microsoft Office PowerPoint</Application>
  <PresentationFormat>Экран (4:3)</PresentationFormat>
  <Paragraphs>162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МЕТОДИЧЕСКИЕ РЕКОМЕНДАЦИИ ПО ИСПОЛЬЗОВАНИЮ  ИКТ В ДОУ</vt:lpstr>
      <vt:lpstr>Презентация PowerPoint</vt:lpstr>
      <vt:lpstr>Использование компьютерных технологий помогает: </vt:lpstr>
      <vt:lpstr>Рекомендации для педагогов по использованию информационно-коммуникационных технологий (ИКТ), технических средств обучения  в ДОУ. </vt:lpstr>
      <vt:lpstr>Требования к  использованию технических средств в организации обучения дошкольников. Требования СанПиН 2.4.1.2660-10. </vt:lpstr>
      <vt:lpstr>Требования к организации просмотра презентаций, мультфильмов и т.д.  </vt:lpstr>
      <vt:lpstr>Презентация PowerPoint</vt:lpstr>
      <vt:lpstr>Презентация PowerPoint</vt:lpstr>
      <vt:lpstr>Признаки компьютерной усталости </vt:lpstr>
      <vt:lpstr>Гигиенические нормы и рекомендации при организации занятий с применением ИКТ:</vt:lpstr>
      <vt:lpstr>Рекомендуемое время для занятий с использованием компьютера: </vt:lpstr>
      <vt:lpstr>Построение занятия с использованием презентаций и требования к их содержанию и оформлению</vt:lpstr>
      <vt:lpstr>Презентация PowerPoint</vt:lpstr>
      <vt:lpstr>Оформление  презентаций </vt:lpstr>
      <vt:lpstr>Презентация PowerPoint</vt:lpstr>
      <vt:lpstr>Текст</vt:lpstr>
      <vt:lpstr>Диаграммы и таблицы</vt:lpstr>
      <vt:lpstr>ДИАГРАММЫ</vt:lpstr>
      <vt:lpstr>Диагностика квалификационных категорий педагогов доу  (объемная гистограмма с группировкой) </vt:lpstr>
      <vt:lpstr>Уровень образования родителей  (объемная круговая диаграмма)</vt:lpstr>
      <vt:lpstr>Схемы </vt:lpstr>
      <vt:lpstr>СХЕМА</vt:lpstr>
      <vt:lpstr>Рисунки, фотографии</vt:lpstr>
      <vt:lpstr>ВОЕННО-ПАТРИОТИЧЕСКАЯ ИГРА ЗАРНИЦА</vt:lpstr>
      <vt:lpstr>Применение презентаций</vt:lpstr>
      <vt:lpstr>Презентация PowerPoint</vt:lpstr>
      <vt:lpstr>Критерии оформления: </vt:lpstr>
      <vt:lpstr>Критерии содержания: </vt:lpstr>
      <vt:lpstr>Критерии применения: </vt:lpstr>
      <vt:lpstr>Критерии технической готовности: </vt:lpstr>
      <vt:lpstr>На безграничных просторах Интернета будем искать только то, что полезно для развития наших детей (программные средства учебного назначения,  методические материалы)</vt:lpstr>
      <vt:lpstr>Полезные сайты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ИСПОЛЬЗОВАНИЮ  ИКТ В ДОУ</dc:title>
  <dc:creator>1995</dc:creator>
  <cp:lastModifiedBy>1995</cp:lastModifiedBy>
  <cp:revision>41</cp:revision>
  <dcterms:created xsi:type="dcterms:W3CDTF">2017-02-27T07:14:53Z</dcterms:created>
  <dcterms:modified xsi:type="dcterms:W3CDTF">2017-03-20T07:35:06Z</dcterms:modified>
</cp:coreProperties>
</file>