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9" r:id="rId10"/>
    <p:sldId id="261" r:id="rId11"/>
    <p:sldId id="267" r:id="rId12"/>
    <p:sldId id="268" r:id="rId13"/>
    <p:sldId id="263" r:id="rId14"/>
    <p:sldId id="262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1311-9F5B-44DB-9C56-3173E8B2EE1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8067-9896-4B23-B392-0E9C8C25C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22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1311-9F5B-44DB-9C56-3173E8B2EE1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8067-9896-4B23-B392-0E9C8C25C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95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1311-9F5B-44DB-9C56-3173E8B2EE1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8067-9896-4B23-B392-0E9C8C25C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230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1311-9F5B-44DB-9C56-3173E8B2EE1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8067-9896-4B23-B392-0E9C8C25C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966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1311-9F5B-44DB-9C56-3173E8B2EE1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8067-9896-4B23-B392-0E9C8C25C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284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1311-9F5B-44DB-9C56-3173E8B2EE1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8067-9896-4B23-B392-0E9C8C25C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78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1311-9F5B-44DB-9C56-3173E8B2EE1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8067-9896-4B23-B392-0E9C8C25C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519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1311-9F5B-44DB-9C56-3173E8B2EE1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8067-9896-4B23-B392-0E9C8C25C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851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1311-9F5B-44DB-9C56-3173E8B2EE1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8067-9896-4B23-B392-0E9C8C25C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331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1311-9F5B-44DB-9C56-3173E8B2EE1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8067-9896-4B23-B392-0E9C8C25C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019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1311-9F5B-44DB-9C56-3173E8B2EE1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8067-9896-4B23-B392-0E9C8C25C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8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1311-9F5B-44DB-9C56-3173E8B2EE1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067-9896-4B23-B392-0E9C8C25C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405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512" y="0"/>
            <a:ext cx="9180512" cy="170080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ПК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80728"/>
            <a:ext cx="9180512" cy="587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882" y="404664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«Прогулка по родному,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незнакомому городу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184482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посвященная </a:t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«Дню памяти жертв политических репрессий»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11663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Велопоход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выходного дня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918" y="4143380"/>
            <a:ext cx="5499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Велопоход организовал и провёл педагог дополнительного образования </a:t>
            </a:r>
            <a:r>
              <a:rPr lang="ru-RU" dirty="0" smtClean="0"/>
              <a:t>МБУ ДО «Центр внешкольной работы»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err="1" smtClean="0"/>
              <a:t>Трофименко</a:t>
            </a:r>
            <a:r>
              <a:rPr lang="ru-RU" b="1" dirty="0" smtClean="0"/>
              <a:t> С.И.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9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19" descr="C:\Users\Александр\AppData\Local\Microsoft\Windows\Temporary Internet Files\Content.Word\DSCN2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23" y="620688"/>
            <a:ext cx="6120680" cy="459295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45224"/>
            <a:ext cx="8229600" cy="896963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Далее маршрут пролегал через памятники «Романтикам 70-х» и стела «66 параллель» к собственно памятнику «501-ой стройки».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49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омантикам 70-х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17" descr="C:\Users\Александр\AppData\Local\Microsoft\Windows\Temporary Internet Files\Content.Word\DSCN27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09061"/>
            <a:ext cx="3807342" cy="367240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628800"/>
            <a:ext cx="3600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Единственный в России памятник романтикам 70-х, приехавшим покорять Крайний Север, находится в Салехарде неподалеку от стелы «66 параллель», на выезде из города. Архитектор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М.Э.Третьяк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Металлическая рама памятника символизирует буровую вышку, а в железобетонных изощрениях трепещет газовый факел. На гранитном основании стелы начертаны названия городов Ямало-Ненецкого автономного округа – отправных точек освоения газовых месторождений.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7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Стела «66 параллель»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1716" y="1412776"/>
            <a:ext cx="4408716" cy="50405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Стела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«66 параллель» – символ географической уникальности города Салехарда, единственного на Земле города на Полярном круге, который делит город на две части. Это отражено в символической стеле – двойной многометровой пирамиде с полукругом в центре.</a:t>
            </a:r>
          </a:p>
          <a:p>
            <a:pPr marL="0" indent="0">
              <a:buNone/>
            </a:pP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Первоначально памятник, созданный в 1980 году в географическом плане стоял не совсем верно и 66-ю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параллель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отражала условно. Но в 2003 году под руководством автора нового проекта Ильи Якушева на улице Броднева (шоссе Аэропорт – Салехард) была поставлена новая стела, теперь уже точно отражающая своим местоположением Полярный круг. Внешне стелла сохранила очертания первоначального варианта, но теперь она смонтирована из более лёгкого современного материала, с подсветкой внутри и снаружи.</a:t>
            </a:r>
          </a:p>
          <a:p>
            <a:endParaRPr lang="ru-RU" dirty="0"/>
          </a:p>
        </p:txBody>
      </p:sp>
      <p:pic>
        <p:nvPicPr>
          <p:cNvPr id="11266" name="Picture 2" descr="http://marshruty.ru/PhotoFiles/d/4/f/2/d4f20994678d467785258fba9bfe4b07/large/P1120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584172" cy="477889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13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66184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амятник 501 стройке – паровоз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412776"/>
            <a:ext cx="3312368" cy="496328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том, какой ценой строился когда-то Салехард и его «дорога жизни»,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салехардцам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напоминает памятник 501 стройке – паровоз, уставленный на постамент у края дороги. На этом месте, по рассказам старожилов, когда-то были расстреляны беглые заключенные. Точное число жертв политического проекта, автором которого был сталинский режим,  неизвестно до сих пор. Понятно лишь, что речь идет о миллионах. И многие из тех, кто был расстрелян или погиб в лагерях, до сих пор лежат в безымянных захоронениях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Рисунок 2" descr="F:\105NIKON\DSCN27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14" r="15808"/>
          <a:stretch/>
        </p:blipFill>
        <p:spPr bwMode="auto">
          <a:xfrm>
            <a:off x="323528" y="1556792"/>
            <a:ext cx="4472744" cy="424847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60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064896" cy="824955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/>
              <a:t>Дорога </a:t>
            </a:r>
            <a:r>
              <a:rPr lang="ru-RU" dirty="0" smtClean="0"/>
              <a:t>домой</a:t>
            </a:r>
            <a:endParaRPr lang="ru-RU" dirty="0"/>
          </a:p>
        </p:txBody>
      </p:sp>
      <p:pic>
        <p:nvPicPr>
          <p:cNvPr id="6146" name="Рисунок 18" descr="F:\105NIKON\DSCN2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5904656" cy="442897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07413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Довольные и уставшие…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0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41168"/>
            <a:ext cx="8435083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Приходите не пожалеете!</a:t>
            </a:r>
            <a:endParaRPr lang="ru-RU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3845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всех желающих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клуб «Велопоход выходного дня»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61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72008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октября 2015 года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состоялся историко-краеведческий велопоход выходного дня: «Прогулка по родному, но незнакомому городу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посвященный «Дню памяти жертв политических репрессий» по теме: «501 стройки Чум – Лабытнанги –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Салехард – Игарка».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6064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«Человек богат своим прошлым, своей памятью, своей историей. Только тот будет истинным гражданином своего государства, кто знает, хранит и приумножает ее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8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229200"/>
            <a:ext cx="8229600" cy="1224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/>
              <a:t>Первым объектом посещения стал музейно-выставочный комплекс И.С. Шемановского. Проведена экскурсия по выставочным залам посвященным «501 стройке», экскурсию провел заведующий отделом новой и новейшей истории Мазурин </a:t>
            </a:r>
            <a:r>
              <a:rPr lang="ru-RU" sz="2800" dirty="0" smtClean="0"/>
              <a:t>А. Б. </a:t>
            </a:r>
            <a:endParaRPr lang="ru-RU" sz="2800" dirty="0"/>
          </a:p>
          <a:p>
            <a:endParaRPr lang="ru-RU" dirty="0"/>
          </a:p>
        </p:txBody>
      </p:sp>
      <p:pic>
        <p:nvPicPr>
          <p:cNvPr id="2050" name="Рисунок 5" descr="C:\Users\Александр\AppData\Local\Microsoft\Windows\Temporary Internet Files\Content.Word\DSCN2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83" y="341582"/>
            <a:ext cx="6083113" cy="456152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65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ПК\Desktop\2015-12-03 21-33-41 Скриншот экран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5118782" cy="207176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41277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 Современный Ямало-Ненецкий окружной музейно-выставочный комплекс им. И.С. Шемановского, созданный в 2002 г., представляет собой учреждение культуры нового типа, сочетающее сохранение традиций, изучения и сохранения историко-культурного наследия и инновационные подходы к их популяризации. В его активах - экспозиционные площади и фондохранилища, научная библиотека, насчитывающая более 13 тысяч книг и редких рукописных изданий, музей-квартира ненецкого писателя Леонида </a:t>
            </a:r>
            <a:r>
              <a:rPr lang="ru-RU" dirty="0" err="1"/>
              <a:t>Лапцуя</a:t>
            </a:r>
            <a:r>
              <a:rPr lang="ru-RU" dirty="0"/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C:\Users\ПК\Desktop\mvk-mal-20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3928" y="4797152"/>
            <a:ext cx="3967649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88640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кружной музейно-выставочный комплекс им. И.С. Шемановского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6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C:\Users\Александр\AppData\Local\Microsoft\Windows\Temporary Internet Files\Content.Word\DSCN2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5476689" cy="4108257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7" y="4511751"/>
            <a:ext cx="7852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Теперь побывать на экскурсии по 501 стройке может каждый желающий в любое время. Это стало возможным благодаря Русскому географическому обществу, точнее результатам их многочисленных экспедиций и исследований. Еще в 2009 году командой «Северный путь» в составе 4х человек была проведена экспедиция. Ее участники прошли в общей сложности 576 км, нашли 34 лагеря, отметили более 350 мостов на участке между городами Надым - Салехард. В прошлом году на местах стройки был проложен туристический маршрут.</a:t>
            </a:r>
          </a:p>
        </p:txBody>
      </p:sp>
    </p:spTree>
    <p:extLst>
      <p:ext uri="{BB962C8B-B14F-4D97-AF65-F5344CB8AC3E}">
        <p14:creationId xmlns="" xmlns:p14="http://schemas.microsoft.com/office/powerpoint/2010/main" val="24244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57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Мертвая дорога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124744"/>
            <a:ext cx="3960440" cy="48531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501 стройка - это брошенная железная дорога Салехард – Игарка, которую еще называют «Мертвой дорогой». Она является одним из исторических памятников края, который растянулся на сотни километров вдоль Полярного круга. Ее строили заключённые с 1947-го по 1953 год под завесой полной секретности. В системе ГУЛАГа было Главное управление лагерного железнодорожного строительства, которое насчитывало более 290 тысяч заключенных, где работали лучшие инженеры.</a:t>
            </a:r>
          </a:p>
        </p:txBody>
      </p:sp>
      <p:pic>
        <p:nvPicPr>
          <p:cNvPr id="8194" name="Picture 2" descr="Генеральский мо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68760"/>
            <a:ext cx="3844749" cy="2563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Барак заключенн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13834"/>
            <a:ext cx="3844749" cy="2563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84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4664"/>
            <a:ext cx="7581528" cy="158417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Дальнейшее передвижение по городу на велосипедах до памятника «Памяти жертв политических репрессий», где состоялось возложение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цветов.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Рисунок 14" descr="F:\105NIKON\DSCN2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701865" cy="352839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301208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Траурный митинг памяти жертв политических репрессий ежегодно проходит у здания зооветеринарного техникума окружной столицы. Здесь установлен гранитный валун с мемориальной табличкой - в честь тех, чей нелегкий жизненный путь волею судеб завершился на ямальской земле.</a:t>
            </a:r>
          </a:p>
        </p:txBody>
      </p:sp>
      <p:pic>
        <p:nvPicPr>
          <p:cNvPr id="3078" name="Picture 6" descr="http://new.u24.ru/img/news/article_big_207861446198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10926"/>
            <a:ext cx="3328490" cy="249636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47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1"/>
            <a:ext cx="7149480" cy="1008112"/>
          </a:xfrm>
        </p:spPr>
        <p:txBody>
          <a:bodyPr/>
          <a:lstStyle/>
          <a:p>
            <a:pPr marL="0" indent="0" algn="r">
              <a:buNone/>
            </a:pPr>
            <a:r>
              <a:rPr lang="ru-RU" sz="1800" dirty="0"/>
              <a:t>Дальнейший маршрут пролегал по улицам города к достопримечательному </a:t>
            </a:r>
            <a:r>
              <a:rPr lang="ru-RU" sz="1800" dirty="0" smtClean="0"/>
              <a:t>месту, </a:t>
            </a:r>
            <a:r>
              <a:rPr lang="ru-RU" sz="1800" dirty="0"/>
              <a:t>участку железнодорожного полотна «Чум-Салехард-Игарка» (50-е годы ХХ века)</a:t>
            </a:r>
          </a:p>
          <a:p>
            <a:endParaRPr lang="ru-RU" dirty="0"/>
          </a:p>
        </p:txBody>
      </p:sp>
      <p:pic>
        <p:nvPicPr>
          <p:cNvPr id="6" name="Рисунок 16" descr="C:\Users\Александр\AppData\Local\Microsoft\Windows\Temporary Internet Files\Content.Word\DSCN273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07006"/>
            <a:ext cx="6696744" cy="502428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03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часток железнодорожного полотна «Чум-Салехард-Игарка»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783357"/>
            <a:ext cx="410445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/>
              <a:t>Отрезок полотна железной дороги в районе г. Салехарда относится к периоду истории строительства Трансарктической железнодорожной магистрали от Урала до Енисея 1947 – 1953 годов протяжённостью около полутора тысяч километров вдоль Полярного круга, стратегическая цель которого – индустриально освоить безбрежные просторы сибирского Севера, богатые природными ресурсами и связать между собой воднотранспортные магистрали Оби и Енисея в интересах обороноспособности страны. Однако после смерти Сталина в мае 1953 года было принято решение ликвидировать строительство железнодорожной линии "Чум – Салехард – Игарка". </a:t>
            </a:r>
          </a:p>
        </p:txBody>
      </p:sp>
      <p:pic>
        <p:nvPicPr>
          <p:cNvPr id="5" name="Рисунок 15" descr="C:\Users\Александр\AppData\Local\Microsoft\Windows\Temporary Internet Files\Content.Word\DSCN27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628800"/>
            <a:ext cx="3696915" cy="4680520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47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750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«Прогулка по родному,  но незнакомому городу» </vt:lpstr>
      <vt:lpstr>Слайд 2</vt:lpstr>
      <vt:lpstr>Слайд 3</vt:lpstr>
      <vt:lpstr>Слайд 4</vt:lpstr>
      <vt:lpstr>Слайд 5</vt:lpstr>
      <vt:lpstr>Мертвая дорога</vt:lpstr>
      <vt:lpstr>Слайд 7</vt:lpstr>
      <vt:lpstr>Слайд 8</vt:lpstr>
      <vt:lpstr>Участок железнодорожного полотна «Чум-Салехард-Игарка»</vt:lpstr>
      <vt:lpstr>Слайд 10</vt:lpstr>
      <vt:lpstr>Романтикам 70-х</vt:lpstr>
      <vt:lpstr>Стела «66 параллель»</vt:lpstr>
      <vt:lpstr>Памятник 501 стройке – паровоз</vt:lpstr>
      <vt:lpstr>Слайд 14</vt:lpstr>
      <vt:lpstr>Приходите не пожалеете!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«Прогулка по родному, но незнакомому городу», посвященного «Дню памяти жертв политических репрессий»</dc:title>
  <dc:creator>ПК</dc:creator>
  <cp:lastModifiedBy>1</cp:lastModifiedBy>
  <cp:revision>15</cp:revision>
  <dcterms:created xsi:type="dcterms:W3CDTF">2015-12-03T15:45:56Z</dcterms:created>
  <dcterms:modified xsi:type="dcterms:W3CDTF">2016-01-29T11:48:28Z</dcterms:modified>
</cp:coreProperties>
</file>