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esktop\&#1055;&#1056;&#1054;&#1045;&#1050;&#1058;%20&#1055;&#1045;&#1053;&#1068;&#1050;&#1054;&#1042;&#1054;\&#1050;&#1088;&#1072;&#1089;&#1080;&#1074;&#1086;&#1077;%20&#1074;&#1080;&#1076;&#1077;&#1086;%20&#1086;%20&#1052;&#1086;&#1089;&#1082;&#1074;&#1077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ok\Desktop\Фото разное\новые 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332038"/>
            <a:ext cx="6034616" cy="452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5" name="Picture 1" descr="C:\Users\Userok\Desktop\06.gif_480_480_0_64000_0_1_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58" y="0"/>
            <a:ext cx="4214842" cy="371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«Почему люди любят путешествовать?»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Прудниковой </a:t>
            </a:r>
            <a:r>
              <a:rPr lang="ru-RU" dirty="0" err="1" smtClean="0"/>
              <a:t>Виолетты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 Хейердал</a:t>
            </a:r>
            <a:endParaRPr lang="ru-RU" dirty="0"/>
          </a:p>
        </p:txBody>
      </p:sp>
      <p:pic>
        <p:nvPicPr>
          <p:cNvPr id="4" name="Содержимое 3" descr="C:\Users\Userok\Desktop\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4950" y="1571612"/>
            <a:ext cx="6638950" cy="31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Юрий Сенкевич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ok\Desktop\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786742" cy="304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Николай Дроздов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ok\Desktop\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072098" cy="33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Фёдор Конюхов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ok\Desktop\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072362" cy="328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err="1" smtClean="0"/>
              <a:t>Эбби</a:t>
            </a:r>
            <a:r>
              <a:rPr lang="ru-RU" b="0" dirty="0" smtClean="0"/>
              <a:t> </a:t>
            </a:r>
            <a:r>
              <a:rPr lang="ru-RU" b="0" dirty="0" err="1" smtClean="0"/>
              <a:t>Сандерленд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ok\Desktop\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358114" cy="352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Джейсон Льюис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ok\Desktop\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929486" cy="361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ok\Desktop\7857478_be1bc29c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857916" cy="50006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Психологический эффект путешествия.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Users\Userok\Desktop\Фото разное\новые 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2332038"/>
            <a:ext cx="6034616" cy="452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Среди обучающихся нашей школы 5-11 классы мы повели анкетирование.</a:t>
            </a:r>
          </a:p>
          <a:p>
            <a:r>
              <a:rPr lang="ru-RU" dirty="0" smtClean="0"/>
              <a:t>Анкетирование было добровольным и анонимным. В анкете были такие вопросы:</a:t>
            </a:r>
          </a:p>
          <a:p>
            <a:r>
              <a:rPr lang="ru-RU" dirty="0" smtClean="0"/>
              <a:t>1.Путешествуете ли вы?</a:t>
            </a:r>
          </a:p>
          <a:p>
            <a:r>
              <a:rPr lang="ru-RU" dirty="0" smtClean="0"/>
              <a:t>Если да, то где побывали?</a:t>
            </a:r>
          </a:p>
          <a:p>
            <a:r>
              <a:rPr lang="ru-RU" dirty="0" smtClean="0"/>
              <a:t>2.Хотели бы вы путешествовать?</a:t>
            </a:r>
          </a:p>
          <a:p>
            <a:r>
              <a:rPr lang="ru-RU" dirty="0" smtClean="0"/>
              <a:t>Какие места хотели бы посетить?</a:t>
            </a:r>
          </a:p>
          <a:p>
            <a:r>
              <a:rPr lang="ru-RU" b="1" dirty="0" smtClean="0"/>
              <a:t>Результаты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 опросе приняло участие:</a:t>
            </a:r>
            <a:r>
              <a:rPr lang="ru-RU" b="1" dirty="0" smtClean="0"/>
              <a:t>35</a:t>
            </a:r>
            <a:r>
              <a:rPr lang="ru-RU" dirty="0" smtClean="0"/>
              <a:t> обучающихся.</a:t>
            </a:r>
          </a:p>
          <a:p>
            <a:r>
              <a:rPr lang="ru-RU" dirty="0" smtClean="0"/>
              <a:t>Путешествуют:</a:t>
            </a:r>
            <a:r>
              <a:rPr lang="ru-RU" b="1" dirty="0" smtClean="0"/>
              <a:t>22</a:t>
            </a:r>
            <a:endParaRPr lang="ru-RU" dirty="0" smtClean="0"/>
          </a:p>
          <a:p>
            <a:r>
              <a:rPr lang="ru-RU" dirty="0" smtClean="0"/>
              <a:t>Побывали: часто встречается город Новосибирск, город Черепаново ,город Бердск, Алтай, в Москве (2), в Санкт- Петербурге(3),Тюмень(1),Крым(1),Самара(1),Краснодар(1).</a:t>
            </a:r>
          </a:p>
          <a:p>
            <a:r>
              <a:rPr lang="ru-RU" dirty="0" smtClean="0"/>
              <a:t>Хотели бы путешествовать:</a:t>
            </a:r>
            <a:r>
              <a:rPr lang="ru-RU" b="1" dirty="0" smtClean="0"/>
              <a:t>31</a:t>
            </a:r>
            <a:r>
              <a:rPr lang="ru-RU" dirty="0" smtClean="0"/>
              <a:t> обучающийся.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Анкетирование.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Москва.</a:t>
            </a:r>
            <a:endParaRPr lang="ru-RU" dirty="0"/>
          </a:p>
        </p:txBody>
      </p:sp>
      <p:pic>
        <p:nvPicPr>
          <p:cNvPr id="36866" name="Picture 2" descr="C:\Users\Userok\Desktop\14513854003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086100" cy="2314575"/>
          </a:xfrm>
          <a:prstGeom prst="rect">
            <a:avLst/>
          </a:prstGeom>
          <a:noFill/>
        </p:spPr>
      </p:pic>
      <p:pic>
        <p:nvPicPr>
          <p:cNvPr id="36867" name="Picture 3" descr="C:\Users\Userok\Desktop\1451385400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3810000" cy="2143125"/>
          </a:xfrm>
          <a:prstGeom prst="rect">
            <a:avLst/>
          </a:prstGeom>
          <a:noFill/>
        </p:spPr>
      </p:pic>
      <p:pic>
        <p:nvPicPr>
          <p:cNvPr id="36868" name="Picture 4" descr="C:\Users\Userok\Desktop\1451385417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85728"/>
            <a:ext cx="2057400" cy="3657600"/>
          </a:xfrm>
          <a:prstGeom prst="rect">
            <a:avLst/>
          </a:prstGeom>
          <a:noFill/>
        </p:spPr>
      </p:pic>
      <p:pic>
        <p:nvPicPr>
          <p:cNvPr id="36869" name="Picture 5" descr="C:\Users\Userok\Desktop\14513854320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285860"/>
            <a:ext cx="2057400" cy="3657600"/>
          </a:xfrm>
          <a:prstGeom prst="rect">
            <a:avLst/>
          </a:prstGeom>
          <a:noFill/>
        </p:spPr>
      </p:pic>
      <p:pic>
        <p:nvPicPr>
          <p:cNvPr id="36870" name="Picture 6" descr="C:\Users\Userok\Desktop\14513854035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200400"/>
            <a:ext cx="2057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Красивое видео о Москв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314325"/>
            <a:ext cx="8143932" cy="5972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ok\Desktop\Фото разное\новые 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2571744"/>
            <a:ext cx="6034616" cy="452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Объект исследования</a:t>
            </a:r>
            <a:r>
              <a:rPr lang="ru-RU" dirty="0" smtClean="0"/>
              <a:t> – обучающиеся 5-11 классов.</a:t>
            </a:r>
          </a:p>
          <a:p>
            <a:r>
              <a:rPr lang="ru-RU" b="1" dirty="0" smtClean="0"/>
              <a:t>Предмет исследования</a:t>
            </a:r>
            <a:r>
              <a:rPr lang="ru-RU" dirty="0" smtClean="0"/>
              <a:t> – предпочтения людей в путешествиях.</a:t>
            </a:r>
          </a:p>
          <a:p>
            <a:r>
              <a:rPr lang="ru-RU" b="1" dirty="0" smtClean="0"/>
              <a:t>Цель исследования</a:t>
            </a:r>
            <a:r>
              <a:rPr lang="ru-RU" dirty="0" smtClean="0"/>
              <a:t> – выяснить, почему же люди любят путешествовать.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1" name="Picture 1" descr="C:\Users\Userok\Desktop\AN12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14818"/>
            <a:ext cx="2800364" cy="2290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2770" name="Picture 2" descr="C:\Users\Userok\Desktop\smajl_igraet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485778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ok\Desktop\4443457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2428892" cy="178595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Задачи исследования:</a:t>
            </a:r>
            <a:endParaRPr lang="ru-RU" dirty="0" smtClean="0"/>
          </a:p>
          <a:p>
            <a:pPr lvl="0"/>
            <a:r>
              <a:rPr lang="ru-RU" dirty="0" smtClean="0"/>
              <a:t>Познакомиться в литературных изданиях о великих путешественниках прошлых лет.</a:t>
            </a:r>
          </a:p>
          <a:p>
            <a:pPr lvl="0"/>
            <a:r>
              <a:rPr lang="ru-RU" dirty="0" smtClean="0"/>
              <a:t>Найти в Интернете сведения о современных путешественниках.</a:t>
            </a:r>
          </a:p>
          <a:p>
            <a:pPr lvl="0"/>
            <a:r>
              <a:rPr lang="ru-RU" dirty="0" smtClean="0"/>
              <a:t>Получить консультацию у  школьного психолога по волнующему вопросу.</a:t>
            </a:r>
          </a:p>
          <a:p>
            <a:pPr lvl="0"/>
            <a:r>
              <a:rPr lang="ru-RU" dirty="0" smtClean="0"/>
              <a:t>Провести анкетирование среди обучающихся 5-11 классов нашей школы.</a:t>
            </a:r>
          </a:p>
          <a:p>
            <a:pPr lvl="0"/>
            <a:r>
              <a:rPr lang="ru-RU" dirty="0" smtClean="0"/>
              <a:t>Рассказать о моих путешествиях.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dirty="0" smtClean="0"/>
              <a:t>Гипотеза: «Лучше один раз увидеть, чем сто раз услышать»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Джеймс Кук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«Великие путешественники прошлых лет»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1" name="Picture 1" descr="C:\Users\Userok\Desktop\проект2017\744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238374"/>
            <a:ext cx="4286270" cy="3476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Христофор Колумб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C:\Users\Userok\Desktop\74489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25" y="1639094"/>
            <a:ext cx="5619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Васко</a:t>
            </a:r>
            <a:r>
              <a:rPr lang="ru-RU" dirty="0" smtClean="0"/>
              <a:t> да Гама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C:\Users\Userok\Desktop\7449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4000518" cy="381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Афанасий Никитин</a:t>
            </a:r>
            <a:endParaRPr lang="ru-RU" dirty="0"/>
          </a:p>
        </p:txBody>
      </p:sp>
      <p:pic>
        <p:nvPicPr>
          <p:cNvPr id="10241" name="Picture 1" descr="C:\Users\Userok\Desktop\img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Жак-Ив</a:t>
            </a:r>
            <a:r>
              <a:rPr lang="ru-RU" dirty="0" smtClean="0"/>
              <a:t> </a:t>
            </a:r>
            <a:r>
              <a:rPr lang="ru-RU" dirty="0" err="1" smtClean="0"/>
              <a:t>Кусто</a:t>
            </a:r>
            <a:r>
              <a:rPr lang="ru-RU" dirty="0" smtClean="0"/>
              <a:t>́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Самые знаменитые путешественники современности.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Userok\Desktop\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24137"/>
            <a:ext cx="6143668" cy="316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</TotalTime>
  <Words>232</Words>
  <PresentationFormat>Экран (4:3)</PresentationFormat>
  <Paragraphs>40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«Почему люди любят путешествовать?» </vt:lpstr>
      <vt:lpstr>Слайд 2</vt:lpstr>
      <vt:lpstr>Слайд 3</vt:lpstr>
      <vt:lpstr>Гипотеза: «Лучше один раз увидеть, чем сто раз услышать»</vt:lpstr>
      <vt:lpstr> «Великие путешественники прошлых лет» </vt:lpstr>
      <vt:lpstr>Христофор Колумб </vt:lpstr>
      <vt:lpstr>Васко да Гама   </vt:lpstr>
      <vt:lpstr> Афанасий Никитин</vt:lpstr>
      <vt:lpstr> Самые знаменитые путешественники современности. </vt:lpstr>
      <vt:lpstr>Тур Хейердал</vt:lpstr>
      <vt:lpstr>Юрий Сенкевич </vt:lpstr>
      <vt:lpstr>Николай Дроздов </vt:lpstr>
      <vt:lpstr>Фёдор Конюхов </vt:lpstr>
      <vt:lpstr>Эбби Сандерленд </vt:lpstr>
      <vt:lpstr>Джейсон Льюис </vt:lpstr>
      <vt:lpstr>Психологический эффект путешествия. </vt:lpstr>
      <vt:lpstr>Анкетирование.</vt:lpstr>
      <vt:lpstr> Москва.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«Почему люди любят путешествовать?» </dc:title>
  <dc:creator>Userok</dc:creator>
  <cp:lastModifiedBy>Пользователь</cp:lastModifiedBy>
  <cp:revision>15</cp:revision>
  <dcterms:created xsi:type="dcterms:W3CDTF">2017-03-26T14:24:35Z</dcterms:created>
  <dcterms:modified xsi:type="dcterms:W3CDTF">2017-03-29T02:47:00Z</dcterms:modified>
</cp:coreProperties>
</file>