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69" r:id="rId5"/>
    <p:sldId id="266" r:id="rId6"/>
    <p:sldId id="258" r:id="rId7"/>
    <p:sldId id="260" r:id="rId8"/>
    <p:sldId id="270" r:id="rId9"/>
    <p:sldId id="259" r:id="rId10"/>
    <p:sldId id="261" r:id="rId11"/>
    <p:sldId id="262" r:id="rId12"/>
    <p:sldId id="271" r:id="rId13"/>
    <p:sldId id="275" r:id="rId14"/>
    <p:sldId id="280" r:id="rId15"/>
    <p:sldId id="281" r:id="rId16"/>
    <p:sldId id="282" r:id="rId17"/>
    <p:sldId id="286" r:id="rId18"/>
    <p:sldId id="283" r:id="rId19"/>
    <p:sldId id="285" r:id="rId20"/>
    <p:sldId id="272" r:id="rId21"/>
    <p:sldId id="263" r:id="rId22"/>
    <p:sldId id="264" r:id="rId23"/>
    <p:sldId id="276" r:id="rId24"/>
    <p:sldId id="265" r:id="rId25"/>
    <p:sldId id="277" r:id="rId26"/>
    <p:sldId id="278" r:id="rId27"/>
    <p:sldId id="267" r:id="rId28"/>
    <p:sldId id="268" r:id="rId29"/>
    <p:sldId id="279" r:id="rId30"/>
    <p:sldId id="27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70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F2DE-8749-4289-B2B3-36CECCA2B742}" type="datetimeFigureOut">
              <a:rPr lang="ru-RU" smtClean="0"/>
              <a:t>24.03.2017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0D30-2520-4B67-B375-71DB51B14D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F2DE-8749-4289-B2B3-36CECCA2B742}" type="datetimeFigureOut">
              <a:rPr lang="ru-RU" smtClean="0"/>
              <a:t>24.03.2017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0D30-2520-4B67-B375-71DB51B14D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F2DE-8749-4289-B2B3-36CECCA2B742}" type="datetimeFigureOut">
              <a:rPr lang="ru-RU" smtClean="0"/>
              <a:t>24.03.2017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0D30-2520-4B67-B375-71DB51B14D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F2DE-8749-4289-B2B3-36CECCA2B742}" type="datetimeFigureOut">
              <a:rPr lang="ru-RU" smtClean="0"/>
              <a:t>24.03.2017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0D30-2520-4B67-B375-71DB51B14D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F2DE-8749-4289-B2B3-36CECCA2B742}" type="datetimeFigureOut">
              <a:rPr lang="ru-RU" smtClean="0"/>
              <a:t>24.03.2017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0D30-2520-4B67-B375-71DB51B14D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F2DE-8749-4289-B2B3-36CECCA2B742}" type="datetimeFigureOut">
              <a:rPr lang="ru-RU" smtClean="0"/>
              <a:t>24.03.2017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0D30-2520-4B67-B375-71DB51B14D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F2DE-8749-4289-B2B3-36CECCA2B742}" type="datetimeFigureOut">
              <a:rPr lang="ru-RU" smtClean="0"/>
              <a:t>24.03.2017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0D30-2520-4B67-B375-71DB51B14D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F2DE-8749-4289-B2B3-36CECCA2B742}" type="datetimeFigureOut">
              <a:rPr lang="ru-RU" smtClean="0"/>
              <a:t>24.03.2017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0D30-2520-4B67-B375-71DB51B14D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F2DE-8749-4289-B2B3-36CECCA2B742}" type="datetimeFigureOut">
              <a:rPr lang="ru-RU" smtClean="0"/>
              <a:t>24.03.2017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0D30-2520-4B67-B375-71DB51B14D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F2DE-8749-4289-B2B3-36CECCA2B742}" type="datetimeFigureOut">
              <a:rPr lang="ru-RU" smtClean="0"/>
              <a:t>24.03.2017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0D30-2520-4B67-B375-71DB51B14D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F2DE-8749-4289-B2B3-36CECCA2B742}" type="datetimeFigureOut">
              <a:rPr lang="ru-RU" smtClean="0"/>
              <a:t>24.03.2017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0D30-2520-4B67-B375-71DB51B14D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1F2DE-8749-4289-B2B3-36CECCA2B742}" type="datetimeFigureOut">
              <a:rPr lang="ru-RU" smtClean="0"/>
              <a:t>24.03.2017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D0D30-2520-4B67-B375-71DB51B14D2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gif"/><Relationship Id="rId10" Type="http://schemas.openxmlformats.org/officeDocument/2006/relationships/image" Target="../media/image30.jpeg"/><Relationship Id="rId4" Type="http://schemas.openxmlformats.org/officeDocument/2006/relationships/image" Target="../media/image24.gif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gif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5" Type="http://schemas.openxmlformats.org/officeDocument/2006/relationships/image" Target="../media/image61.jpeg"/><Relationship Id="rId10" Type="http://schemas.openxmlformats.org/officeDocument/2006/relationships/image" Target="../media/image57.jpeg"/><Relationship Id="rId4" Type="http://schemas.openxmlformats.org/officeDocument/2006/relationships/image" Target="../media/image51.gif"/><Relationship Id="rId9" Type="http://schemas.openxmlformats.org/officeDocument/2006/relationships/image" Target="../media/image56.jpeg"/><Relationship Id="rId14" Type="http://schemas.openxmlformats.org/officeDocument/2006/relationships/image" Target="../media/image1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7" Type="http://schemas.openxmlformats.org/officeDocument/2006/relationships/image" Target="../media/image67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gif"/><Relationship Id="rId4" Type="http://schemas.openxmlformats.org/officeDocument/2006/relationships/image" Target="../media/image6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gif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1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5" Type="http://schemas.openxmlformats.org/officeDocument/2006/relationships/image" Target="../media/image70.png"/><Relationship Id="rId10" Type="http://schemas.openxmlformats.org/officeDocument/2006/relationships/image" Target="../media/image6.gif"/><Relationship Id="rId4" Type="http://schemas.openxmlformats.org/officeDocument/2006/relationships/image" Target="../media/image3.jpeg"/><Relationship Id="rId9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gif"/><Relationship Id="rId5" Type="http://schemas.openxmlformats.org/officeDocument/2006/relationships/image" Target="../media/image20.jpeg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8180" y="332656"/>
            <a:ext cx="82153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Пиратские сокровища</a:t>
            </a:r>
            <a:endParaRPr lang="ru-RU" sz="60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6" name="Picture 2" descr="http://www.fotooboi.ru/upload/iblock/ea6/ea67d25c83a6b4f6ce08440f67568f5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48" y="1259515"/>
            <a:ext cx="4634918" cy="407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elodiya_Gitary_-_Piraty_karibskogo_morya_(iPlay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49.3868" end="68300.143200000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8750" y="332656"/>
            <a:ext cx="304800" cy="304800"/>
          </a:xfrm>
          <a:prstGeom prst="rect">
            <a:avLst/>
          </a:prstGeom>
        </p:spPr>
      </p:pic>
      <p:pic>
        <p:nvPicPr>
          <p:cNvPr id="8" name="Picture 10" descr="http://kartinki-vernisazh.ru/_ph/105/2/65628527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8180" y="1259515"/>
            <a:ext cx="1101379" cy="85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laycast.ru/uploads/2016/11/28/20681250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38955"/>
            <a:ext cx="805821" cy="130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99278" y="1484784"/>
            <a:ext cx="331976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Segoe Print" panose="02000600000000000000" pitchFamily="2" charset="0"/>
                <a:cs typeface="EucrosiaUPC" panose="02020603050405020304" pitchFamily="18" charset="-34"/>
              </a:rPr>
              <a:t>Я, старый пират,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Segoe Print" panose="02000600000000000000" pitchFamily="2" charset="0"/>
                <a:cs typeface="EucrosiaUPC" panose="02020603050405020304" pitchFamily="18" charset="-34"/>
              </a:rPr>
              <a:t>Спрятал своё сокровище.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Segoe Print" panose="02000600000000000000" pitchFamily="2" charset="0"/>
                <a:cs typeface="EucrosiaUPC" panose="02020603050405020304" pitchFamily="18" charset="-34"/>
              </a:rPr>
              <a:t>Найти смогут самые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Segoe Print" panose="02000600000000000000" pitchFamily="2" charset="0"/>
                <a:cs typeface="EucrosiaUPC" panose="02020603050405020304" pitchFamily="18" charset="-34"/>
              </a:rPr>
              <a:t>внимательные, хитрые пираты. Чтобы 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Segoe Print" panose="02000600000000000000" pitchFamily="2" charset="0"/>
                <a:cs typeface="EucrosiaUPC" panose="02020603050405020304" pitchFamily="18" charset="-34"/>
              </a:rPr>
              <a:t>добыть  сокровища Вам нужно пройти  задания.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Segoe Print" panose="02000600000000000000" pitchFamily="2" charset="0"/>
                <a:cs typeface="EucrosiaUPC" panose="02020603050405020304" pitchFamily="18" charset="-34"/>
              </a:rPr>
              <a:t>Награда ждёт Вас морские волки!!!</a:t>
            </a:r>
            <a:endParaRPr lang="ru-RU" sz="2000" dirty="0">
              <a:solidFill>
                <a:srgbClr val="FF0000"/>
              </a:solidFill>
              <a:latin typeface="Segoe Print" panose="02000600000000000000" pitchFamily="2" charset="0"/>
              <a:cs typeface="EucrosiaUPC" panose="02020603050405020304" pitchFamily="18" charset="-34"/>
            </a:endParaRPr>
          </a:p>
        </p:txBody>
      </p:sp>
      <p:pic>
        <p:nvPicPr>
          <p:cNvPr id="11" name="Picture 6" descr="http://www.playcast.ru/uploads/2016/11/28/20681250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811" y="75398"/>
            <a:ext cx="964179" cy="156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00830" y="286834"/>
            <a:ext cx="822960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Назови каждую группу предметов одним словом</a:t>
            </a:r>
          </a:p>
        </p:txBody>
      </p:sp>
      <p:pic>
        <p:nvPicPr>
          <p:cNvPr id="6" name="Рисунок 9" descr="obuv5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60" y="946279"/>
            <a:ext cx="8810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3" descr="odeg1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802" y="1237058"/>
            <a:ext cx="774129" cy="69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7" descr="an1_zajkaplja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24" y="5158155"/>
            <a:ext cx="701675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2" descr="birds_13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1" y="2943902"/>
            <a:ext cx="533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nenuda.ru/nuda/162/161655/161655_html_m790a9aa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5" r="873" b="54020"/>
          <a:stretch/>
        </p:blipFill>
        <p:spPr bwMode="auto">
          <a:xfrm>
            <a:off x="1451288" y="794101"/>
            <a:ext cx="1564844" cy="214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nenuda.ru/nuda/162/161655/161655_html_m790a9aa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44" b="54020"/>
          <a:stretch/>
        </p:blipFill>
        <p:spPr bwMode="auto">
          <a:xfrm>
            <a:off x="3479591" y="1585416"/>
            <a:ext cx="1542209" cy="210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nenuda.ru/nuda/162/161655/161655_html_m790a9aa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61" r="286" b="1563"/>
          <a:stretch/>
        </p:blipFill>
        <p:spPr bwMode="auto">
          <a:xfrm>
            <a:off x="5508104" y="2348880"/>
            <a:ext cx="1677168" cy="22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nenuda.ru/nuda/162/161655/161655_html_m790a9aa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9" t="50061" r="53381" b="1563"/>
          <a:stretch/>
        </p:blipFill>
        <p:spPr bwMode="auto">
          <a:xfrm>
            <a:off x="7308304" y="923645"/>
            <a:ext cx="1440954" cy="202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7gy.ru/images/stories/nazovi-1-slovom/26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 t="5257" r="52928" b="55644"/>
          <a:stretch/>
        </p:blipFill>
        <p:spPr bwMode="auto">
          <a:xfrm>
            <a:off x="3176834" y="4044014"/>
            <a:ext cx="2147725" cy="139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svadbuzz.ru/sites/default/files/imagecache/photo-big/users/1/photo/2016/34/TmuEn_kFQ-I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5557" r="53367" b="54806"/>
          <a:stretch/>
        </p:blipFill>
        <p:spPr bwMode="auto">
          <a:xfrm>
            <a:off x="1057117" y="5229200"/>
            <a:ext cx="1959015" cy="130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graphnet.ru/images/184543_kartinki-s-izobrazheniem-pereletnyh-ptic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89" y="3355839"/>
            <a:ext cx="2022267" cy="144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mdata.yandex.net/i?path=b0812134502__img_id847134772549862889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36" y="5442930"/>
            <a:ext cx="500429" cy="5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www.coollady.ru/pic/0004/056/00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272" y="3431939"/>
            <a:ext cx="649652" cy="50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zezete2.z.e.pic.centerblog.net/o/87f095d3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971" y="1067078"/>
            <a:ext cx="524333" cy="52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76133" y="790890"/>
            <a:ext cx="328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1.</a:t>
            </a:r>
            <a:endParaRPr lang="ru-RU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77468" y="1400750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2.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54397" y="4973489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3.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34938" y="3062607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4.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39302" y="3755619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5.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66991" y="1979548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6.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88534" y="609435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7.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71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23528" y="26064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Назови в каждом ряду предмет, который не подходит к остальным. Объясни, почему он лишний.</a:t>
            </a:r>
            <a:endParaRPr kumimoji="0" lang="ru-RU" alt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Содержимое 3" descr="Image9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5072062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butterf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82316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butterf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3" y="2780928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butterf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17032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butterf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725144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45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fotooboi.ru/upload/iblock/ea6/ea67d25c83a6b4f6ce08440f67568f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76672"/>
            <a:ext cx="532508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walldeco.ua/img/gallery/2/thumbs/thumb_l_2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36912"/>
            <a:ext cx="576064" cy="69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74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6087E-6 L 0.07084 -2.6087E-6 C 0.10261 -2.6087E-6 0.14184 -0.01989 0.14184 -0.03584 L 0.14184 -0.07169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35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http://animo2.ucoz.ru/_ph/14/2/374382141.gif"/>
          <p:cNvPicPr>
            <a:picLocks noChangeAspect="1" noChangeArrowheads="1" noCrop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 flipH="1">
            <a:off x="7308304" y="1025093"/>
            <a:ext cx="1666875" cy="1666875"/>
          </a:xfrm>
          <a:prstGeom prst="rect">
            <a:avLst/>
          </a:prstGeom>
          <a:noFill/>
        </p:spPr>
      </p:pic>
      <p:pic>
        <p:nvPicPr>
          <p:cNvPr id="7" name="Picture 4" descr="0_a2f31_d83aae6c_ori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64" y="3286829"/>
            <a:ext cx="2808312" cy="357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0_a1f28_9941205f_ori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23886"/>
            <a:ext cx="2250993" cy="386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РЕЗКА ХОРОШЕЕ НАСТРОЕНИ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16083" y="1248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7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0_a1f21_e70e6e36_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948"/>
            <a:ext cx="333375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0_a2f27_c5cee024_ori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382" y="2060848"/>
            <a:ext cx="2894012" cy="376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tochkagif.ru/_ph/89/2/65613083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2958987" cy="227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29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0_a2f30_d3c276da_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16" y="2527300"/>
            <a:ext cx="3092450" cy="433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0_a1f2f_b960761d_ori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45830"/>
            <a:ext cx="27813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animo2.ucoz.ru/_ph/14/2/37438214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93" y="545732"/>
            <a:ext cx="1981567" cy="198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93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0_a2f31_d83aae6c_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2" y="2762521"/>
            <a:ext cx="3346450" cy="425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0_a1f16_cbcc2bd1_ori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51472"/>
            <a:ext cx="2624137" cy="328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w.stihi.ru/pics/2016/03/31/98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0272" y="476672"/>
            <a:ext cx="1728192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03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0_a1f21_e70e6e36_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948"/>
            <a:ext cx="333375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0_a2f27_c5cee024_ori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382" y="2060848"/>
            <a:ext cx="2894012" cy="376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16" y="692696"/>
            <a:ext cx="1656730" cy="165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48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0_a2f30_d3c276da_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6872"/>
            <a:ext cx="3092450" cy="433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0_a1f2f_b960761d_ori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45830"/>
            <a:ext cx="27813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tochkagif.ru/_ph/89/2/65613083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052736"/>
            <a:ext cx="1928390" cy="148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78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0_a2f31_d83aae6c_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2" y="2762521"/>
            <a:ext cx="3346450" cy="425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0_a1f16_cbcc2bd1_ori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51472"/>
            <a:ext cx="2624137" cy="328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stihi.ru/pics/2016/03/31/98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36205" y="236079"/>
            <a:ext cx="1584176" cy="198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22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fs00.infourok.ru/images/doc/317/317001/hello_html_2b91fd6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t="8490" r="8696" b="1738"/>
          <a:stretch/>
        </p:blipFill>
        <p:spPr bwMode="auto">
          <a:xfrm>
            <a:off x="467544" y="524601"/>
            <a:ext cx="4086500" cy="5918964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16016" y="329751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Помоги Сэму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найти 8 отличий</a:t>
            </a:r>
            <a:endParaRPr lang="ru-RU" sz="2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978911"/>
              </p:ext>
            </p:extLst>
          </p:nvPr>
        </p:nvGraphicFramePr>
        <p:xfrm>
          <a:off x="5604284" y="1124744"/>
          <a:ext cx="959768" cy="31683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768"/>
              </a:tblGrid>
              <a:tr h="3960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Овал 6"/>
          <p:cNvSpPr/>
          <p:nvPr/>
        </p:nvSpPr>
        <p:spPr>
          <a:xfrm>
            <a:off x="5886566" y="1160748"/>
            <a:ext cx="413625" cy="3240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916915" y="1563020"/>
            <a:ext cx="378328" cy="3240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898281" y="1971289"/>
            <a:ext cx="392699" cy="3240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921178" y="2376033"/>
            <a:ext cx="369802" cy="3240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921178" y="2715168"/>
            <a:ext cx="378679" cy="3585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921178" y="3125487"/>
            <a:ext cx="383748" cy="3585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921178" y="3526362"/>
            <a:ext cx="390728" cy="3585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rot="21430880">
            <a:off x="5912089" y="3910841"/>
            <a:ext cx="378285" cy="3603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fotooboi.ru/upload/iblock/ea6/ea67d25c83a6b4f6ce08440f67568f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76672"/>
            <a:ext cx="532508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ttps://walldeco.ua/img/gallery/2/thumbs/thumb_l_2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217" y="2155007"/>
            <a:ext cx="576064" cy="69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76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6642E-6 L 0.05139 -0.137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-68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00063" y="26064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В рамке из нижнего ряда выбери недостающий предмет для верхнего ряда. Почему ты выбрал этот предмет?</a:t>
            </a:r>
            <a:endParaRPr kumimoji="0" lang="ru-RU" alt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Содержимое 5" descr="Image10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53" y="1531823"/>
            <a:ext cx="36480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6" descr="Копия (2) Image10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531823"/>
            <a:ext cx="3575050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7" descr="Копия Image10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3356992"/>
            <a:ext cx="423862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butterfn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351766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butterfn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2333089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butterfn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345708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56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28625" y="2143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У каждого из этих предметов есть смысловая пара, кроме одного. Что это за предмет?</a:t>
            </a:r>
          </a:p>
        </p:txBody>
      </p:sp>
      <p:pic>
        <p:nvPicPr>
          <p:cNvPr id="1026" name="Picture 2" descr="http://www.graycell.ru/picture/big/sovok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25" y="1323976"/>
            <a:ext cx="1159335" cy="115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-magazin.ru/image/cache/data/%D1%85%D0%BE%D0%B7%D0%BA%D0%B0/%D0%B2%D0%B5%D0%BD%D0%B8%D0%BA-500x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60184"/>
            <a:ext cx="1191047" cy="119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zzhizni.ucoz.ru/_bl/44/21951946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58488"/>
            <a:ext cx="1267579" cy="125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stihi.ru/pics/2014/07/08/348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t="14131" r="32129" b="21852"/>
          <a:stretch/>
        </p:blipFill>
        <p:spPr bwMode="auto">
          <a:xfrm>
            <a:off x="6778466" y="3085342"/>
            <a:ext cx="1400729" cy="99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mytescoma.ru/upload/iblock/963/9638643ada261a0446cbb50cfc9253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25" y="3685221"/>
            <a:ext cx="1580458" cy="79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fromfactory.com.ua/image/data/vishivlent/c0d64725c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597" y="3926579"/>
            <a:ext cx="1296144" cy="97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ds02.infourok.ru/uploads/ex/0bb3/00089732-3e582b18/hello_html_765dfd4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659" y="5578735"/>
            <a:ext cx="1211149" cy="121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tovar19.ru/assets/images/items/06794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25" y="4891874"/>
            <a:ext cx="1349410" cy="125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domovid.ru/upload/iblock/f28/f281887856b2192247eb7d4e3b4e78ef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370" y="1606337"/>
            <a:ext cx="920875" cy="122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im2-tub-ru.yandex.net/i?id=3aa03525437b089d4e6791839862321b&amp;n=33&amp;h=215&amp;w=19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501" y="1547813"/>
            <a:ext cx="1095387" cy="119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derzski.ru/wp-content/uploads/2011/12/gvozd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782" y="2765462"/>
            <a:ext cx="1112904" cy="109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www.playcast.ru/uploads/2015/08/09/146310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31228"/>
            <a:ext cx="1104098" cy="111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 descr="butterfn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759" y="1133476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Рисунок 38" descr="butterfn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831" y="2704342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Рисунок 39" descr="butterfn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92" y="3309071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Рисунок 40" descr="butterfn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822" y="3850228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Рисунок 41" descr="butterfn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92" y="4517687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0" name="Picture 36" descr="http://www.eosbuy.com/costumes/images/funny_costumes/green-hat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120063"/>
            <a:ext cx="1241533" cy="10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Рисунок 44" descr="butterfn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991" y="1166813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47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21184E-6 L -0.50608 -0.009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13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-0.04 C 0.081 -0.049 0.102 -0.054 0.124 -0.054 C 0.149 -0.054 0.169 -0.049 0.183 -0.04 L 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29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38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36818E-6 L -0.20469 -2.36818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41 -2.35893E-6 L -0.41719 -0.0023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3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fotooboi.ru/upload/iblock/ea6/ea67d25c83a6b4f6ce08440f67568f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473" y="476672"/>
            <a:ext cx="532508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ttps://walldeco.ua/img/gallery/2/thumbs/thumb_l_2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96752"/>
            <a:ext cx="576064" cy="69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3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12673E-6 L -0.11806 -0.050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25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836712"/>
            <a:ext cx="5160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Вставь пропущенные цифры</a:t>
            </a:r>
            <a:endParaRPr lang="ru-RU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580144"/>
              </p:ext>
            </p:extLst>
          </p:nvPr>
        </p:nvGraphicFramePr>
        <p:xfrm>
          <a:off x="1331642" y="1844824"/>
          <a:ext cx="6384030" cy="72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8403"/>
                <a:gridCol w="638403"/>
                <a:gridCol w="638403"/>
                <a:gridCol w="638403"/>
                <a:gridCol w="638403"/>
                <a:gridCol w="638403"/>
                <a:gridCol w="638403"/>
                <a:gridCol w="638403"/>
                <a:gridCol w="638403"/>
                <a:gridCol w="638403"/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Comic Sans MS" panose="030F0702030302020204" pitchFamily="66" charset="0"/>
                        </a:rPr>
                        <a:t>1</a:t>
                      </a:r>
                      <a:endParaRPr lang="ru-RU" sz="28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Comic Sans MS" panose="030F0702030302020204" pitchFamily="66" charset="0"/>
                        </a:rPr>
                        <a:t>3</a:t>
                      </a:r>
                      <a:endParaRPr lang="ru-RU" sz="28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Comic Sans MS" panose="030F0702030302020204" pitchFamily="66" charset="0"/>
                        </a:rPr>
                        <a:t>4</a:t>
                      </a:r>
                      <a:endParaRPr lang="ru-RU" sz="28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Comic Sans MS" panose="030F0702030302020204" pitchFamily="66" charset="0"/>
                        </a:rPr>
                        <a:t>7</a:t>
                      </a:r>
                      <a:endParaRPr lang="ru-RU" sz="28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Comic Sans MS" panose="030F0702030302020204" pitchFamily="66" charset="0"/>
                        </a:rPr>
                        <a:t>9</a:t>
                      </a:r>
                      <a:endParaRPr lang="ru-RU" sz="28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84368" y="2854677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Comic Sans MS" panose="030F0702030302020204" pitchFamily="66" charset="0"/>
              </a:rPr>
              <a:t>1</a:t>
            </a:r>
            <a:endParaRPr lang="ru-RU" sz="3600" b="1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1660" y="4490705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Comic Sans MS" panose="030F0702030302020204" pitchFamily="66" charset="0"/>
              </a:rPr>
              <a:t>2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7929" y="3866661"/>
            <a:ext cx="489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Comic Sans MS" panose="030F0702030302020204" pitchFamily="66" charset="0"/>
              </a:rPr>
              <a:t>3</a:t>
            </a:r>
            <a:endParaRPr lang="ru-RU" sz="3600" b="1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2765" y="3429000"/>
            <a:ext cx="517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4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3881" y="3346360"/>
            <a:ext cx="516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5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9449" y="5128609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6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0152" y="3429000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7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92280" y="3464663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8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16923" y="4944250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9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19829" y="4543834"/>
            <a:ext cx="736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10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936E-6 L 0.0434 -0.354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" y="-177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75486E-6 L -0.04254 -0.2088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-104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01665E-6 L -1.38889E-6 -0.22896 C -1.38889E-6 -0.33187 0.06771 -0.45814 0.12274 -0.45814 L 0.24566 -0.45814 " pathEditMode="relative" rAng="0" ptsTypes="FfFF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4" y="-229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6161E-6 L -0.13768 -0.215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92" y="-107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33025E-7 L 0.24289 -0.362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-18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4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341381"/>
              </p:ext>
            </p:extLst>
          </p:nvPr>
        </p:nvGraphicFramePr>
        <p:xfrm>
          <a:off x="1475656" y="1412776"/>
          <a:ext cx="6096000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4800" b="1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4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687788"/>
              </p:ext>
            </p:extLst>
          </p:nvPr>
        </p:nvGraphicFramePr>
        <p:xfrm>
          <a:off x="1475656" y="2636912"/>
          <a:ext cx="6096000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ru-RU" sz="4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4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301969"/>
              </p:ext>
            </p:extLst>
          </p:nvPr>
        </p:nvGraphicFramePr>
        <p:xfrm>
          <a:off x="1475656" y="3861048"/>
          <a:ext cx="6096000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ru-RU" sz="4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4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95736" y="692818"/>
            <a:ext cx="4078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Назови соседей числа</a:t>
            </a:r>
            <a:endParaRPr lang="ru-RU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27134" y="2694111"/>
            <a:ext cx="864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4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74097" y="2694110"/>
            <a:ext cx="746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4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1720" y="1469975"/>
            <a:ext cx="864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4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84577" y="1469975"/>
            <a:ext cx="779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4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84168" y="3902237"/>
            <a:ext cx="936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4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19122" y="3902237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4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1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8695" y="206113"/>
            <a:ext cx="4576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Составь задачу и реши её</a:t>
            </a:r>
            <a:endParaRPr lang="ru-RU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http://wallpapers1920.ru/img/picture/Apr/15/c3ac583fd805aec0cb8fff6ea671d75b/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26" y="908720"/>
            <a:ext cx="6056558" cy="505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gifki.org/data/media/230/ptitsa-animatsionnaya-kartinka-057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435705"/>
            <a:ext cx="1390650" cy="90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gifki.org/data/media/230/ptitsa-animatsionnaya-kartinka-057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88143"/>
            <a:ext cx="1390650" cy="90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gifki.org/data/media/230/ptitsa-animatsionnaya-kartinka-057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992" y="1772816"/>
            <a:ext cx="1390650" cy="90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s10.rimg.info/26dcad251bd83ef1c30c9d6ef83a67b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-280592"/>
            <a:ext cx="2025739" cy="149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00192" y="2758281"/>
            <a:ext cx="2232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3+1=4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30" name="Picture 10" descr="http://www.playcast.ru/uploads/2016/06/05/18894337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020" y="4932568"/>
            <a:ext cx="1504950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www.playcast.ru/uploads/2016/06/05/18894337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44" y="4797568"/>
            <a:ext cx="1584176" cy="206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www.playcast.ru/uploads/2016/06/05/18894337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366" y="4711033"/>
            <a:ext cx="1202343" cy="156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www.playcast.ru/uploads/2016/06/05/18894337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180" y="4968365"/>
            <a:ext cx="1241673" cy="161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http://img-fotki.yandex.ru/get/5802/47407354.667/0_dbf1a_7588d342_ori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482" y="5662094"/>
            <a:ext cx="1474651" cy="125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http://www.playcast.ru/uploads/2016/04/19/18332920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813" y="4732857"/>
            <a:ext cx="2428875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64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59944E-6 L -0.59913 0.23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116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fotooboi.ru/upload/iblock/ea6/ea67d25c83a6b4f6ce08440f67568f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532508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walldeco.ua/img/gallery/2/thumbs/thumb_l_2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253" y="1268760"/>
            <a:ext cx="576064" cy="69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playcast.ru/uploads/2016/11/28/2068125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78794"/>
            <a:ext cx="1122040" cy="182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96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57262E-7 L -0.21354 0.043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21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872" y="332656"/>
            <a:ext cx="2549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Собери слово</a:t>
            </a:r>
            <a:endParaRPr lang="ru-RU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8983" y="1844824"/>
            <a:ext cx="864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3588" y="1988840"/>
            <a:ext cx="900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5391" y="1290826"/>
            <a:ext cx="7920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88224" y="1290826"/>
            <a:ext cx="936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644744"/>
              </p:ext>
            </p:extLst>
          </p:nvPr>
        </p:nvGraphicFramePr>
        <p:xfrm>
          <a:off x="863588" y="3645024"/>
          <a:ext cx="6084676" cy="12241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1169"/>
                <a:gridCol w="1521169"/>
                <a:gridCol w="1521169"/>
                <a:gridCol w="1521169"/>
              </a:tblGrid>
              <a:tr h="12241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4" descr="http://img1.liveinternet.ru/images/attach/c/4/83/864/83864047_large_19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804" y="1196752"/>
            <a:ext cx="2999164" cy="203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91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95837E-6 L -0.40295 0.26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56" y="132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53 -0.01781 L 0.20677 0.244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131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65495E-6 L 0.17864 0.356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4" y="178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65495E-6 L -0.09844 0.35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178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1840" y="332656"/>
            <a:ext cx="2837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Собери слово</a:t>
            </a:r>
            <a:endParaRPr lang="ru-RU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50404" y="1669714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2240" y="2020071"/>
            <a:ext cx="936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3808" y="1300118"/>
            <a:ext cx="5760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9984" y="2677562"/>
            <a:ext cx="907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200428"/>
              </p:ext>
            </p:extLst>
          </p:nvPr>
        </p:nvGraphicFramePr>
        <p:xfrm>
          <a:off x="769984" y="3766353"/>
          <a:ext cx="6225608" cy="1080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6402"/>
                <a:gridCol w="1556402"/>
                <a:gridCol w="1556402"/>
                <a:gridCol w="1556402"/>
              </a:tblGrid>
              <a:tr h="108012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2" name="Picture 4" descr="http://www.fensterbilder.edelgrau.de/downloadbilder-bunt/sonstige-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404" y="855876"/>
            <a:ext cx="2532506" cy="253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29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44958E-6 L -0.35591 0.30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95" y="15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36633E-6 L -0.4448 0.250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40" y="12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019E-7 L 0.15764 0.3658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82" y="182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14524E-7 L 0.5316 0.1651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80" y="82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hkolnie.ru/pars_docs/refs/33/32341/32341_html_m34e4ac7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64" y="705037"/>
            <a:ext cx="5112568" cy="512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36096" y="476672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Н</a:t>
            </a:r>
            <a:r>
              <a:rPr lang="ru-RU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айти 9 отличий</a:t>
            </a:r>
            <a:endParaRPr lang="ru-RU" sz="2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175512"/>
              </p:ext>
            </p:extLst>
          </p:nvPr>
        </p:nvGraphicFramePr>
        <p:xfrm>
          <a:off x="6204520" y="1331506"/>
          <a:ext cx="959768" cy="35643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768"/>
              </a:tblGrid>
              <a:tr h="3960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8" descr="http://animo2.ucoz.ru/_ph/38/2/77066739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95" y="1700808"/>
            <a:ext cx="529577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animo2.ucoz.ru/_ph/38/2/77066739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50230" y="1307669"/>
            <a:ext cx="529577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animo2.ucoz.ru/_ph/38/2/77066739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50230" y="2105236"/>
            <a:ext cx="529577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animo2.ucoz.ru/_ph/38/2/77066739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230" y="2420888"/>
            <a:ext cx="529577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animo2.ucoz.ru/_ph/38/2/77066739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95" y="2887014"/>
            <a:ext cx="529577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animo2.ucoz.ru/_ph/38/2/77066739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78" y="3596377"/>
            <a:ext cx="529577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://animo2.ucoz.ru/_ph/38/2/77066739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52387" y="4074207"/>
            <a:ext cx="529577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animo2.ucoz.ru/_ph/38/2/77066739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387" y="4478635"/>
            <a:ext cx="529577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://animo2.ucoz.ru/_ph/38/2/77066739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594" y="3268078"/>
            <a:ext cx="529577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63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fotooboi.ru/upload/iblock/ea6/ea67d25c83a6b4f6ce08440f67568f5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3274"/>
            <a:ext cx="532508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walldeco.ua/img/gallery/2/thumbs/thumb_l_20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20474"/>
            <a:ext cx="758325" cy="91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://pandia.ru/text/78/466/images/image002_126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2976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://kartinki-vernisazh.ru/_ph/105/2/656285272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703031"/>
            <a:ext cx="1656184" cy="128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elodiya_Gitary_-_Piraty_karibskogo_morya_(iPlay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76.2624" end="37351.639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20272" y="294184"/>
            <a:ext cx="432048" cy="432048"/>
          </a:xfrm>
          <a:prstGeom prst="rect">
            <a:avLst/>
          </a:prstGeom>
        </p:spPr>
      </p:pic>
      <p:pic>
        <p:nvPicPr>
          <p:cNvPr id="8" name="Picture 6" descr="http://www.playcast.ru/uploads/2016/11/28/20681250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26232"/>
            <a:ext cx="1334065" cy="216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46838" y="5229200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Ура</a:t>
            </a:r>
            <a:r>
              <a:rPr lang="en-US" sz="2000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!</a:t>
            </a:r>
            <a:r>
              <a:rPr lang="ru-RU" sz="2000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Мы нашли сокровище! </a:t>
            </a:r>
            <a:endParaRPr lang="ru-RU" sz="2000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39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4 0.04209 L -0.02777 0.152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5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fotooboi.ru/upload/iblock/ea6/ea67d25c83a6b4f6ce08440f67568f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0688"/>
            <a:ext cx="532508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walldeco.ua/img/gallery/2/thumbs/thumb_l_2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91365"/>
            <a:ext cx="576064" cy="69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76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chudostranichki.ru/sites/default/files/2-2014/naydi_dvuh_rybok-angelo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9" r="3955" b="5042"/>
          <a:stretch/>
        </p:blipFill>
        <p:spPr bwMode="auto">
          <a:xfrm>
            <a:off x="539552" y="1556792"/>
            <a:ext cx="6412941" cy="349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418148"/>
            <a:ext cx="7327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Найди двух одинаковых рыбок - ангелов</a:t>
            </a:r>
            <a:endParaRPr lang="ru-RU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70" name="Picture 6" descr="http://animo2.ucoz.ru/_ph/38/2/77066739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05" y="3302390"/>
            <a:ext cx="620980" cy="59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animo2.ucoz.ru/_ph/38/2/77066739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1188372"/>
            <a:ext cx="648072" cy="61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30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26027" y="332656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Найди два одинаковых попугая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2050" name="Picture 2" descr="https://im0-tub-ru.yandex.net/i?id=3eba75c6d525d27d80d3534ef171ba28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583" y="1237362"/>
            <a:ext cx="5040560" cy="431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40593475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05136"/>
            <a:ext cx="585831" cy="52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40593475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524" y="5030619"/>
            <a:ext cx="648072" cy="58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33" y="1772816"/>
            <a:ext cx="542925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62843" y="40466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Найди в каждом ряду два одинаковых предмета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6" name="Рисунок 5" descr="butterf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637" y="1542101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butterf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412" y="1473360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butterf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8" y="2976563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butterf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57318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butterf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837" y="4149080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butterf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612" y="4142361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69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fotooboi.ru/upload/iblock/ea6/ea67d25c83a6b4f6ce08440f67568f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76672"/>
            <a:ext cx="532508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ttps://walldeco.ua/img/gallery/2/thumbs/thumb_l_2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74" y="3861048"/>
            <a:ext cx="519465" cy="62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32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11748E-6 L 0.03038 -0.129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-64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Image3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2" y="1501627"/>
            <a:ext cx="550068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slad7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11" y="1866068"/>
            <a:ext cx="8096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158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279" y="1866068"/>
            <a:ext cx="785812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kras1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11" y="3717032"/>
            <a:ext cx="8096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derev06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862" y="3640091"/>
            <a:ext cx="11430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42774" y="260648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Как ты думаешь, какой признак объединяет предметы в каждой группе?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7692" y="1624600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1.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39952" y="1624600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03648" y="3406627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39952" y="3406627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7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8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66092"/>
      </a:hlink>
      <a:folHlink>
        <a:srgbClr val="24406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205</Words>
  <Application>Microsoft Office PowerPoint</Application>
  <PresentationFormat>Экран (4:3)</PresentationFormat>
  <Paragraphs>69</Paragraphs>
  <Slides>30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татьяна князева</cp:lastModifiedBy>
  <cp:revision>65</cp:revision>
  <dcterms:created xsi:type="dcterms:W3CDTF">2014-06-22T09:13:08Z</dcterms:created>
  <dcterms:modified xsi:type="dcterms:W3CDTF">2017-03-24T03:33:45Z</dcterms:modified>
</cp:coreProperties>
</file>