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8C4A-3556-446D-89E7-E096F0C67AF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6ADD-B1E2-4DB2-89BA-96D8B12FF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Моё хобби это -роспись матрёшек по дереву и изготовление матрёшек папье-маше своими руками.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076872"/>
            <a:ext cx="4032448" cy="4781128"/>
          </a:xfrm>
        </p:spPr>
      </p:pic>
      <p:sp>
        <p:nvSpPr>
          <p:cNvPr id="7" name="TextBox 6"/>
          <p:cNvSpPr txBox="1"/>
          <p:nvPr/>
        </p:nvSpPr>
        <p:spPr>
          <a:xfrm>
            <a:off x="0" y="4869160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Расписная матрёшка  папье-маше.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матрёшка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0"/>
            <a:ext cx="835292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Роспись по дереву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_MG_9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84976" cy="5976664"/>
          </a:xfrm>
        </p:spPr>
      </p:pic>
      <p:sp>
        <p:nvSpPr>
          <p:cNvPr id="10" name="TextBox 9"/>
          <p:cNvSpPr txBox="1"/>
          <p:nvPr/>
        </p:nvSpPr>
        <p:spPr>
          <a:xfrm flipH="1">
            <a:off x="5220072" y="162880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Роспись  по дереву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Моё хобби это -роспись матрёшек по дереву и изготовление матрёшек папье-маше своими руками.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</cp:revision>
  <dcterms:created xsi:type="dcterms:W3CDTF">2016-03-24T06:11:27Z</dcterms:created>
  <dcterms:modified xsi:type="dcterms:W3CDTF">2017-03-24T15:23:44Z</dcterms:modified>
</cp:coreProperties>
</file>