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58" r:id="rId5"/>
    <p:sldId id="261" r:id="rId6"/>
    <p:sldId id="263" r:id="rId7"/>
    <p:sldId id="264" r:id="rId8"/>
    <p:sldId id="262" r:id="rId9"/>
    <p:sldId id="276" r:id="rId10"/>
    <p:sldId id="280" r:id="rId11"/>
    <p:sldId id="266" r:id="rId12"/>
    <p:sldId id="267" r:id="rId13"/>
    <p:sldId id="277" r:id="rId14"/>
    <p:sldId id="278" r:id="rId15"/>
    <p:sldId id="27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4DD3A-896C-4910-B17A-49E8CF16A26B}" type="datetimeFigureOut">
              <a:rPr lang="ru-RU" smtClean="0"/>
              <a:t>22.04.2012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3B67-E763-48FE-91E5-D73E708E1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16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4DD3A-896C-4910-B17A-49E8CF16A26B}" type="datetimeFigureOut">
              <a:rPr lang="ru-RU" smtClean="0"/>
              <a:t>22.04.2012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3B67-E763-48FE-91E5-D73E708E1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934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4DD3A-896C-4910-B17A-49E8CF16A26B}" type="datetimeFigureOut">
              <a:rPr lang="ru-RU" smtClean="0"/>
              <a:t>22.04.2012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3B67-E763-48FE-91E5-D73E708E1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079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4DD3A-896C-4910-B17A-49E8CF16A26B}" type="datetimeFigureOut">
              <a:rPr lang="ru-RU" smtClean="0"/>
              <a:t>22.04.2012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3B67-E763-48FE-91E5-D73E708E1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34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4DD3A-896C-4910-B17A-49E8CF16A26B}" type="datetimeFigureOut">
              <a:rPr lang="ru-RU" smtClean="0"/>
              <a:t>22.04.2012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3B67-E763-48FE-91E5-D73E708E1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824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4DD3A-896C-4910-B17A-49E8CF16A26B}" type="datetimeFigureOut">
              <a:rPr lang="ru-RU" smtClean="0"/>
              <a:t>22.04.2012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3B67-E763-48FE-91E5-D73E708E1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602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4DD3A-896C-4910-B17A-49E8CF16A26B}" type="datetimeFigureOut">
              <a:rPr lang="ru-RU" smtClean="0"/>
              <a:t>22.04.2012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3B67-E763-48FE-91E5-D73E708E1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700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4DD3A-896C-4910-B17A-49E8CF16A26B}" type="datetimeFigureOut">
              <a:rPr lang="ru-RU" smtClean="0"/>
              <a:t>22.04.2012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3B67-E763-48FE-91E5-D73E708E1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003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4DD3A-896C-4910-B17A-49E8CF16A26B}" type="datetimeFigureOut">
              <a:rPr lang="ru-RU" smtClean="0"/>
              <a:t>22.04.2012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3B67-E763-48FE-91E5-D73E708E1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312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4DD3A-896C-4910-B17A-49E8CF16A26B}" type="datetimeFigureOut">
              <a:rPr lang="ru-RU" smtClean="0"/>
              <a:t>22.04.2012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3B67-E763-48FE-91E5-D73E708E1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627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4DD3A-896C-4910-B17A-49E8CF16A26B}" type="datetimeFigureOut">
              <a:rPr lang="ru-RU" smtClean="0"/>
              <a:t>22.04.2012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3B67-E763-48FE-91E5-D73E708E1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384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4DD3A-896C-4910-B17A-49E8CF16A26B}" type="datetimeFigureOut">
              <a:rPr lang="ru-RU" smtClean="0"/>
              <a:t>22.04.2012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C3B67-E763-48FE-91E5-D73E708E1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842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2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9.gif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4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5.jpeg"/><Relationship Id="rId7" Type="http://schemas.openxmlformats.org/officeDocument/2006/relationships/image" Target="../media/image29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ОЛЯ\фото музей\IMG_224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4" t="20641" r="17489" b="22050"/>
          <a:stretch/>
        </p:blipFill>
        <p:spPr bwMode="auto">
          <a:xfrm>
            <a:off x="101238" y="278904"/>
            <a:ext cx="8941524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84168" y="5262299"/>
            <a:ext cx="25071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Выполнила </a:t>
            </a:r>
            <a:endParaRPr lang="ru-RU" dirty="0" smtClean="0"/>
          </a:p>
          <a:p>
            <a:r>
              <a:rPr lang="ru-RU" dirty="0" smtClean="0"/>
              <a:t>Балова Ольга Ивановна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4522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F:\ОЛЯ\старинные деньги\hymvsksfti-fvogsyp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3" r="3250"/>
          <a:stretch/>
        </p:blipFill>
        <p:spPr bwMode="auto">
          <a:xfrm>
            <a:off x="4211960" y="332656"/>
            <a:ext cx="4598284" cy="63154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90" y="4509120"/>
            <a:ext cx="2578100" cy="91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860032" y="5649032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ОЖЕРЕЛЬЕ ИЗ МОНЕТ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серебрянная шейная гривна Киевской Рус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" t="3847" r="4906" b="4156"/>
          <a:stretch>
            <a:fillRect/>
          </a:stretch>
        </p:blipFill>
        <p:spPr bwMode="auto">
          <a:xfrm>
            <a:off x="583712" y="755220"/>
            <a:ext cx="3556240" cy="3068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00255" y="2021139"/>
            <a:ext cx="2923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ШЕЙНОЕ УКРАШЕНИЕ - ГРИВНА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7728" y="5464366"/>
            <a:ext cx="3412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ГРИВНА – СЛИТОК СЕРЕБРА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F:\Безимени-1 копия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12542" y="-1128775"/>
            <a:ext cx="6886449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918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indent="0" algn="just">
              <a:buNone/>
            </a:pPr>
            <a:endParaRPr lang="ru-RU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user\Desktop\ОЛЯ\разные картинки\v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3282"/>
            <a:ext cx="4824536" cy="648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user\Desktop\ОЛЯ\фото музей\IMG_225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3" t="35514" r="40847" b="30990"/>
          <a:stretch/>
        </p:blipFill>
        <p:spPr bwMode="auto">
          <a:xfrm>
            <a:off x="5004048" y="3717032"/>
            <a:ext cx="3600400" cy="22277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user\Desktop\ОЛЯ\фото музей\IMG_225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67" t="37532" r="3933" b="32402"/>
          <a:stretch/>
        </p:blipFill>
        <p:spPr bwMode="auto">
          <a:xfrm>
            <a:off x="5004048" y="1140632"/>
            <a:ext cx="3600400" cy="23306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5229200"/>
            <a:ext cx="482453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князь </a:t>
            </a:r>
            <a:r>
              <a:rPr lang="ru-RU" sz="23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Владимир </a:t>
            </a:r>
            <a:r>
              <a:rPr lang="ru-RU" sz="23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Красное солнышко</a:t>
            </a:r>
          </a:p>
        </p:txBody>
      </p:sp>
      <p:pic>
        <p:nvPicPr>
          <p:cNvPr id="4" name="Picture 2" descr="F:\Безимени-1 копия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8774" y="-1128777"/>
            <a:ext cx="6886449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13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indent="0" algn="just">
              <a:buNone/>
            </a:pPr>
            <a:endParaRPr lang="ru-RU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user\Desktop\ОЛЯ\разные картинки\80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5466184" cy="407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ОЛЯ\разные картинки\a147dd24217a7abe91e0acc17c22969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" t="5282" r="3125" b="4510"/>
          <a:stretch/>
        </p:blipFill>
        <p:spPr bwMode="auto">
          <a:xfrm>
            <a:off x="4283966" y="3249787"/>
            <a:ext cx="4751365" cy="36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941168"/>
            <a:ext cx="2578100" cy="91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908720"/>
            <a:ext cx="2041971" cy="192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3483840"/>
            <a:ext cx="3600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ТАТАРО-МОНГОЛЬСКОЕ ИГО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F:\Безимени-1 копия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8774" y="-1128777"/>
            <a:ext cx="6886449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6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:\Users\user\Desktop\ОЛЯ\разные картинки\4790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13" y="188640"/>
            <a:ext cx="889997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user\Desktop\ОЛЯ\разные картинки\новгород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2450592" cy="198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Рисунок 1" descr="C:\Users\user\Desktop\ОЛЯ\дополнение к занятию\старинные деньги\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" t="3922" b="57516"/>
          <a:stretch>
            <a:fillRect/>
          </a:stretch>
        </p:blipFill>
        <p:spPr bwMode="auto">
          <a:xfrm>
            <a:off x="3360828" y="1004037"/>
            <a:ext cx="4908393" cy="52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3768" y="5588511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ДРЕВНИЙ НОВГОРОД</a:t>
            </a:r>
            <a:endParaRPr lang="ru-RU" sz="32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1" descr="C:\Users\user\Desktop\ОЛЯ\дополнение к занятию\старинные деньги\i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29" t="3922" b="57516"/>
          <a:stretch/>
        </p:blipFill>
        <p:spPr bwMode="auto">
          <a:xfrm>
            <a:off x="7886859" y="1806865"/>
            <a:ext cx="515075" cy="52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" descr="C:\Users\user\Desktop\ОЛЯ\дополнение к занятию\старинные деньги\i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" t="3922" r="10460" b="57516"/>
          <a:stretch/>
        </p:blipFill>
        <p:spPr bwMode="auto">
          <a:xfrm>
            <a:off x="3347863" y="1767475"/>
            <a:ext cx="4383865" cy="52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F:\Безимени-1 копия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8774" y="-1128777"/>
            <a:ext cx="6886449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796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ОЛЯ\разные картинки\67976481b1d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640960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Users\user\Desktop\ОЛЯ\фото музей\IMG_225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4" t="6659" r="7414" b="72557"/>
          <a:stretch/>
        </p:blipFill>
        <p:spPr bwMode="auto">
          <a:xfrm>
            <a:off x="6690717" y="2708920"/>
            <a:ext cx="1352550" cy="9810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9" name="Picture 5" descr="C:\Users\user\Desktop\ОЛЯ\разные картинки\wire_coil_cut_1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34260"/>
            <a:ext cx="2133600" cy="203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ОЛЯ\разные картинки\28a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7" r="7160" b="53424"/>
          <a:stretch/>
        </p:blipFill>
        <p:spPr bwMode="auto">
          <a:xfrm>
            <a:off x="6357203" y="3861048"/>
            <a:ext cx="2019577" cy="261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00192" y="2127339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СЕРЕБРЯНАЯ ПРОВОЛОКА</a:t>
            </a:r>
            <a:endParaRPr lang="ru-RU" sz="1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24342" y="5810780"/>
            <a:ext cx="18605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ВСАДНИК С КОПЬЕМ</a:t>
            </a:r>
            <a:endParaRPr lang="ru-RU" sz="1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616" y="1272583"/>
            <a:ext cx="43166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ВОЗРАЖДЕНИЕ РУСИ</a:t>
            </a:r>
            <a:endParaRPr lang="ru-RU" sz="3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F:\Безимени-1 копия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8774" y="-1128777"/>
            <a:ext cx="6886449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255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ОЛЯ\фото музей\IMG_226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14" r="2128" b="12150"/>
          <a:stretch/>
        </p:blipFill>
        <p:spPr bwMode="auto">
          <a:xfrm>
            <a:off x="144310" y="188640"/>
            <a:ext cx="8964488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1124744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СПАСИБО ЗА ВНИМАНИЕ </a:t>
            </a:r>
            <a:endParaRPr lang="ru-RU" sz="4800" i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8415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04664"/>
            <a:ext cx="8013576" cy="5822107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indent="0" algn="just">
              <a:buNone/>
            </a:pPr>
            <a:endParaRPr lang="ru-RU" b="1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b="1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44" y="404664"/>
            <a:ext cx="8784856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5856" y="2947352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НАТУРАЛЬНОЕ ХОЗЯЙСТВО</a:t>
            </a:r>
            <a:endParaRPr lang="ru-RU" sz="2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F:\Безимени-1 копия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8774" y="-1128777"/>
            <a:ext cx="6886449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440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ОЛЯ\разные картинки\bc2e64dfbd6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41" y="476672"/>
            <a:ext cx="2298947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ОЛЯ\разные картинки\drovosek_small_v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3" t="9530" r="5473" b="5209"/>
          <a:stretch/>
        </p:blipFill>
        <p:spPr bwMode="auto">
          <a:xfrm>
            <a:off x="6372200" y="3443224"/>
            <a:ext cx="1669164" cy="301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ОЛЯ\разные картинки\kf318ezs2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" t="2784" r="6364" b="2784"/>
          <a:stretch/>
        </p:blipFill>
        <p:spPr bwMode="auto">
          <a:xfrm>
            <a:off x="6179512" y="620688"/>
            <a:ext cx="206489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user\Desktop\ОЛЯ\разные картинки\w55b (1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7" t="18909" r="21491" b="16373"/>
          <a:stretch/>
        </p:blipFill>
        <p:spPr bwMode="auto">
          <a:xfrm>
            <a:off x="4355976" y="4208361"/>
            <a:ext cx="1413162" cy="123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user\Desktop\ОЛЯ\разные картинки\обувь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9" t="4312" r="4806" b="3447"/>
          <a:stretch/>
        </p:blipFill>
        <p:spPr bwMode="auto">
          <a:xfrm>
            <a:off x="4099697" y="1429374"/>
            <a:ext cx="1538924" cy="147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user\Desktop\ОЛЯ\разные картинки\1888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984" y="3284984"/>
            <a:ext cx="232792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ОЛЯ\разные картинки\4655431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" t="3972" r="2530" b="1154"/>
          <a:stretch/>
        </p:blipFill>
        <p:spPr bwMode="auto">
          <a:xfrm>
            <a:off x="7408111" y="2465275"/>
            <a:ext cx="808499" cy="104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user\Desktop\ОЛЯ\разные картинки\горшок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1" t="12748" r="24210" b="10487"/>
          <a:stretch/>
        </p:blipFill>
        <p:spPr bwMode="auto">
          <a:xfrm>
            <a:off x="961334" y="3409816"/>
            <a:ext cx="607214" cy="101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/>
          <p:cNvSpPr/>
          <p:nvPr/>
        </p:nvSpPr>
        <p:spPr>
          <a:xfrm>
            <a:off x="3707904" y="1124744"/>
            <a:ext cx="237626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10800000">
            <a:off x="3585033" y="5805264"/>
            <a:ext cx="237626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16200000">
            <a:off x="-360548" y="3581399"/>
            <a:ext cx="237626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5400000">
            <a:off x="7128284" y="3581399"/>
            <a:ext cx="237626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632768" y="2596262"/>
            <a:ext cx="1563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САПОЖНИК</a:t>
            </a:r>
            <a:endParaRPr lang="ru-RU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45540" y="1556792"/>
            <a:ext cx="1238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САДОВНИК</a:t>
            </a:r>
            <a:endParaRPr lang="ru-RU" sz="14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2200" y="5651375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ДРОВОСЕК</a:t>
            </a:r>
            <a:endParaRPr lang="ru-RU" sz="14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63688" y="5806720"/>
            <a:ext cx="937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ГОНЧАР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F:\Безимени-1 копия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8774" y="-1128777"/>
            <a:ext cx="6886449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121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C:\Users\user\Desktop\ОЛЯ\фото музей\IMG_224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7" t="202" r="18457" b="23609"/>
          <a:stretch/>
        </p:blipFill>
        <p:spPr bwMode="auto">
          <a:xfrm>
            <a:off x="793004" y="620688"/>
            <a:ext cx="2880320" cy="23762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user\Desktop\ОЛЯ\фото музей\IMG_223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9" t="5852" r="11952" b="2740"/>
          <a:stretch/>
        </p:blipFill>
        <p:spPr bwMode="auto">
          <a:xfrm>
            <a:off x="6073581" y="619766"/>
            <a:ext cx="2304256" cy="23762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C:\Users\user\Desktop\ОЛЯ\фото музей\IMG_224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0" r="13917" b="13637"/>
          <a:stretch/>
        </p:blipFill>
        <p:spPr bwMode="auto">
          <a:xfrm>
            <a:off x="3495369" y="1196753"/>
            <a:ext cx="2708151" cy="23116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Объект 6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04" y="3270534"/>
            <a:ext cx="2950720" cy="2036240"/>
          </a:xfrm>
          <a:prstGeom prst="rect">
            <a:avLst/>
          </a:prstGeom>
          <a:noFill/>
        </p:spPr>
      </p:pic>
      <p:pic>
        <p:nvPicPr>
          <p:cNvPr id="9" name="Рисунок 8" descr="C:\Users\user\Desktop\ОЛЯ\фото музей\IMG_2235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2" t="29057" r="27231" b="16260"/>
          <a:stretch/>
        </p:blipFill>
        <p:spPr bwMode="auto">
          <a:xfrm>
            <a:off x="5929565" y="3159403"/>
            <a:ext cx="2448272" cy="20162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277" y="4303713"/>
            <a:ext cx="2736304" cy="201622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213041" y="1346233"/>
            <a:ext cx="698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ТОВАРНЫЕ ДЕНЬГИ</a:t>
            </a:r>
            <a:endParaRPr lang="ru-RU" sz="54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F:\Безимени-1 копия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9464" y="-1157225"/>
            <a:ext cx="6886449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195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Безимени-1 копия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8774" y="-1128777"/>
            <a:ext cx="6886449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</a:t>
            </a:r>
          </a:p>
        </p:txBody>
      </p:sp>
      <p:pic>
        <p:nvPicPr>
          <p:cNvPr id="4100" name="Picture 4" descr="Картинка 2 из 28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3384376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ОЛЯ\разные картинки\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32656"/>
            <a:ext cx="5616623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5373215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Скотник- это человек, который ухаживает за  домашними животными, за скотом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71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C:\Users\user\Desktop\ОЛЯ\разные картинки\cd66a7a18d37d7e5dd969c249e9a1ecb_X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4664"/>
            <a:ext cx="4608512" cy="387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ОЛЯ\разные картинки\бык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9" r="3331"/>
          <a:stretch/>
        </p:blipFill>
        <p:spPr bwMode="auto">
          <a:xfrm>
            <a:off x="179512" y="2673749"/>
            <a:ext cx="5290298" cy="403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user\Desktop\ОЛЯ\разные картинки\903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0" r="14057"/>
          <a:stretch/>
        </p:blipFill>
        <p:spPr bwMode="auto">
          <a:xfrm>
            <a:off x="1331640" y="980728"/>
            <a:ext cx="1911927" cy="22322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709873" y="1709746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ОВЦА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12160" y="1866019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КОРОВА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54401" y="4077072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БЫК</a:t>
            </a:r>
            <a:endParaRPr lang="ru-RU" sz="2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F:\Безимени-1 копия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8776" y="-1117268"/>
            <a:ext cx="6886449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66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indent="0" algn="just">
              <a:buNone/>
            </a:pPr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9" name="Рисунок 8" descr="C:\Users\user\Desktop\ОЛЯ\фото музей\IMG_224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2" b="1731"/>
          <a:stretch/>
        </p:blipFill>
        <p:spPr bwMode="auto">
          <a:xfrm rot="5400000">
            <a:off x="6001174" y="3556496"/>
            <a:ext cx="1800200" cy="34308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user\Desktop\ОЛЯ\фото музей\IMG_224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1" t="2623" r="35703"/>
          <a:stretch/>
        </p:blipFill>
        <p:spPr bwMode="auto">
          <a:xfrm rot="5400000">
            <a:off x="6021578" y="-194552"/>
            <a:ext cx="1681888" cy="34563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user\Desktop\ОЛЯ\фото музей\IMG_224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9" r="40999" b="5767"/>
          <a:stretch/>
        </p:blipFill>
        <p:spPr bwMode="auto">
          <a:xfrm rot="5400000">
            <a:off x="5980642" y="1666908"/>
            <a:ext cx="1765457" cy="34563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70" name="Picture 2" descr="C:\Users\user\Desktop\ОЛЯ\разные картинки\белк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-9525"/>
            <a:ext cx="2286000" cy="340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ОЛЯ\разные картинки\куница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1" r="563"/>
          <a:stretch/>
        </p:blipFill>
        <p:spPr bwMode="auto">
          <a:xfrm>
            <a:off x="360218" y="4371834"/>
            <a:ext cx="3012791" cy="217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Martes zibellina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1" y="2903876"/>
            <a:ext cx="2905465" cy="14679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Стрелка вправо 1"/>
          <p:cNvSpPr/>
          <p:nvPr/>
        </p:nvSpPr>
        <p:spPr>
          <a:xfrm>
            <a:off x="3373009" y="1543282"/>
            <a:ext cx="145681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3525409" y="3448710"/>
            <a:ext cx="145681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3637786" y="5271934"/>
            <a:ext cx="145681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331640" y="190041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БЕЛКА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1639" y="340601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СОБОЛЬ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5616" y="5271934"/>
            <a:ext cx="12961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КУНИЦА</a:t>
            </a:r>
            <a:endParaRPr lang="ru-RU" sz="16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F:\Безимени-1 копия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8774" y="-1128777"/>
            <a:ext cx="6886449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63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endParaRPr lang="ru-RU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122" name="Picture 2" descr="C:\Users\user\Desktop\ОЛЯ\разные картинки\maldives_map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2883"/>
            <a:ext cx="8568952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564169"/>
            <a:ext cx="3831946" cy="3728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F:\Безимени-1 копия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8774" y="-1128777"/>
            <a:ext cx="6886449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44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ОЛЯ\разные картинки\0_64395_25371279_XL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8"/>
          <a:stretch/>
        </p:blipFill>
        <p:spPr bwMode="auto">
          <a:xfrm>
            <a:off x="307294" y="331819"/>
            <a:ext cx="8496944" cy="622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ОЛЯ\разные картинки\арабские дирхем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608" y="692696"/>
            <a:ext cx="3175000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01952" y="2310979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АРАБСКИЙ ДИРХЕМ</a:t>
            </a:r>
            <a:endParaRPr lang="ru-RU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F:\Безимени-1 копия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12542" y="-1128775"/>
            <a:ext cx="6886449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7407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63</Words>
  <Application>Microsoft Office PowerPoint</Application>
  <PresentationFormat>Экран (4:3)</PresentationFormat>
  <Paragraphs>28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78</cp:revision>
  <dcterms:created xsi:type="dcterms:W3CDTF">2012-03-18T07:04:51Z</dcterms:created>
  <dcterms:modified xsi:type="dcterms:W3CDTF">2012-04-22T11:50:43Z</dcterms:modified>
</cp:coreProperties>
</file>