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8.jpg" ContentType="image/gif"/>
  <Override PartName="/ppt/media/image5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5" r:id="rId13"/>
    <p:sldId id="268" r:id="rId14"/>
    <p:sldId id="269" r:id="rId15"/>
    <p:sldId id="270" r:id="rId16"/>
    <p:sldId id="271" r:id="rId17"/>
    <p:sldId id="273" r:id="rId18"/>
    <p:sldId id="274" r:id="rId19"/>
    <p:sldId id="277" r:id="rId20"/>
    <p:sldId id="275" r:id="rId21"/>
    <p:sldId id="276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6.jpeg"/><Relationship Id="rId7" Type="http://schemas.openxmlformats.org/officeDocument/2006/relationships/image" Target="../media/image20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63.png"/><Relationship Id="rId5" Type="http://schemas.openxmlformats.org/officeDocument/2006/relationships/image" Target="../media/image58.jpg"/><Relationship Id="rId10" Type="http://schemas.openxmlformats.org/officeDocument/2006/relationships/image" Target="../media/image62.gif"/><Relationship Id="rId4" Type="http://schemas.openxmlformats.org/officeDocument/2006/relationships/image" Target="../media/image57.gif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362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7487"/>
            <a:ext cx="8229600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srgbClr val="9BBB59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9BBB59">
                    <a:lumMod val="50000"/>
                  </a:srgbClr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3912468" cy="5589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48680"/>
            <a:ext cx="403244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accent3">
                    <a:lumMod val="50000"/>
                  </a:schemeClr>
                </a:solidFill>
              </a:rPr>
              <a:t>Радуемся солнышку!</a:t>
            </a:r>
          </a:p>
          <a:p>
            <a:pPr algn="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Проект группы № 7</a:t>
            </a:r>
            <a:endParaRPr lang="en-US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вторая младшая группа)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3717032"/>
            <a:ext cx="3701008" cy="301520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По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тропинке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шла Весна, </a:t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Лейку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с дождиком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несла.</a:t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Осторожно наклонила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Землю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дождиком умыла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Там, где капля упадет,</a:t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Вмиг фиалка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расцветет.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0648"/>
            <a:ext cx="4694586" cy="3713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3" y="3573016"/>
            <a:ext cx="3613090" cy="3009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3" y="548680"/>
            <a:ext cx="249555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946"/>
            <a:ext cx="374441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946"/>
            <a:ext cx="3747843" cy="2810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7" y="116632"/>
            <a:ext cx="4668011" cy="35010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66320" y="476672"/>
            <a:ext cx="3977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Окон нет. Есть только лаз,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Да жердинка - напоказ.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Прилетят весной скворцы,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Скажут: «Ай, да молодцы!»</a:t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58" y="2119078"/>
            <a:ext cx="1841365" cy="16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504" y="4149080"/>
            <a:ext cx="4464496" cy="258316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Бежит тропинка через луг,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Ныряет влево, вправо.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Куда ни глянь, цветы вокруг,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Да по колено травы.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642462"/>
            <a:ext cx="4277942" cy="2850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9" y="509323"/>
            <a:ext cx="4091947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1110" y="1077682"/>
            <a:ext cx="3655949" cy="27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2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87" y="-4548"/>
            <a:ext cx="9135001" cy="68512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4917" y="4221088"/>
            <a:ext cx="5133256" cy="243914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Ч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ик-чирик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погода -сказка!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Ч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ик-чирик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звенит капель!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Чик-чирик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смешинок пляска,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Чик-чирик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пришел апрель!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35" y="514222"/>
            <a:ext cx="2880319" cy="3148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48680"/>
            <a:ext cx="4283968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3761656"/>
            <a:ext cx="3483868" cy="28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4546848" cy="122899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Веселый апрель улыбнулся,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Запел, загалдел, заиграл,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От шума подснежник проснулся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И на проталинке встал.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89040"/>
            <a:ext cx="3515883" cy="26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20080"/>
            <a:ext cx="3515883" cy="263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4379979" cy="32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26" y="1382795"/>
            <a:ext cx="2438405" cy="1953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01" y="2038536"/>
            <a:ext cx="1334563" cy="1069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94" y="1798856"/>
            <a:ext cx="1723258" cy="13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620688"/>
            <a:ext cx="2695739" cy="22105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77" y="2923538"/>
            <a:ext cx="4504978" cy="3378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94449"/>
            <a:ext cx="3515883" cy="2636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7728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3" y="4905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610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Здесь звезды искрились в торжественном небе,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И вьюг колыбельные дарили им сны,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Здесь дни исчезали в стремительном беге,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И зрели плоды на Древе Весны.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76872"/>
            <a:ext cx="3453628" cy="364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3" y="2276872"/>
            <a:ext cx="4310803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5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2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59" y="1052736"/>
            <a:ext cx="4021589" cy="4808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2" y="1052736"/>
            <a:ext cx="3456384" cy="49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2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8" y="313315"/>
            <a:ext cx="5044349" cy="3960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3202998" cy="4149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36" y="4179871"/>
            <a:ext cx="2517440" cy="26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9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2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Итоговое занятие</a:t>
            </a:r>
            <a:endParaRPr lang="ru-RU" b="1" i="1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07301" cy="5040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93315"/>
            <a:ext cx="1224136" cy="1277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94" y="3932877"/>
            <a:ext cx="907157" cy="907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50" y="4544506"/>
            <a:ext cx="2016224" cy="201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97" y="1509579"/>
            <a:ext cx="1428750" cy="1190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47" y="2238375"/>
            <a:ext cx="1428750" cy="1190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00" y="1643063"/>
            <a:ext cx="714374" cy="595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44506"/>
            <a:ext cx="1381125" cy="1828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3" y="1940719"/>
            <a:ext cx="1052513" cy="10906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98" y="3302863"/>
            <a:ext cx="1972898" cy="31151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36" y="2687450"/>
            <a:ext cx="23812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" y="0"/>
            <a:ext cx="911362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601" y="476672"/>
            <a:ext cx="6012160" cy="4949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Цели и задачи проекта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1601" y="1196752"/>
            <a:ext cx="63367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Цель.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 Формирование у детей представления об изменениях, происходящих в природе с приходом весны.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Задачи для детей: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Развивающие.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Развивать познавательно-исследовательскую деятельность, детское творчество через продуктивную деятельность.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Образовательные.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Расширить и систематизировать знания детей о весне.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Воспитательные.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Воспитывать экологическую культуру, умение видеть красоту.</a:t>
            </a:r>
          </a:p>
        </p:txBody>
      </p:sp>
    </p:spTree>
    <p:extLst>
      <p:ext uri="{BB962C8B-B14F-4D97-AF65-F5344CB8AC3E}">
        <p14:creationId xmlns:p14="http://schemas.microsoft.com/office/powerpoint/2010/main" val="15055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2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608570" cy="2916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53" y="3573016"/>
            <a:ext cx="4934322" cy="2949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6672"/>
            <a:ext cx="3733916" cy="29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8" y="-99392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4665"/>
            <a:ext cx="5249485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1" y="3647789"/>
            <a:ext cx="3910548" cy="2566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34453"/>
            <a:ext cx="4877557" cy="29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74"/>
            <a:ext cx="9109235" cy="68319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04" y="345232"/>
            <a:ext cx="6370626" cy="3227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3721647"/>
            <a:ext cx="5942434" cy="28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74"/>
            <a:ext cx="9109235" cy="68319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3848"/>
            <a:ext cx="3600399" cy="3078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29000"/>
            <a:ext cx="5726410" cy="3238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34" y="692696"/>
            <a:ext cx="406315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8" y="4005064"/>
            <a:ext cx="1872208" cy="17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4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74"/>
            <a:ext cx="9109235" cy="68319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4" y="1125201"/>
            <a:ext cx="8304410" cy="5337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683568"/>
            <a:ext cx="9271845" cy="4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25336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74"/>
            <a:ext cx="9109235" cy="68319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6069526" cy="51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178393"/>
            <a:ext cx="4067944" cy="266429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Птички весело летают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Над лесной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проталинкой.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И приветливо кивает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Им цветочек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маленький.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6449"/>
            <a:ext cx="5065086" cy="4216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4659" y="1105697"/>
            <a:ext cx="3467877" cy="2600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2489"/>
            <a:ext cx="4027537" cy="225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1830" y="1212100"/>
            <a:ext cx="6017103" cy="4512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656" y="820001"/>
            <a:ext cx="288032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504" y="3909725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5543" y="4437112"/>
            <a:ext cx="4413176" cy="242088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Жёлтый, белый, голубой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На земле растут пустой.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У весны есть фокусы: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Распустились крокусы.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9" y="476672"/>
            <a:ext cx="5148064" cy="3861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98" y="3260981"/>
            <a:ext cx="3840427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1" y="52300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9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sp>
        <p:nvSpPr>
          <p:cNvPr id="3" name="Прямоугольник 2"/>
          <p:cNvSpPr/>
          <p:nvPr/>
        </p:nvSpPr>
        <p:spPr>
          <a:xfrm>
            <a:off x="467544" y="414908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Ах, милые пичужки,</a:t>
            </a: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Как радует ваш вид!..</a:t>
            </a: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А вдруг к моей кормушке</a:t>
            </a: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Жар-птица прилетит?..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</a:rPr>
            </a:b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3223956" cy="2803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84784"/>
            <a:ext cx="4752671" cy="34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11" y="4725144"/>
            <a:ext cx="5925344" cy="143103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У весны забот немало,</a:t>
            </a:r>
            <a:b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Но дела идут на лад:</a:t>
            </a:r>
            <a:b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Изумрудным поле стало,</a:t>
            </a:r>
            <a:b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И сады в цвету стоят.</a:t>
            </a:r>
            <a:b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9599" y="881049"/>
            <a:ext cx="2976332" cy="2232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518" y="3998857"/>
            <a:ext cx="2976335" cy="2232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76670"/>
            <a:ext cx="457200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67905"/>
            <a:ext cx="4572000" cy="10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sp>
        <p:nvSpPr>
          <p:cNvPr id="3" name="Прямоугольник 2"/>
          <p:cNvSpPr/>
          <p:nvPr/>
        </p:nvSpPr>
        <p:spPr>
          <a:xfrm>
            <a:off x="5220072" y="4644718"/>
            <a:ext cx="35101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Воробей с берёзы</a:t>
            </a: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На дорогу – прыг!</a:t>
            </a: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Больше нет мороза,</a:t>
            </a: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Чик-чирик!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1"/>
            <a:ext cx="6507596" cy="4124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362033"/>
            <a:ext cx="1428750" cy="1190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39252"/>
            <a:ext cx="1428750" cy="1190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239251"/>
            <a:ext cx="1428750" cy="1190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88640"/>
            <a:ext cx="1428750" cy="1190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54093"/>
            <a:ext cx="1428750" cy="1190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82" y="1943497"/>
            <a:ext cx="14287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76672"/>
            <a:ext cx="4392488" cy="3294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24944"/>
            <a:ext cx="3697193" cy="3553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47" y="3850395"/>
            <a:ext cx="3515883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52736"/>
            <a:ext cx="1800200" cy="1800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37" y="290802"/>
            <a:ext cx="10096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120</Words>
  <Application>Microsoft Office PowerPoint</Application>
  <PresentationFormat>Экран (4:3)</PresentationFormat>
  <Paragraphs>35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</vt:lpstr>
      <vt:lpstr>Цели и задачи проекта</vt:lpstr>
      <vt:lpstr>Птички весело летают Над лесной проталинкой. И приветливо кивает Им цветочек маленький.</vt:lpstr>
      <vt:lpstr>Презентация PowerPoint</vt:lpstr>
      <vt:lpstr>Жёлтый, белый, голубой На земле растут пустой. У весны есть фокусы: Распустились крокусы. </vt:lpstr>
      <vt:lpstr>Презентация PowerPoint</vt:lpstr>
      <vt:lpstr>У весны забот немало, Но дела идут на лад: Изумрудным поле стало, И сады в цвету стоят. </vt:lpstr>
      <vt:lpstr>Презентация PowerPoint</vt:lpstr>
      <vt:lpstr>Презентация PowerPoint</vt:lpstr>
      <vt:lpstr>По тропинке шла Весна,  Лейку с дождиком несла. Осторожно наклонила,  Землю дождиком умыла. Там, где капля упадет, Вмиг фиалка расцветет. </vt:lpstr>
      <vt:lpstr>Презентация PowerPoint</vt:lpstr>
      <vt:lpstr>Бежит тропинка через луг, Ныряет влево, вправо. Куда ни глянь, цветы вокруг, Да по колено травы.</vt:lpstr>
      <vt:lpstr>Чик-чирик, погода -сказка! Чик-чирик, звенит капель! Чик-чирик, смешинок пляска, Чик-чирик, пришел апрель!</vt:lpstr>
      <vt:lpstr>Веселый апрель улыбнулся, Запел, загалдел, заиграл, От шума подснежник проснулся И на проталинке встал.</vt:lpstr>
      <vt:lpstr>Презентация PowerPoint</vt:lpstr>
      <vt:lpstr>Здесь звезды искрились в торжественном небе, И вьюг колыбельные дарили им сны, Здесь дни исчезали в стремительном беге, И зрели плоды на Древе Весны.</vt:lpstr>
      <vt:lpstr>Презентация PowerPoint</vt:lpstr>
      <vt:lpstr>Презентация PowerPoint</vt:lpstr>
      <vt:lpstr>Итоговое занятие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Пришла  Весна-красавица!</dc:title>
  <dc:creator>Анна</dc:creator>
  <cp:lastModifiedBy>Юрий</cp:lastModifiedBy>
  <cp:revision>18</cp:revision>
  <dcterms:created xsi:type="dcterms:W3CDTF">2016-03-23T06:02:46Z</dcterms:created>
  <dcterms:modified xsi:type="dcterms:W3CDTF">2016-04-20T09:33:18Z</dcterms:modified>
</cp:coreProperties>
</file>