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Презентация проектной деятельности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по развитию связной  речи детей в средней группе №6 </a:t>
            </a:r>
            <a:br>
              <a:rPr lang="ru-RU" sz="3100" dirty="0" smtClean="0"/>
            </a:br>
            <a:r>
              <a:rPr lang="ru-RU" sz="2700" b="1" i="1" dirty="0" smtClean="0"/>
              <a:t>в рамках годовой задачи: «Активизировать работу педагогов по развитию связной речи детей речевого творчества с использованием эффективных методик и произведений художественной литературы через проектную деятельность.»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b="1" dirty="0" smtClean="0"/>
              <a:t>Тема: «Уроки для Незнайки»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Конспект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презентации проектной деятельности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 развитию связной  речи детей в средней группе</a:t>
            </a:r>
            <a:br>
              <a:rPr lang="ru-RU" sz="2000" dirty="0" smtClean="0"/>
            </a:br>
            <a:r>
              <a:rPr lang="ru-RU" sz="2000" b="1" dirty="0" smtClean="0"/>
              <a:t>Тема: «Уроки для Незнайки»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 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600" dirty="0" smtClean="0"/>
              <a:t>Составила воспитатель </a:t>
            </a:r>
          </a:p>
          <a:p>
            <a:pPr>
              <a:buNone/>
            </a:pPr>
            <a:r>
              <a:rPr lang="ru-RU" sz="1600" dirty="0" smtClean="0"/>
              <a:t>1квалификационной категории </a:t>
            </a:r>
          </a:p>
          <a:p>
            <a:pPr>
              <a:buNone/>
            </a:pPr>
            <a:r>
              <a:rPr lang="ru-RU" sz="1600" dirty="0" smtClean="0"/>
              <a:t>Прокопенко О.Ю.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79388" y="260350"/>
            <a:ext cx="8713787" cy="63373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400" b="1" dirty="0" smtClean="0"/>
              <a:t> Конспект</a:t>
            </a:r>
            <a:endParaRPr lang="ru-RU" sz="1400" dirty="0" smtClean="0"/>
          </a:p>
          <a:p>
            <a:pPr algn="just">
              <a:buNone/>
            </a:pPr>
            <a:r>
              <a:rPr lang="ru-RU" sz="1400" b="1" dirty="0" smtClean="0"/>
              <a:t>презентации проектной деятельности</a:t>
            </a:r>
            <a:endParaRPr lang="ru-RU" sz="1400" dirty="0" smtClean="0"/>
          </a:p>
          <a:p>
            <a:pPr algn="just">
              <a:buNone/>
            </a:pPr>
            <a:r>
              <a:rPr lang="ru-RU" sz="1400" dirty="0" smtClean="0"/>
              <a:t>по развитию связной  речи детей в средней группе</a:t>
            </a:r>
          </a:p>
          <a:p>
            <a:pPr algn="just">
              <a:buNone/>
            </a:pPr>
            <a:r>
              <a:rPr lang="ru-RU" sz="1400" b="1" dirty="0" smtClean="0"/>
              <a:t>Тема: «Уроки для Незнайки»</a:t>
            </a:r>
            <a:endParaRPr lang="ru-RU" sz="1400" dirty="0" smtClean="0"/>
          </a:p>
          <a:p>
            <a:pPr algn="just">
              <a:buNone/>
            </a:pPr>
            <a:r>
              <a:rPr lang="ru-RU" sz="1400" b="1" dirty="0" smtClean="0"/>
              <a:t>Цель:</a:t>
            </a:r>
            <a:r>
              <a:rPr lang="ru-RU" sz="1400" dirty="0" smtClean="0"/>
              <a:t> развивать связную речь детей, используя мнемотехнику  и КТ</a:t>
            </a:r>
          </a:p>
          <a:p>
            <a:pPr algn="just">
              <a:buNone/>
            </a:pPr>
            <a:r>
              <a:rPr lang="ru-RU" sz="1400" b="1" dirty="0" smtClean="0"/>
              <a:t>Задачи:</a:t>
            </a:r>
            <a:r>
              <a:rPr lang="ru-RU" sz="1400" dirty="0" smtClean="0"/>
              <a:t> закрепить навык составлять описательный рассказ по картине; показать умение рассказывать знакомые сказки используя мнемотехнику; составлять рассказ о животном по схеме.</a:t>
            </a:r>
          </a:p>
          <a:p>
            <a:pPr algn="just">
              <a:buNone/>
            </a:pPr>
            <a:r>
              <a:rPr lang="ru-RU" sz="1400" b="1" dirty="0" smtClean="0"/>
              <a:t>Оборудование:</a:t>
            </a:r>
            <a:r>
              <a:rPr lang="ru-RU" sz="1400" dirty="0" smtClean="0"/>
              <a:t> ноутбук, проектор, магнитофон.</a:t>
            </a:r>
          </a:p>
          <a:p>
            <a:pPr algn="just">
              <a:buNone/>
            </a:pPr>
            <a:r>
              <a:rPr lang="ru-RU" sz="1400" dirty="0" smtClean="0"/>
              <a:t> </a:t>
            </a:r>
            <a:r>
              <a:rPr lang="ru-RU" sz="1400" b="1" dirty="0" smtClean="0"/>
              <a:t>Ход</a:t>
            </a:r>
            <a:endParaRPr lang="ru-RU" sz="1400" dirty="0" smtClean="0"/>
          </a:p>
          <a:p>
            <a:pPr algn="just">
              <a:buNone/>
            </a:pPr>
            <a:r>
              <a:rPr lang="ru-RU" sz="1400" b="1" i="1" dirty="0" smtClean="0"/>
              <a:t>Организационный момент</a:t>
            </a:r>
            <a:endParaRPr lang="ru-RU" sz="1400" dirty="0" smtClean="0"/>
          </a:p>
          <a:p>
            <a:pPr algn="just">
              <a:buNone/>
            </a:pPr>
            <a:r>
              <a:rPr lang="ru-RU" sz="1400" dirty="0" smtClean="0"/>
              <a:t>Воспитатель приглашает детей в круг. Обращает внимание, что пропала игрушка Незнайка. </a:t>
            </a:r>
          </a:p>
          <a:p>
            <a:pPr algn="just">
              <a:buNone/>
            </a:pPr>
            <a:r>
              <a:rPr lang="ru-RU" sz="1400" dirty="0" smtClean="0"/>
              <a:t>Начинает упражнение на развитие речевого дыхания и силы голоса</a:t>
            </a:r>
          </a:p>
          <a:p>
            <a:pPr algn="just">
              <a:buNone/>
            </a:pPr>
            <a:r>
              <a:rPr lang="ru-RU" sz="1400" dirty="0" smtClean="0"/>
              <a:t>Старая, седая, с ледяной клюкой, Вьюга ковыляет Бабой Ягой.</a:t>
            </a:r>
          </a:p>
          <a:p>
            <a:pPr algn="just">
              <a:buNone/>
            </a:pPr>
            <a:r>
              <a:rPr lang="ru-RU" sz="1400" dirty="0" smtClean="0"/>
              <a:t>Вьюга воет: «</a:t>
            </a:r>
            <a:r>
              <a:rPr lang="ru-RU" sz="1400" dirty="0" err="1" smtClean="0"/>
              <a:t>З-з-з-з-з</a:t>
            </a:r>
            <a:r>
              <a:rPr lang="ru-RU" sz="1400" dirty="0" smtClean="0"/>
              <a:t>» (с усилением звука)</a:t>
            </a:r>
          </a:p>
          <a:p>
            <a:pPr algn="just">
              <a:buNone/>
            </a:pPr>
            <a:r>
              <a:rPr lang="ru-RU" sz="1400" dirty="0" smtClean="0"/>
              <a:t>Застонал лес от вьюги: «</a:t>
            </a:r>
            <a:r>
              <a:rPr lang="ru-RU" sz="1400" dirty="0" err="1" smtClean="0"/>
              <a:t>М-м-м-м-м-м</a:t>
            </a:r>
            <a:r>
              <a:rPr lang="ru-RU" sz="1400" dirty="0" smtClean="0"/>
              <a:t>» (тихо, высоким голосом)</a:t>
            </a:r>
          </a:p>
          <a:p>
            <a:pPr algn="just">
              <a:buNone/>
            </a:pPr>
            <a:r>
              <a:rPr lang="ru-RU" sz="1400" dirty="0" smtClean="0"/>
              <a:t>Тяжело стонут дубы: «</a:t>
            </a:r>
            <a:r>
              <a:rPr lang="ru-RU" sz="1400" dirty="0" err="1" smtClean="0"/>
              <a:t>М-м-м-м-м</a:t>
            </a:r>
            <a:r>
              <a:rPr lang="ru-RU" sz="1400" dirty="0" smtClean="0"/>
              <a:t>» (громко, низким голосом)</a:t>
            </a:r>
          </a:p>
          <a:p>
            <a:pPr algn="just">
              <a:buNone/>
            </a:pPr>
            <a:r>
              <a:rPr lang="ru-RU" sz="1400" dirty="0" smtClean="0"/>
              <a:t>Шумят ели: «Ш-ш-ш-ш»</a:t>
            </a:r>
          </a:p>
          <a:p>
            <a:pPr algn="just">
              <a:buNone/>
            </a:pPr>
            <a:r>
              <a:rPr lang="ru-RU" sz="1400" dirty="0" smtClean="0"/>
              <a:t>Стихает вьюга: «</a:t>
            </a:r>
            <a:r>
              <a:rPr lang="ru-RU" sz="1400" dirty="0" err="1" smtClean="0"/>
              <a:t>С-с-с-с-с-с</a:t>
            </a:r>
            <a:r>
              <a:rPr lang="ru-RU" sz="1400" dirty="0" smtClean="0"/>
              <a:t>»</a:t>
            </a:r>
          </a:p>
          <a:p>
            <a:pPr algn="just">
              <a:buNone/>
            </a:pPr>
            <a:r>
              <a:rPr lang="ru-RU" sz="1400" b="1" i="1" dirty="0" smtClean="0"/>
              <a:t>Сюрпризный момент</a:t>
            </a:r>
            <a:endParaRPr lang="ru-RU" sz="1400" dirty="0" smtClean="0"/>
          </a:p>
          <a:p>
            <a:pPr algn="just">
              <a:buNone/>
            </a:pPr>
            <a:r>
              <a:rPr lang="ru-RU" sz="1400" i="1" dirty="0" smtClean="0"/>
              <a:t>Раздается шум ревущей машины. В группу заходит герой Незнайка.</a:t>
            </a:r>
            <a:endParaRPr lang="ru-RU" sz="1400" dirty="0" smtClean="0"/>
          </a:p>
          <a:p>
            <a:pPr algn="just">
              <a:buNone/>
            </a:pPr>
            <a:r>
              <a:rPr lang="ru-RU" sz="1400" b="1" dirty="0" smtClean="0"/>
              <a:t>Воспитатель:</a:t>
            </a:r>
            <a:r>
              <a:rPr lang="ru-RU" sz="1400" dirty="0" smtClean="0"/>
              <a:t> Стой Незнайка, остановись. Ты опять шалишь.</a:t>
            </a:r>
          </a:p>
          <a:p>
            <a:pPr algn="just">
              <a:buNone/>
            </a:pPr>
            <a:r>
              <a:rPr lang="ru-RU" sz="1400" b="1" dirty="0" smtClean="0"/>
              <a:t>Незнайка:</a:t>
            </a:r>
            <a:r>
              <a:rPr lang="ru-RU" sz="1400" dirty="0" smtClean="0"/>
              <a:t> Ой, </a:t>
            </a:r>
            <a:r>
              <a:rPr lang="ru-RU" sz="1400" dirty="0" err="1" smtClean="0"/>
              <a:t>здраствуйте</a:t>
            </a:r>
            <a:r>
              <a:rPr lang="ru-RU" sz="1400" dirty="0" smtClean="0"/>
              <a:t> ребята, и вправду заигрался.</a:t>
            </a:r>
          </a:p>
          <a:p>
            <a:pPr algn="just">
              <a:buNone/>
            </a:pPr>
            <a:r>
              <a:rPr lang="ru-RU" sz="1400" i="1" dirty="0" smtClean="0"/>
              <a:t>(Садиться на стул начинает грустить</a:t>
            </a:r>
            <a:r>
              <a:rPr lang="ru-RU" sz="1400" i="1" dirty="0" smtClean="0"/>
              <a:t>)</a:t>
            </a:r>
            <a:endParaRPr lang="ru-RU" sz="1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64801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Воспитатель:</a:t>
            </a:r>
            <a:r>
              <a:rPr lang="ru-RU" sz="1400" dirty="0" smtClean="0">
                <a:latin typeface="+mj-lt"/>
                <a:cs typeface="Times New Roman" pitchFamily="18" charset="0"/>
              </a:rPr>
              <a:t> Незнайка, что с тобой, почему ты стал таким грустным?</a:t>
            </a:r>
          </a:p>
          <a:p>
            <a:pPr>
              <a:buNone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Незнайка:</a:t>
            </a:r>
            <a:r>
              <a:rPr lang="ru-RU" sz="1400" dirty="0" smtClean="0">
                <a:latin typeface="+mj-lt"/>
                <a:cs typeface="Times New Roman" pitchFamily="18" charset="0"/>
              </a:rPr>
              <a:t> Я вспомнил, что мне пора возвращаться домой, в мой цветочный город. Мне у вас очень понравилось. Я много узнал нового, многому научился. А грустно мне, потому что я не успел узнать, что такое зима. Я где-то слышал это слово, а что оно обозначает, я не знаю. У нас в цветочном городе нет зимы.</a:t>
            </a:r>
          </a:p>
          <a:p>
            <a:pPr>
              <a:buNone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Воспитатель:</a:t>
            </a:r>
            <a:r>
              <a:rPr lang="ru-RU" sz="1400" dirty="0" smtClean="0">
                <a:latin typeface="+mj-lt"/>
                <a:cs typeface="Times New Roman" pitchFamily="18" charset="0"/>
              </a:rPr>
              <a:t> Не расстраивайся. Незнайка, мы с ребятами сейчас тебе расскажем и покажем, что такое зима. Садись по удобнее и слушай внимательно.</a:t>
            </a:r>
          </a:p>
          <a:p>
            <a:pPr>
              <a:buNone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Воспитатель:</a:t>
            </a:r>
            <a:r>
              <a:rPr lang="ru-RU" sz="1400" dirty="0" smtClean="0">
                <a:latin typeface="+mj-lt"/>
                <a:cs typeface="Times New Roman" pitchFamily="18" charset="0"/>
              </a:rPr>
              <a:t> А давайте сначала отправимся в зимний лес и покажем Незнайке зимнюю природу. Дружно скажем 1, 2, 3, 4, 5, в зимний лес хотим попасть и обернемся вокруг себя.</a:t>
            </a:r>
          </a:p>
          <a:p>
            <a:pPr>
              <a:buNone/>
            </a:pPr>
            <a:r>
              <a:rPr lang="ru-RU" sz="1400" i="1" dirty="0" smtClean="0">
                <a:latin typeface="+mj-lt"/>
                <a:cs typeface="Times New Roman" pitchFamily="18" charset="0"/>
              </a:rPr>
              <a:t>(Звучит мелодия зимнего леса и вьюги.  На экране зимний пейзаж.)</a:t>
            </a:r>
            <a:endParaRPr lang="ru-RU" sz="14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Воспитатель:</a:t>
            </a:r>
            <a:r>
              <a:rPr lang="ru-RU" sz="1400" dirty="0" smtClean="0">
                <a:latin typeface="+mj-lt"/>
                <a:cs typeface="Times New Roman" pitchFamily="18" charset="0"/>
              </a:rPr>
              <a:t> Как тихо вокруг… Постаралась волшебница-зима и укутала лес в снежное покрывало, нахлобучила огромные снежные шапки на верхушки сосен и елей, посеребрила ветки деревьев и кустарников.</a:t>
            </a:r>
          </a:p>
          <a:p>
            <a:pPr>
              <a:buNone/>
            </a:pPr>
            <a:r>
              <a:rPr lang="ru-RU" sz="1400" dirty="0" smtClean="0">
                <a:latin typeface="+mj-lt"/>
                <a:cs typeface="Times New Roman" pitchFamily="18" charset="0"/>
              </a:rPr>
              <a:t>А сейчас мы  расскажем Незнайке какой снег.</a:t>
            </a:r>
          </a:p>
          <a:p>
            <a:pPr>
              <a:buNone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Лексико-грамматическое упражнения «Побери признаки», «Подбери действия».</a:t>
            </a:r>
            <a:endParaRPr lang="ru-RU" sz="14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+mj-lt"/>
                <a:cs typeface="Times New Roman" pitchFamily="18" charset="0"/>
              </a:rPr>
              <a:t>Снег – белый, пушистый, мягкий, чистый…</a:t>
            </a:r>
          </a:p>
          <a:p>
            <a:pPr>
              <a:buNone/>
            </a:pPr>
            <a:r>
              <a:rPr lang="ru-RU" sz="1400" dirty="0" smtClean="0">
                <a:latin typeface="+mj-lt"/>
                <a:cs typeface="Times New Roman" pitchFamily="18" charset="0"/>
              </a:rPr>
              <a:t>Снег – идет, падает, кружится, летит, скрипит…</a:t>
            </a:r>
          </a:p>
          <a:p>
            <a:pPr>
              <a:buNone/>
            </a:pPr>
            <a:r>
              <a:rPr lang="ru-RU" sz="1400" dirty="0" smtClean="0">
                <a:latin typeface="+mj-lt"/>
                <a:cs typeface="Times New Roman" pitchFamily="18" charset="0"/>
              </a:rPr>
              <a:t>Мороз – щиплет, трещит, кусает, рисует…</a:t>
            </a:r>
          </a:p>
          <a:p>
            <a:pPr>
              <a:buNone/>
            </a:pPr>
            <a:r>
              <a:rPr lang="ru-RU" sz="1400" dirty="0" smtClean="0">
                <a:latin typeface="+mj-lt"/>
                <a:cs typeface="Times New Roman" pitchFamily="18" charset="0"/>
              </a:rPr>
              <a:t>Мороз – сильный, злой, крепкий, слабый…</a:t>
            </a:r>
          </a:p>
          <a:p>
            <a:pPr>
              <a:buNone/>
            </a:pPr>
            <a:r>
              <a:rPr lang="ru-RU" sz="1400" dirty="0" smtClean="0">
                <a:latin typeface="+mj-lt"/>
                <a:cs typeface="Times New Roman" pitchFamily="18" charset="0"/>
              </a:rPr>
              <a:t>Зима – холодная, морозная, снежная, веселая…</a:t>
            </a:r>
          </a:p>
          <a:p>
            <a:pPr>
              <a:buNone/>
            </a:pPr>
            <a:r>
              <a:rPr lang="ru-RU" sz="1400" dirty="0" smtClean="0">
                <a:latin typeface="+mj-lt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Незнайка:</a:t>
            </a:r>
            <a:r>
              <a:rPr lang="ru-RU" sz="1400" dirty="0" smtClean="0">
                <a:latin typeface="+mj-lt"/>
                <a:cs typeface="Times New Roman" pitchFamily="18" charset="0"/>
              </a:rPr>
              <a:t> А где же все звери и птицы?</a:t>
            </a:r>
          </a:p>
          <a:p>
            <a:pPr>
              <a:buNone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Воспитатель:</a:t>
            </a:r>
            <a:r>
              <a:rPr lang="ru-RU" sz="1400" dirty="0" smtClean="0">
                <a:latin typeface="+mj-lt"/>
                <a:cs typeface="Times New Roman" pitchFamily="18" charset="0"/>
              </a:rPr>
              <a:t> А вот смотри Незнайка.</a:t>
            </a:r>
          </a:p>
          <a:p>
            <a:pPr>
              <a:buNone/>
            </a:pPr>
            <a:r>
              <a:rPr lang="ru-RU" sz="1400" i="1" dirty="0" smtClean="0">
                <a:latin typeface="+mj-lt"/>
                <a:cs typeface="Times New Roman" pitchFamily="18" charset="0"/>
              </a:rPr>
              <a:t>(На экране картина медведь в берлоге спит)</a:t>
            </a:r>
            <a:endParaRPr lang="ru-RU" sz="14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Незнайка:</a:t>
            </a:r>
            <a:r>
              <a:rPr lang="ru-RU" sz="1400" dirty="0" smtClean="0">
                <a:latin typeface="+mj-lt"/>
                <a:cs typeface="Times New Roman" pitchFamily="18" charset="0"/>
              </a:rPr>
              <a:t> Ой, </a:t>
            </a:r>
            <a:r>
              <a:rPr lang="ru-RU" sz="1400" i="1" dirty="0" smtClean="0">
                <a:latin typeface="+mj-lt"/>
                <a:cs typeface="Times New Roman" pitchFamily="18" charset="0"/>
              </a:rPr>
              <a:t>(прячется за стул</a:t>
            </a:r>
            <a:r>
              <a:rPr lang="ru-RU" sz="1400" dirty="0" smtClean="0">
                <a:latin typeface="+mj-lt"/>
                <a:cs typeface="Times New Roman" pitchFamily="18" charset="0"/>
              </a:rPr>
              <a:t>) а что это за зверь?</a:t>
            </a:r>
          </a:p>
          <a:p>
            <a:pPr>
              <a:buNone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Воспитатель: </a:t>
            </a:r>
            <a:r>
              <a:rPr lang="ru-RU" sz="1400" dirty="0" smtClean="0">
                <a:latin typeface="+mj-lt"/>
                <a:cs typeface="Times New Roman" pitchFamily="18" charset="0"/>
              </a:rPr>
              <a:t>Ребята давайте расскажем, что это за зверь, а поможет нам сделать это табличка-помощница.</a:t>
            </a:r>
          </a:p>
          <a:p>
            <a:pPr>
              <a:buNone/>
            </a:pPr>
            <a:r>
              <a:rPr lang="ru-RU" sz="1400" i="1" dirty="0" smtClean="0">
                <a:latin typeface="+mj-lt"/>
                <a:cs typeface="Times New Roman" pitchFamily="18" charset="0"/>
              </a:rPr>
              <a:t>(на экране </a:t>
            </a:r>
            <a:r>
              <a:rPr lang="ru-RU" sz="1400" i="1" dirty="0" err="1" smtClean="0">
                <a:latin typeface="+mj-lt"/>
                <a:cs typeface="Times New Roman" pitchFamily="18" charset="0"/>
              </a:rPr>
              <a:t>мнемотаблица</a:t>
            </a:r>
            <a:r>
              <a:rPr lang="ru-RU" sz="1400" i="1" dirty="0" smtClean="0">
                <a:latin typeface="+mj-lt"/>
                <a:cs typeface="Times New Roman" pitchFamily="18" charset="0"/>
              </a:rPr>
              <a:t> «Описание животного)</a:t>
            </a:r>
            <a:endParaRPr lang="ru-RU" sz="14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Незнайка:</a:t>
            </a:r>
            <a:r>
              <a:rPr lang="ru-RU" sz="1400" dirty="0" smtClean="0">
                <a:latin typeface="+mj-lt"/>
                <a:cs typeface="Times New Roman" pitchFamily="18" charset="0"/>
              </a:rPr>
              <a:t> Вот здорово! Я теперь всем расскажу про медведя</a:t>
            </a:r>
            <a:r>
              <a:rPr lang="ru-RU" sz="1400" dirty="0" smtClean="0">
                <a:latin typeface="+mj-lt"/>
                <a:cs typeface="Times New Roman" pitchFamily="18" charset="0"/>
              </a:rPr>
              <a:t>.</a:t>
            </a:r>
            <a:endParaRPr lang="ru-RU" sz="14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200" b="1" dirty="0" smtClean="0">
                <a:latin typeface="+mj-lt"/>
                <a:cs typeface="Times New Roman" pitchFamily="18" charset="0"/>
              </a:rPr>
              <a:t>Воспитатель:</a:t>
            </a:r>
            <a:r>
              <a:rPr lang="ru-RU" sz="2200" dirty="0" smtClean="0">
                <a:latin typeface="+mj-lt"/>
                <a:cs typeface="Times New Roman" pitchFamily="18" charset="0"/>
              </a:rPr>
              <a:t> Ребята, что-то холодно совсем в лесу стало. Давайте погреемся.</a:t>
            </a:r>
          </a:p>
          <a:p>
            <a:pPr>
              <a:buNone/>
            </a:pPr>
            <a:r>
              <a:rPr lang="ru-RU" sz="2200" dirty="0" err="1" smtClean="0">
                <a:latin typeface="+mj-lt"/>
                <a:cs typeface="Times New Roman" pitchFamily="18" charset="0"/>
              </a:rPr>
              <a:t>Физминутка</a:t>
            </a:r>
            <a:r>
              <a:rPr lang="ru-RU" sz="2200" dirty="0" smtClean="0">
                <a:latin typeface="+mj-lt"/>
                <a:cs typeface="Times New Roman" pitchFamily="18" charset="0"/>
              </a:rPr>
              <a:t> со словами.</a:t>
            </a:r>
          </a:p>
          <a:p>
            <a:pPr>
              <a:buNone/>
            </a:pPr>
            <a:r>
              <a:rPr lang="ru-RU" sz="2200" dirty="0" smtClean="0">
                <a:latin typeface="+mj-lt"/>
                <a:cs typeface="Times New Roman" pitchFamily="18" charset="0"/>
              </a:rPr>
              <a:t> «Снег – снежок» </a:t>
            </a:r>
          </a:p>
          <a:p>
            <a:pPr>
              <a:buNone/>
            </a:pPr>
            <a:r>
              <a:rPr lang="ru-RU" sz="2200" dirty="0" smtClean="0">
                <a:latin typeface="+mj-lt"/>
                <a:cs typeface="Times New Roman" pitchFamily="18" charset="0"/>
              </a:rPr>
              <a:t>Снег-снежок, снег-снежок,                      (опускают плавно руки)</a:t>
            </a:r>
            <a:br>
              <a:rPr lang="ru-RU" sz="2200" dirty="0" smtClean="0">
                <a:latin typeface="+mj-lt"/>
                <a:cs typeface="Times New Roman" pitchFamily="18" charset="0"/>
              </a:rPr>
            </a:br>
            <a:r>
              <a:rPr lang="ru-RU" sz="2200" dirty="0" smtClean="0">
                <a:latin typeface="+mj-lt"/>
                <a:cs typeface="Times New Roman" pitchFamily="18" charset="0"/>
              </a:rPr>
              <a:t>По дорожке стелется.                               (наклоняются показывают дорожку)</a:t>
            </a:r>
            <a:br>
              <a:rPr lang="ru-RU" sz="2200" dirty="0" smtClean="0">
                <a:latin typeface="+mj-lt"/>
                <a:cs typeface="Times New Roman" pitchFamily="18" charset="0"/>
              </a:rPr>
            </a:br>
            <a:r>
              <a:rPr lang="ru-RU" sz="2200" dirty="0" smtClean="0">
                <a:latin typeface="+mj-lt"/>
                <a:cs typeface="Times New Roman" pitchFamily="18" charset="0"/>
              </a:rPr>
              <a:t>Снег-снежок, снег-снежок,</a:t>
            </a:r>
          </a:p>
          <a:p>
            <a:pPr>
              <a:buNone/>
            </a:pPr>
            <a:r>
              <a:rPr lang="ru-RU" sz="2200" dirty="0" smtClean="0">
                <a:latin typeface="+mj-lt"/>
                <a:cs typeface="Times New Roman" pitchFamily="18" charset="0"/>
              </a:rPr>
              <a:t>Белая метелица,                                         (кружатся)</a:t>
            </a:r>
            <a:br>
              <a:rPr lang="ru-RU" sz="2200" dirty="0" smtClean="0">
                <a:latin typeface="+mj-lt"/>
                <a:cs typeface="Times New Roman" pitchFamily="18" charset="0"/>
              </a:rPr>
            </a:br>
            <a:r>
              <a:rPr lang="ru-RU" sz="2200" dirty="0" smtClean="0">
                <a:latin typeface="+mj-lt"/>
                <a:cs typeface="Times New Roman" pitchFamily="18" charset="0"/>
              </a:rPr>
              <a:t>Снег-снежок, снег-снежок,</a:t>
            </a:r>
            <a:br>
              <a:rPr lang="ru-RU" sz="2200" dirty="0" smtClean="0">
                <a:latin typeface="+mj-lt"/>
                <a:cs typeface="Times New Roman" pitchFamily="18" charset="0"/>
              </a:rPr>
            </a:br>
            <a:r>
              <a:rPr lang="ru-RU" sz="2200" dirty="0" smtClean="0">
                <a:latin typeface="+mj-lt"/>
                <a:cs typeface="Times New Roman" pitchFamily="18" charset="0"/>
              </a:rPr>
              <a:t>Вместе поиграем,                                       (лепят снежки)</a:t>
            </a:r>
          </a:p>
          <a:p>
            <a:pPr>
              <a:buNone/>
            </a:pPr>
            <a:r>
              <a:rPr lang="ru-RU" sz="2200" dirty="0" smtClean="0">
                <a:latin typeface="+mj-lt"/>
                <a:cs typeface="Times New Roman" pitchFamily="18" charset="0"/>
              </a:rPr>
              <a:t>Мы налепим снежков,</a:t>
            </a:r>
            <a:br>
              <a:rPr lang="ru-RU" sz="2200" dirty="0" smtClean="0">
                <a:latin typeface="+mj-lt"/>
                <a:cs typeface="Times New Roman" pitchFamily="18" charset="0"/>
              </a:rPr>
            </a:br>
            <a:r>
              <a:rPr lang="ru-RU" sz="2200" dirty="0" smtClean="0">
                <a:latin typeface="+mj-lt"/>
                <a:cs typeface="Times New Roman" pitchFamily="18" charset="0"/>
              </a:rPr>
              <a:t>И друг в друга снежки</a:t>
            </a:r>
            <a:br>
              <a:rPr lang="ru-RU" sz="2200" dirty="0" smtClean="0">
                <a:latin typeface="+mj-lt"/>
                <a:cs typeface="Times New Roman" pitchFamily="18" charset="0"/>
              </a:rPr>
            </a:br>
            <a:r>
              <a:rPr lang="ru-RU" sz="2200" dirty="0" smtClean="0">
                <a:latin typeface="+mj-lt"/>
                <a:cs typeface="Times New Roman" pitchFamily="18" charset="0"/>
              </a:rPr>
              <a:t>Весело бросим.                                           (бросают снежки)         </a:t>
            </a:r>
            <a:br>
              <a:rPr lang="ru-RU" sz="2200" dirty="0" smtClean="0">
                <a:latin typeface="+mj-lt"/>
                <a:cs typeface="Times New Roman" pitchFamily="18" charset="0"/>
              </a:rPr>
            </a:br>
            <a:r>
              <a:rPr lang="ru-RU" sz="2200" dirty="0" smtClean="0">
                <a:latin typeface="+mj-lt"/>
                <a:cs typeface="Times New Roman" pitchFamily="18" charset="0"/>
              </a:rPr>
              <a:t>Нам тепло во дворе,                                   (хлопают в ладоши)</a:t>
            </a:r>
            <a:br>
              <a:rPr lang="ru-RU" sz="2200" dirty="0" smtClean="0">
                <a:latin typeface="+mj-lt"/>
                <a:cs typeface="Times New Roman" pitchFamily="18" charset="0"/>
              </a:rPr>
            </a:br>
            <a:r>
              <a:rPr lang="ru-RU" sz="2200" dirty="0" smtClean="0">
                <a:latin typeface="+mj-lt"/>
                <a:cs typeface="Times New Roman" pitchFamily="18" charset="0"/>
              </a:rPr>
              <a:t>Не замерзли ушки,                                     (потирают уши)</a:t>
            </a:r>
            <a:br>
              <a:rPr lang="ru-RU" sz="2200" dirty="0" smtClean="0">
                <a:latin typeface="+mj-lt"/>
                <a:cs typeface="Times New Roman" pitchFamily="18" charset="0"/>
              </a:rPr>
            </a:br>
            <a:r>
              <a:rPr lang="ru-RU" sz="2200" dirty="0" smtClean="0">
                <a:latin typeface="+mj-lt"/>
                <a:cs typeface="Times New Roman" pitchFamily="18" charset="0"/>
              </a:rPr>
              <a:t>Накатаем мы снег                                       (вращают кулачки)</a:t>
            </a:r>
            <a:br>
              <a:rPr lang="ru-RU" sz="2200" dirty="0" smtClean="0">
                <a:latin typeface="+mj-lt"/>
                <a:cs typeface="Times New Roman" pitchFamily="18" charset="0"/>
              </a:rPr>
            </a:br>
            <a:r>
              <a:rPr lang="ru-RU" sz="2200" dirty="0" smtClean="0">
                <a:latin typeface="+mj-lt"/>
                <a:cs typeface="Times New Roman" pitchFamily="18" charset="0"/>
              </a:rPr>
              <a:t>В белый ком большущий.                          (развести руки в стороны)</a:t>
            </a:r>
            <a:br>
              <a:rPr lang="ru-RU" sz="2200" dirty="0" smtClean="0">
                <a:latin typeface="+mj-lt"/>
                <a:cs typeface="Times New Roman" pitchFamily="18" charset="0"/>
              </a:rPr>
            </a:br>
            <a:endParaRPr lang="ru-RU" sz="22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smtClean="0">
                <a:latin typeface="+mj-lt"/>
                <a:cs typeface="Times New Roman" pitchFamily="18" charset="0"/>
              </a:rPr>
              <a:t>Воспитатель:</a:t>
            </a:r>
            <a:r>
              <a:rPr lang="ru-RU" sz="2200" dirty="0" smtClean="0">
                <a:latin typeface="+mj-lt"/>
                <a:cs typeface="Times New Roman" pitchFamily="18" charset="0"/>
              </a:rPr>
              <a:t> А кого еще в лесу мы можем встретить. </a:t>
            </a:r>
          </a:p>
          <a:p>
            <a:pPr>
              <a:buNone/>
            </a:pPr>
            <a:r>
              <a:rPr lang="ru-RU" sz="2200" dirty="0" smtClean="0">
                <a:latin typeface="+mj-lt"/>
                <a:cs typeface="Times New Roman" pitchFamily="18" charset="0"/>
              </a:rPr>
              <a:t>Вот послушайте загадки:</a:t>
            </a:r>
          </a:p>
          <a:p>
            <a:pPr>
              <a:buNone/>
            </a:pPr>
            <a:r>
              <a:rPr lang="ru-RU" sz="2200" dirty="0" smtClean="0">
                <a:latin typeface="+mj-lt"/>
                <a:cs typeface="Times New Roman" pitchFamily="18" charset="0"/>
              </a:rPr>
              <a:t>Хвост пушистый, мех золотистый.</a:t>
            </a:r>
          </a:p>
          <a:p>
            <a:pPr>
              <a:buNone/>
            </a:pPr>
            <a:r>
              <a:rPr lang="ru-RU" sz="2200" dirty="0" smtClean="0">
                <a:latin typeface="+mj-lt"/>
                <a:cs typeface="Times New Roman" pitchFamily="18" charset="0"/>
              </a:rPr>
              <a:t>В лесу живет, кур крадет. (Лиса).</a:t>
            </a:r>
          </a:p>
          <a:p>
            <a:pPr>
              <a:buNone/>
            </a:pPr>
            <a:r>
              <a:rPr lang="ru-RU" sz="2200" dirty="0" smtClean="0">
                <a:latin typeface="+mj-lt"/>
                <a:cs typeface="Times New Roman" pitchFamily="18" charset="0"/>
              </a:rPr>
              <a:t>Зимой белый, летом серый. </a:t>
            </a:r>
          </a:p>
          <a:p>
            <a:pPr>
              <a:buNone/>
            </a:pPr>
            <a:r>
              <a:rPr lang="ru-RU" sz="2200" dirty="0" smtClean="0">
                <a:latin typeface="+mj-lt"/>
                <a:cs typeface="Times New Roman" pitchFamily="18" charset="0"/>
              </a:rPr>
              <a:t>Ни кого не обижает, </a:t>
            </a:r>
          </a:p>
          <a:p>
            <a:pPr>
              <a:buNone/>
            </a:pPr>
            <a:r>
              <a:rPr lang="ru-RU" sz="2200" dirty="0" smtClean="0">
                <a:latin typeface="+mj-lt"/>
                <a:cs typeface="Times New Roman" pitchFamily="18" charset="0"/>
              </a:rPr>
              <a:t>а сам всех боится. (заяц)</a:t>
            </a:r>
          </a:p>
          <a:p>
            <a:pPr>
              <a:buNone/>
            </a:pPr>
            <a:r>
              <a:rPr lang="ru-RU" sz="2200" i="1" dirty="0" smtClean="0">
                <a:latin typeface="+mj-lt"/>
                <a:cs typeface="Times New Roman" pitchFamily="18" charset="0"/>
              </a:rPr>
              <a:t>(на экране картина заяц и лиса в зимнем лесу)</a:t>
            </a:r>
            <a:endParaRPr lang="ru-RU" sz="22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smtClean="0">
                <a:latin typeface="+mj-lt"/>
                <a:cs typeface="Times New Roman" pitchFamily="18" charset="0"/>
              </a:rPr>
              <a:t>Воспитатель:</a:t>
            </a:r>
            <a:r>
              <a:rPr lang="ru-RU" sz="2200" dirty="0" smtClean="0">
                <a:latin typeface="+mj-lt"/>
                <a:cs typeface="Times New Roman" pitchFamily="18" charset="0"/>
              </a:rPr>
              <a:t> Давайте расскажем про них.</a:t>
            </a:r>
          </a:p>
          <a:p>
            <a:pPr>
              <a:buNone/>
            </a:pPr>
            <a:r>
              <a:rPr lang="ru-RU" sz="2200" dirty="0" smtClean="0">
                <a:latin typeface="+mj-lt"/>
                <a:cs typeface="Times New Roman" pitchFamily="18" charset="0"/>
              </a:rPr>
              <a:t>Дидактическая игра составление сложных слов</a:t>
            </a:r>
          </a:p>
          <a:p>
            <a:pPr>
              <a:buNone/>
            </a:pPr>
            <a:r>
              <a:rPr lang="ru-RU" sz="2200" dirty="0" smtClean="0">
                <a:latin typeface="+mj-lt"/>
                <a:cs typeface="Times New Roman" pitchFamily="18" charset="0"/>
              </a:rPr>
              <a:t>Про зайца можно сказать: Длинные уши - длинноухий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 Короткий хвост - короткохвостый</a:t>
            </a:r>
          </a:p>
          <a:p>
            <a:pPr>
              <a:buNone/>
            </a:pPr>
            <a:r>
              <a:rPr lang="ru-RU" sz="1400" dirty="0" smtClean="0"/>
              <a:t>	       Быстрые ноги – быстроногий</a:t>
            </a:r>
          </a:p>
          <a:p>
            <a:pPr>
              <a:buNone/>
            </a:pPr>
            <a:r>
              <a:rPr lang="ru-RU" sz="1400" dirty="0" smtClean="0"/>
              <a:t>	       Косые глаза – косоглазый</a:t>
            </a:r>
          </a:p>
          <a:p>
            <a:pPr>
              <a:buNone/>
            </a:pPr>
            <a:r>
              <a:rPr lang="ru-RU" sz="1400" dirty="0" smtClean="0"/>
              <a:t>Про лису можно сказать:  Хитрый ум – хитроумная</a:t>
            </a:r>
          </a:p>
          <a:p>
            <a:pPr>
              <a:buNone/>
            </a:pPr>
            <a:r>
              <a:rPr lang="ru-RU" sz="1400" dirty="0" smtClean="0"/>
              <a:t>                                             Острый нос – остроносая</a:t>
            </a:r>
          </a:p>
          <a:p>
            <a:pPr>
              <a:buNone/>
            </a:pPr>
            <a:r>
              <a:rPr lang="ru-RU" sz="1400" b="1" dirty="0" smtClean="0"/>
              <a:t>Воспитатель:</a:t>
            </a:r>
            <a:r>
              <a:rPr lang="ru-RU" sz="1400" dirty="0" smtClean="0"/>
              <a:t> А в каких сказках можно встретить лису и зайца?</a:t>
            </a:r>
          </a:p>
          <a:p>
            <a:pPr>
              <a:buNone/>
            </a:pPr>
            <a:r>
              <a:rPr lang="ru-RU" sz="1400" i="1" dirty="0" smtClean="0"/>
              <a:t> (Ответы детей)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Воспитатель:</a:t>
            </a:r>
            <a:r>
              <a:rPr lang="ru-RU" sz="1400" dirty="0" smtClean="0"/>
              <a:t> Незнайка, а ты любишь сказки?</a:t>
            </a:r>
          </a:p>
          <a:p>
            <a:pPr>
              <a:buNone/>
            </a:pPr>
            <a:r>
              <a:rPr lang="ru-RU" sz="1400" b="1" dirty="0" smtClean="0"/>
              <a:t>Незнайка:</a:t>
            </a:r>
            <a:r>
              <a:rPr lang="ru-RU" sz="1400" dirty="0" smtClean="0"/>
              <a:t> Да я их просто обожаю. А еще я стихи сочинять умею </a:t>
            </a:r>
            <a:r>
              <a:rPr lang="ru-RU" sz="1400" i="1" dirty="0" smtClean="0"/>
              <a:t>(Хвастается)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Воспитатель:</a:t>
            </a:r>
            <a:r>
              <a:rPr lang="ru-RU" sz="1400" dirty="0" smtClean="0"/>
              <a:t> Ну вот ребята сейчас тебе расскажут сказку «</a:t>
            </a:r>
            <a:r>
              <a:rPr lang="ru-RU" sz="1400" dirty="0" err="1" smtClean="0"/>
              <a:t>Заюшкина</a:t>
            </a:r>
            <a:r>
              <a:rPr lang="ru-RU" sz="1400" dirty="0" smtClean="0"/>
              <a:t> избушка»</a:t>
            </a:r>
          </a:p>
          <a:p>
            <a:pPr>
              <a:buNone/>
            </a:pPr>
            <a:r>
              <a:rPr lang="ru-RU" sz="1400" i="1" dirty="0" smtClean="0"/>
              <a:t>(Рассказ сказки по </a:t>
            </a:r>
            <a:r>
              <a:rPr lang="ru-RU" sz="1400" i="1" dirty="0" err="1" smtClean="0"/>
              <a:t>мнемотаблице</a:t>
            </a:r>
            <a:r>
              <a:rPr lang="ru-RU" sz="1400" i="1" dirty="0" smtClean="0"/>
              <a:t>)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Воспитатель:</a:t>
            </a:r>
            <a:r>
              <a:rPr lang="ru-RU" sz="1400" dirty="0" smtClean="0"/>
              <a:t> а теперь немного поиграем</a:t>
            </a:r>
          </a:p>
          <a:p>
            <a:pPr>
              <a:buNone/>
            </a:pPr>
            <a:r>
              <a:rPr lang="ru-RU" sz="1400" i="1" dirty="0" smtClean="0"/>
              <a:t>(Проводится подвижная игра с художественным словом)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«Лиса и зайцы»</a:t>
            </a:r>
          </a:p>
          <a:p>
            <a:pPr>
              <a:buNone/>
            </a:pPr>
            <a:r>
              <a:rPr lang="ru-RU" sz="1400" dirty="0" smtClean="0"/>
              <a:t>По считалке выбирается «лиса».</a:t>
            </a:r>
          </a:p>
          <a:p>
            <a:pPr>
              <a:buNone/>
            </a:pPr>
            <a:r>
              <a:rPr lang="ru-RU" sz="1400" dirty="0" smtClean="0"/>
              <a:t>Скачут, скачут, скачут зайки</a:t>
            </a:r>
          </a:p>
          <a:p>
            <a:pPr>
              <a:buNone/>
            </a:pPr>
            <a:r>
              <a:rPr lang="ru-RU" sz="1400" dirty="0" smtClean="0"/>
              <a:t>По зелёненькой лужайке.</a:t>
            </a:r>
          </a:p>
          <a:p>
            <a:pPr>
              <a:buNone/>
            </a:pPr>
            <a:r>
              <a:rPr lang="ru-RU" sz="1400" dirty="0" smtClean="0"/>
              <a:t>Вот какие зайки</a:t>
            </a:r>
          </a:p>
          <a:p>
            <a:pPr>
              <a:buNone/>
            </a:pPr>
            <a:r>
              <a:rPr lang="ru-RU" sz="1400" dirty="0" smtClean="0"/>
              <a:t>Скачут по лужайке.</a:t>
            </a:r>
          </a:p>
          <a:p>
            <a:pPr>
              <a:buNone/>
            </a:pPr>
            <a:r>
              <a:rPr lang="ru-RU" sz="1400" dirty="0" smtClean="0"/>
              <a:t>Зайки скачут, веселятся</a:t>
            </a:r>
          </a:p>
          <a:p>
            <a:pPr>
              <a:buNone/>
            </a:pPr>
            <a:r>
              <a:rPr lang="ru-RU" sz="1400" dirty="0" smtClean="0"/>
              <a:t>И лисички не боятся.</a:t>
            </a:r>
          </a:p>
          <a:p>
            <a:pPr>
              <a:buNone/>
            </a:pPr>
            <a:r>
              <a:rPr lang="ru-RU" sz="1400" i="1" dirty="0" smtClean="0"/>
              <a:t>Дети выполняют прыжки врассыпную, «лисичка» сидит в норке, на последнее слово все «зайчики» останавливаются</a:t>
            </a:r>
            <a:r>
              <a:rPr lang="ru-RU" sz="1400" i="1" dirty="0" smtClean="0"/>
              <a:t>.</a:t>
            </a:r>
            <a:endParaRPr lang="ru-RU" sz="14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/>
              <a:t>Дети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Эй, лисичка, выбегай,</a:t>
            </a:r>
          </a:p>
          <a:p>
            <a:pPr>
              <a:buNone/>
            </a:pPr>
            <a:r>
              <a:rPr lang="ru-RU" sz="1400" dirty="0" smtClean="0"/>
              <a:t>Нас, зайчишек, догоняй!</a:t>
            </a:r>
          </a:p>
          <a:p>
            <a:pPr>
              <a:buNone/>
            </a:pPr>
            <a:r>
              <a:rPr lang="ru-RU" sz="1400" i="1" dirty="0" smtClean="0"/>
              <a:t>«Зайцы» разбегаются, а «лиса» ловит.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Воспитатель:</a:t>
            </a:r>
            <a:r>
              <a:rPr lang="ru-RU" sz="1400" dirty="0" smtClean="0"/>
              <a:t> Незнайка, а ты знаешь, что зима это еще и самое веселое время года.</a:t>
            </a:r>
          </a:p>
          <a:p>
            <a:pPr>
              <a:buNone/>
            </a:pPr>
            <a:r>
              <a:rPr lang="ru-RU" sz="1400" dirty="0" smtClean="0"/>
              <a:t>Ребята тебе сейчас расскажут, как можно веселиться зимой.</a:t>
            </a:r>
          </a:p>
          <a:p>
            <a:pPr>
              <a:buNone/>
            </a:pPr>
            <a:r>
              <a:rPr lang="ru-RU" sz="1400" i="1" dirty="0" smtClean="0"/>
              <a:t>(На экране картина зимние забавы) Рассказ детей по картине.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Незнайка:</a:t>
            </a:r>
            <a:r>
              <a:rPr lang="ru-RU" sz="1400" dirty="0" smtClean="0"/>
              <a:t> Ребята, вы такие молодцы! Так много знаете и умеете, я у вас обязательно всему научусь. А теперь мне пора, но я обязательно к вам вернусь. </a:t>
            </a:r>
          </a:p>
          <a:p>
            <a:pPr>
              <a:buNone/>
            </a:pPr>
            <a:r>
              <a:rPr lang="ru-RU" sz="1400" i="1" dirty="0" smtClean="0"/>
              <a:t>(Прощается, уходит).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Воспитатель:</a:t>
            </a:r>
            <a:r>
              <a:rPr lang="ru-RU" sz="1400" dirty="0" smtClean="0"/>
              <a:t> Ну что ребята, понравилось вам помогать Незнайке, учить его? А давайте вспомним, что мы с вами сегодня делали.</a:t>
            </a:r>
          </a:p>
          <a:p>
            <a:pPr>
              <a:buNone/>
            </a:pPr>
            <a:r>
              <a:rPr lang="ru-RU" sz="1400" i="1" dirty="0" smtClean="0"/>
              <a:t>(Подведение итога)</a:t>
            </a:r>
            <a:endParaRPr lang="ru-RU" sz="1400" dirty="0" smtClean="0"/>
          </a:p>
          <a:p>
            <a:pPr>
              <a:buNone/>
            </a:pPr>
            <a:r>
              <a:rPr lang="ru-RU" dirty="0" smtClean="0"/>
              <a:t>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r>
              <a:rPr lang="ru-RU" dirty="0" smtClean="0"/>
              <a:t> развивать связную речь детей, используя мнемотехнику  и КТ</a:t>
            </a:r>
          </a:p>
          <a:p>
            <a:r>
              <a:rPr lang="ru-RU" b="1" dirty="0" smtClean="0"/>
              <a:t>Задачи:</a:t>
            </a:r>
            <a:r>
              <a:rPr lang="ru-RU" dirty="0" smtClean="0"/>
              <a:t> закрепить навык составлять описательный рассказ по картине; показать умение рассказывать знакомые сказки используя мнемотехнику; составлять рассказ о животном по схеме.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артинки по запросу картины для дошкольников лес зимо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71835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IMG_20161205_090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10321" cy="6457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logogruppa.p.fl2.fo.ru/image/chunk2/1636932/blog_459496/7.jpg_142313859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7776" cy="6485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хожее изображени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02724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admin\рабочий стол\таблицы сказки\заюшкина избушка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8244"/>
            <a:ext cx="8640960" cy="6358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и по запросу картины для дошкольников звери зимо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8847315" cy="620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Презентация используется вместе с конспектом.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543</Words>
  <Application>Microsoft Office PowerPoint</Application>
  <PresentationFormat>Экран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проектной деятельности по развитию связной  речи детей в средней группе №6  в рамках годовой задачи: «Активизировать работу педагогов по развитию связной речи детей речевого творчества с использованием эффективных методик и произведений художественной литературы через проектную деятельность.»  Тема: «Уроки для Незнайки»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Презентация используется вместе с конспектом.</vt:lpstr>
      <vt:lpstr>      Конспект презентации проектной деятельности по развитию связной  речи детей в средней группе Тема: «Уроки для Незнайки» 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</cp:revision>
  <dcterms:created xsi:type="dcterms:W3CDTF">2016-12-10T14:23:40Z</dcterms:created>
  <dcterms:modified xsi:type="dcterms:W3CDTF">2017-03-11T16:26:51Z</dcterms:modified>
</cp:coreProperties>
</file>