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7" r:id="rId3"/>
    <p:sldId id="260" r:id="rId4"/>
    <p:sldId id="261" r:id="rId5"/>
    <p:sldId id="279" r:id="rId6"/>
    <p:sldId id="263" r:id="rId7"/>
    <p:sldId id="265" r:id="rId8"/>
    <p:sldId id="266" r:id="rId9"/>
    <p:sldId id="267" r:id="rId10"/>
    <p:sldId id="270" r:id="rId11"/>
    <p:sldId id="269" r:id="rId12"/>
    <p:sldId id="271" r:id="rId13"/>
    <p:sldId id="272" r:id="rId14"/>
    <p:sldId id="278" r:id="rId15"/>
    <p:sldId id="274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7CE5-F1CC-48F0-82F4-E53478516DCC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B1A61-E4E3-44B0-9487-CA030077D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07B7C-0D14-46B5-86C9-C85578F77E87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B764C-865A-4F76-A886-2DB304CCD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6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5435-C5F6-4FCA-A53E-FB1C929AFDC3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A812-259E-4B3E-95F7-AEC6F07A6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0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F8042-4E49-4AA9-9766-46E9953B56AA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58D4E-35B2-4556-92BC-5ABF2F9AC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0081-4A7F-47AA-9B62-D5371852C1C3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C1DAC-AB35-48F5-B4AA-147B34041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1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9AF7-786A-498B-B769-FC24A24C9C02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0C639-3105-485B-8C5F-CA6AE5195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2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ABA9-7AEB-498F-922D-5568FEC33DFD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50CC-3EF9-4A91-BE7C-C84FFE3F7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0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13FC1-2B27-42A0-B904-45585D066221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36A7-9602-4FFF-AE36-A9B3F2B99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7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C0422-199A-4560-ABAE-C6C887F5F0D3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4CB22-AC6C-4E17-A144-0A605A4F7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6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374A1-FCB0-4CFF-8C2E-DFD0A06A8B8F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D4BF-3CF2-4584-AFA9-89BF55CB4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0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86DD5-757A-4B4D-B028-ADCA6E2358C4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3613A-57C1-4368-872F-6D8541085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2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476211" y="285728"/>
            <a:ext cx="11334829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1029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95251" y="7143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64E2AB-2094-4F77-AF95-1C7D4D40B37A}" type="datetimeFigureOut">
              <a:rPr lang="ru-RU"/>
              <a:pPr>
                <a:defRPr/>
              </a:pPr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6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43144" y="506666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MS Mincho"/>
              </a:rPr>
              <a:t>Подготовила: Ложкина Ирина Васильевна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начальных классов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«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Дедовичская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школа №2»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1058817">
            <a:off x="1533771" y="437918"/>
            <a:ext cx="95024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Конспект урока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ОСЭ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класс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урока: «Совесть и раскаяние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»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ru-RU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 descr="http://harekrishnazp.info/images/stories/content12/soves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" y="3538728"/>
            <a:ext cx="4933188" cy="28895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34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9904" y="669512"/>
            <a:ext cx="8409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равила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в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группе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Уважай своего товарища. </a:t>
            </a:r>
          </a:p>
          <a:p>
            <a:pPr>
              <a:spcAft>
                <a:spcPts val="0"/>
              </a:spcAft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Умей каждого выслушать. </a:t>
            </a:r>
          </a:p>
          <a:p>
            <a:pPr>
              <a:spcAft>
                <a:spcPts val="0"/>
              </a:spcAft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Не согласен – предлагай!</a:t>
            </a:r>
            <a:endParaRPr lang="ru-RU" sz="4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408" y="1190720"/>
            <a:ext cx="115183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«Журналисты»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написать вопросы для интервью 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произведению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Нины Михайловны Артюховой «Совесть заговорила». </a:t>
            </a:r>
          </a:p>
          <a:p>
            <a:pPr>
              <a:spcAft>
                <a:spcPts val="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 – «Художники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нарисовать символ Совести.</a:t>
            </a:r>
          </a:p>
          <a:p>
            <a:pPr>
              <a:spcAft>
                <a:spcPts val="0"/>
              </a:spcAft>
            </a:pP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группа – «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Актёры»: </a:t>
            </a:r>
            <a:r>
              <a:rPr lang="ru-RU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роинсценировать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рассказ.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b="1" dirty="0" err="1"/>
              <a:t>Синквейн</a:t>
            </a:r>
            <a:r>
              <a:rPr lang="ru-RU" sz="4000" b="1" dirty="0"/>
              <a:t> 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1344168" y="1555750"/>
            <a:ext cx="10238232" cy="5073650"/>
          </a:xfrm>
        </p:spPr>
        <p:txBody>
          <a:bodyPr/>
          <a:lstStyle/>
          <a:p>
            <a:pPr>
              <a:lnSpc>
                <a:spcPct val="130000"/>
              </a:lnSpc>
              <a:buFont typeface="Arial" charset="0"/>
              <a:buNone/>
            </a:pPr>
            <a:r>
              <a:rPr lang="ru-RU" sz="3600" b="1" dirty="0"/>
              <a:t>1. Название </a:t>
            </a:r>
            <a:r>
              <a:rPr lang="ru-RU" sz="3600" b="1" dirty="0" smtClean="0"/>
              <a:t>темы (одно существительное).</a:t>
            </a:r>
            <a:endParaRPr lang="ru-RU" sz="3600" b="1" dirty="0"/>
          </a:p>
          <a:p>
            <a:pPr>
              <a:lnSpc>
                <a:spcPct val="130000"/>
              </a:lnSpc>
              <a:buFont typeface="Arial" charset="0"/>
              <a:buNone/>
            </a:pPr>
            <a:r>
              <a:rPr lang="ru-RU" sz="3600" b="1" dirty="0"/>
              <a:t>2. Описание темы (два прилагательных). </a:t>
            </a:r>
          </a:p>
          <a:p>
            <a:pPr>
              <a:lnSpc>
                <a:spcPct val="130000"/>
              </a:lnSpc>
              <a:buFont typeface="Arial" charset="0"/>
              <a:buNone/>
            </a:pPr>
            <a:r>
              <a:rPr lang="ru-RU" sz="3600" b="1" dirty="0"/>
              <a:t>3. Действия в рамках этой темы (три    глагола).</a:t>
            </a:r>
          </a:p>
          <a:p>
            <a:pPr>
              <a:lnSpc>
                <a:spcPct val="130000"/>
              </a:lnSpc>
              <a:buFont typeface="Arial" charset="0"/>
              <a:buNone/>
            </a:pPr>
            <a:r>
              <a:rPr lang="ru-RU" sz="3600" b="1" dirty="0"/>
              <a:t>4. Это фраза, показывающая отношение к теме.</a:t>
            </a:r>
          </a:p>
          <a:p>
            <a:pPr>
              <a:lnSpc>
                <a:spcPct val="130000"/>
              </a:lnSpc>
              <a:buFont typeface="Arial" charset="0"/>
              <a:buNone/>
            </a:pPr>
            <a:r>
              <a:rPr lang="ru-RU" sz="3600" b="1" dirty="0"/>
              <a:t>5. </a:t>
            </a:r>
            <a:r>
              <a:rPr lang="ru-RU" sz="3600" b="1" dirty="0" smtClean="0"/>
              <a:t>Слово-синоним, </a:t>
            </a:r>
            <a:r>
              <a:rPr lang="ru-RU" sz="3600" b="1" dirty="0"/>
              <a:t>которое повторяет суть темы.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3007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800" b="1"/>
              <a:t>Синквейн 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>
          <a:xfrm>
            <a:off x="701040" y="1417638"/>
            <a:ext cx="10972800" cy="4525963"/>
          </a:xfrm>
        </p:spPr>
        <p:txBody>
          <a:bodyPr/>
          <a:lstStyle/>
          <a:p>
            <a:r>
              <a:rPr lang="ru-RU" sz="5400" b="1" dirty="0"/>
              <a:t>Совесть </a:t>
            </a:r>
          </a:p>
          <a:p>
            <a:r>
              <a:rPr lang="ru-RU" sz="5400" b="1" dirty="0"/>
              <a:t>Вечная, мудрая</a:t>
            </a:r>
          </a:p>
          <a:p>
            <a:r>
              <a:rPr lang="ru-RU" sz="5400" b="1" dirty="0"/>
              <a:t>Спрашивает, учит, мучит </a:t>
            </a:r>
          </a:p>
          <a:p>
            <a:r>
              <a:rPr lang="ru-RU" sz="5400" b="1" dirty="0" smtClean="0"/>
              <a:t>Совесть - главный </a:t>
            </a:r>
            <a:r>
              <a:rPr lang="ru-RU" sz="5400" b="1" dirty="0"/>
              <a:t>судья</a:t>
            </a:r>
          </a:p>
          <a:p>
            <a:r>
              <a:rPr lang="ru-RU" sz="5400" b="1" dirty="0" smtClean="0"/>
              <a:t>Внутренний голос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155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opochka.ru/sites/default/files/news/396/2016/04/tvori_dobro_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72" y="478536"/>
            <a:ext cx="8612124" cy="60045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569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736" y="1284839"/>
            <a:ext cx="9415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Теперь я знаю … </a:t>
            </a:r>
            <a:endParaRPr lang="ru-RU" sz="72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Теперь я буду … </a:t>
            </a:r>
            <a:endParaRPr lang="ru-RU" sz="72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Теперь я не буду …</a:t>
            </a:r>
            <a:endParaRPr lang="ru-RU" sz="7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0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8952" y="440912"/>
            <a:ext cx="116951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Домашнее задание</a:t>
            </a:r>
          </a:p>
          <a:p>
            <a:pPr>
              <a:spcAft>
                <a:spcPts val="0"/>
              </a:spcAft>
            </a:pPr>
            <a:endParaRPr lang="ru-RU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4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Вспомните литературные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произведения, в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которых герою приходилось бы испытывать муки совести. 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Запишите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названия произведений в тетрадь.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kebuddy.com/wp-content/uploads/2014/06/Vitamin-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7568" y="71587"/>
            <a:ext cx="814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держу в ладонях Солнце!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дарю его друзьям!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Улыбнитесь – это ж просто!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Лучик Солнца – это Вам!</a:t>
            </a:r>
            <a:endParaRPr lang="ru-RU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4080" y="316915"/>
            <a:ext cx="9460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СОВЕСТЬ - чувство нравственной ответственности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своё поведение перед окружающими людьми, обществом.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59371" y="1978675"/>
            <a:ext cx="2765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Ожегов С. И.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6824" y="2745200"/>
            <a:ext cx="11518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СОВЕСТЬ - внутреннее сознание добра и зла; тайник души, в котором отзывается одобрение или осуждение каждого поступка; способность распознавать качество поступка; чувство, побуждающее к истине и добру, отвращающее ото лжи и зла.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576998" y="5651516"/>
            <a:ext cx="2959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В.И. Даля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166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408" y="1706803"/>
            <a:ext cx="11594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Совесть 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внутренний голос человека, который указывает нам на неправильные поступки. 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сколки в сердц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024" y="301752"/>
            <a:ext cx="8293608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46248" y="417499"/>
            <a:ext cx="8939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Раскаяние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чувство сожаления по поводу своего поступка, проступка.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69683" y="1539763"/>
            <a:ext cx="2765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Ожегов С. И.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216" y="2186094"/>
            <a:ext cx="10799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Раскаяние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сожаление о совершенном ошибочном или дурном поступке, сознание своей вины. 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69683" y="3386423"/>
            <a:ext cx="3205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Ефремова Т.Ф.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8912" y="3854303"/>
            <a:ext cx="11411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РАСКАИВАТЬСЯ -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сожалеть о поступке своем, сознавать, что следовало бы сделать не то, не говорить или не делать чего; убиваться совестью, казниться за прошлое.  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576998" y="5651516"/>
            <a:ext cx="2959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В.И. Даля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908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religii-i-etika/Problema-dobra-i-zla/0016-016-Raskajan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okojnaya_-_muzyka_ochen_krasivay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653" y="6083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0044" y="167806"/>
            <a:ext cx="29778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Украл?</a:t>
            </a:r>
            <a:endParaRPr lang="ru-RU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590" y="1200926"/>
            <a:ext cx="3332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Солгал?</a:t>
            </a:r>
            <a:endParaRPr lang="ru-RU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218" y="3102723"/>
            <a:ext cx="5748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Пожадничал?</a:t>
            </a:r>
            <a:endParaRPr lang="ru-RU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1725" y="4281254"/>
            <a:ext cx="79100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Сказал злое слово?</a:t>
            </a:r>
            <a:endParaRPr lang="ru-RU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0430" y="157631"/>
            <a:ext cx="2981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Верни!</a:t>
            </a:r>
            <a:endParaRPr lang="ru-RU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210" y="1957400"/>
            <a:ext cx="121056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Наберись сил сказать правду!</a:t>
            </a:r>
            <a:endParaRPr lang="ru-RU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76121" y="3091824"/>
            <a:ext cx="35439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Подари!</a:t>
            </a:r>
            <a:endParaRPr lang="ru-RU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651" y="5168963"/>
            <a:ext cx="83154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Попроси прощение!</a:t>
            </a:r>
            <a:endParaRPr lang="ru-RU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74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ards-prazdnik.ru/fevral/proschenoe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48" y="338328"/>
            <a:ext cx="7059168" cy="61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287</Words>
  <Application>Microsoft Office PowerPoint</Application>
  <PresentationFormat>Широкоэкранный</PresentationFormat>
  <Paragraphs>59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MS Mincho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Синквейн  </vt:lpstr>
      <vt:lpstr>Синквейн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23</cp:revision>
  <dcterms:created xsi:type="dcterms:W3CDTF">2017-01-22T14:45:06Z</dcterms:created>
  <dcterms:modified xsi:type="dcterms:W3CDTF">2017-03-05T09:15:11Z</dcterms:modified>
</cp:coreProperties>
</file>