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2"/>
  </p:notesMasterIdLst>
  <p:sldIdLst>
    <p:sldId id="295" r:id="rId2"/>
    <p:sldId id="301" r:id="rId3"/>
    <p:sldId id="294" r:id="rId4"/>
    <p:sldId id="293" r:id="rId5"/>
    <p:sldId id="302" r:id="rId6"/>
    <p:sldId id="305" r:id="rId7"/>
    <p:sldId id="304" r:id="rId8"/>
    <p:sldId id="256" r:id="rId9"/>
    <p:sldId id="257" r:id="rId10"/>
    <p:sldId id="266" r:id="rId11"/>
    <p:sldId id="259" r:id="rId12"/>
    <p:sldId id="261" r:id="rId13"/>
    <p:sldId id="262" r:id="rId14"/>
    <p:sldId id="263" r:id="rId15"/>
    <p:sldId id="274" r:id="rId16"/>
    <p:sldId id="270" r:id="rId17"/>
    <p:sldId id="269" r:id="rId18"/>
    <p:sldId id="271" r:id="rId19"/>
    <p:sldId id="272" r:id="rId20"/>
    <p:sldId id="279" r:id="rId21"/>
    <p:sldId id="276" r:id="rId22"/>
    <p:sldId id="277" r:id="rId23"/>
    <p:sldId id="285" r:id="rId24"/>
    <p:sldId id="280" r:id="rId25"/>
    <p:sldId id="281" r:id="rId26"/>
    <p:sldId id="282" r:id="rId27"/>
    <p:sldId id="283" r:id="rId28"/>
    <p:sldId id="287" r:id="rId29"/>
    <p:sldId id="288" r:id="rId30"/>
    <p:sldId id="289" r:id="rId31"/>
    <p:sldId id="290" r:id="rId32"/>
    <p:sldId id="291" r:id="rId33"/>
    <p:sldId id="292" r:id="rId34"/>
    <p:sldId id="306" r:id="rId35"/>
    <p:sldId id="307" r:id="rId36"/>
    <p:sldId id="297" r:id="rId37"/>
    <p:sldId id="299" r:id="rId38"/>
    <p:sldId id="300" r:id="rId39"/>
    <p:sldId id="308" r:id="rId40"/>
    <p:sldId id="309" r:id="rId41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7C21"/>
    <a:srgbClr val="EE9144"/>
    <a:srgbClr val="99CCFF"/>
    <a:srgbClr val="BB3115"/>
    <a:srgbClr val="EDF48E"/>
    <a:srgbClr val="EF7225"/>
    <a:srgbClr val="F1A465"/>
    <a:srgbClr val="660066"/>
    <a:srgbClr val="8A0000"/>
    <a:srgbClr val="C6E6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144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1.xml"/><Relationship Id="rId2" Type="http://schemas.openxmlformats.org/officeDocument/2006/relationships/slide" Target="../slides/slide30.xml"/><Relationship Id="rId1" Type="http://schemas.openxmlformats.org/officeDocument/2006/relationships/slide" Target="../slides/slide29.xml"/><Relationship Id="rId5" Type="http://schemas.openxmlformats.org/officeDocument/2006/relationships/slide" Target="../slides/slide33.xml"/><Relationship Id="rId4" Type="http://schemas.openxmlformats.org/officeDocument/2006/relationships/slide" Target="../slides/slide32.xml"/></Relationships>
</file>

<file path=ppt/diagrams/_rels/data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slide" Target="../slides/slide35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slide" Target="../slides/slide11.xml"/><Relationship Id="rId1" Type="http://schemas.openxmlformats.org/officeDocument/2006/relationships/slide" Target="../slides/slide10.xml"/><Relationship Id="rId5" Type="http://schemas.openxmlformats.org/officeDocument/2006/relationships/slide" Target="../slides/slide14.xml"/><Relationship Id="rId4" Type="http://schemas.openxmlformats.org/officeDocument/2006/relationships/slide" Target="../slides/slide12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slide" Target="../slides/slide16.xml"/><Relationship Id="rId1" Type="http://schemas.openxmlformats.org/officeDocument/2006/relationships/slide" Target="../slides/slide4.xml"/><Relationship Id="rId6" Type="http://schemas.openxmlformats.org/officeDocument/2006/relationships/slide" Target="../slides/slide20.xml"/><Relationship Id="rId5" Type="http://schemas.openxmlformats.org/officeDocument/2006/relationships/slide" Target="../slides/slide18.xml"/><Relationship Id="rId4" Type="http://schemas.openxmlformats.org/officeDocument/2006/relationships/slide" Target="../slides/slide19.xml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slide" Target="../slides/slide23.xml"/><Relationship Id="rId1" Type="http://schemas.openxmlformats.org/officeDocument/2006/relationships/slide" Target="../slides/slide22.xml"/><Relationship Id="rId5" Type="http://schemas.openxmlformats.org/officeDocument/2006/relationships/slide" Target="../slides/slide26.xml"/><Relationship Id="rId4" Type="http://schemas.openxmlformats.org/officeDocument/2006/relationships/slide" Target="../slides/slide25.xml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541A20-AC39-4C14-9C3E-EA388786BF69}" type="doc">
      <dgm:prSet loTypeId="urn:microsoft.com/office/officeart/2005/8/layout/radial6" loCatId="cycle" qsTypeId="urn:microsoft.com/office/officeart/2005/8/quickstyle/3d2#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4BAAEAA-9987-4304-8A1F-3A823CF4684B}">
      <dgm:prSet phldrT="[Текст]" custT="1"/>
      <dgm:spPr/>
      <dgm:t>
        <a:bodyPr/>
        <a:lstStyle/>
        <a:p>
          <a:r>
            <a:rPr lang="ru-RU" sz="2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Природная</a:t>
          </a:r>
        </a:p>
        <a:p>
          <a:r>
            <a:rPr lang="ru-RU" sz="2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зона</a:t>
          </a:r>
        </a:p>
      </dgm:t>
    </dgm:pt>
    <dgm:pt modelId="{97453D92-DC99-4647-B4AD-F92F2ED8F5DF}" type="parTrans" cxnId="{51C2A196-2C77-499F-A7FF-3197723B973E}">
      <dgm:prSet/>
      <dgm:spPr/>
      <dgm:t>
        <a:bodyPr/>
        <a:lstStyle/>
        <a:p>
          <a:endParaRPr lang="ru-RU"/>
        </a:p>
      </dgm:t>
    </dgm:pt>
    <dgm:pt modelId="{A7068CA0-F586-4CBD-89E3-00E83BB4935C}" type="sibTrans" cxnId="{51C2A196-2C77-499F-A7FF-3197723B973E}">
      <dgm:prSet/>
      <dgm:spPr/>
      <dgm:t>
        <a:bodyPr/>
        <a:lstStyle/>
        <a:p>
          <a:endParaRPr lang="ru-RU"/>
        </a:p>
      </dgm:t>
    </dgm:pt>
    <dgm:pt modelId="{74D5CAB0-AA8E-4A05-8B24-541FB77800B5}">
      <dgm:prSet phldrT="[Текст]" custT="1"/>
      <dgm:spPr>
        <a:solidFill>
          <a:srgbClr val="99CCFF"/>
        </a:solidFill>
        <a:ln>
          <a:solidFill>
            <a:srgbClr val="99CCFF"/>
          </a:solidFill>
        </a:ln>
      </dgm:spPr>
      <dgm:t>
        <a:bodyPr/>
        <a:lstStyle/>
        <a:p>
          <a:r>
            <a:rPr lang="ru-RU" sz="1800" b="1" i="1" u="none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Геогра</a:t>
          </a:r>
          <a:r>
            <a:rPr lang="ru-RU" sz="1800" b="1" i="1" u="non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</a:p>
        <a:p>
          <a:r>
            <a:rPr lang="ru-RU" sz="1800" b="1" i="1" u="none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фическое</a:t>
          </a:r>
          <a:endParaRPr lang="ru-RU" sz="1800" b="1" i="1" u="none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ru-RU" sz="1800" b="1" i="1" u="non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положение</a:t>
          </a:r>
        </a:p>
      </dgm:t>
    </dgm:pt>
    <dgm:pt modelId="{0AE5DA07-607D-4D96-A740-C2EE4835A5C5}" type="parTrans" cxnId="{EF969CDC-5B17-4CCC-A3E6-86B1359F653E}">
      <dgm:prSet/>
      <dgm:spPr/>
      <dgm:t>
        <a:bodyPr/>
        <a:lstStyle/>
        <a:p>
          <a:endParaRPr lang="ru-RU"/>
        </a:p>
      </dgm:t>
    </dgm:pt>
    <dgm:pt modelId="{7CE1A930-FAD3-45BE-9AAC-C69EF48E2B0D}" type="sibTrans" cxnId="{EF969CDC-5B17-4CCC-A3E6-86B1359F653E}">
      <dgm:prSet/>
      <dgm:spPr/>
      <dgm:t>
        <a:bodyPr/>
        <a:lstStyle/>
        <a:p>
          <a:endParaRPr lang="ru-RU"/>
        </a:p>
      </dgm:t>
    </dgm:pt>
    <dgm:pt modelId="{09A8057D-6669-477C-AF6F-DFC47BE05081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2000" b="1" i="1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Раститель-ный</a:t>
          </a:r>
          <a:r>
            <a:rPr lang="ru-RU" sz="2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мир</a:t>
          </a:r>
        </a:p>
      </dgm:t>
    </dgm:pt>
    <dgm:pt modelId="{025F43E3-7579-414E-88C7-66B102155CCE}" type="parTrans" cxnId="{10CF247C-3936-44E2-850A-A474AB2111CB}">
      <dgm:prSet/>
      <dgm:spPr/>
      <dgm:t>
        <a:bodyPr/>
        <a:lstStyle/>
        <a:p>
          <a:endParaRPr lang="ru-RU"/>
        </a:p>
      </dgm:t>
    </dgm:pt>
    <dgm:pt modelId="{BF7A08AD-90E4-47E7-BE49-16383A96DF5A}" type="sibTrans" cxnId="{10CF247C-3936-44E2-850A-A474AB2111CB}">
      <dgm:prSet/>
      <dgm:spPr/>
      <dgm:t>
        <a:bodyPr/>
        <a:lstStyle/>
        <a:p>
          <a:endParaRPr lang="ru-RU"/>
        </a:p>
      </dgm:t>
    </dgm:pt>
    <dgm:pt modelId="{9E3059DA-BA5F-4514-AE5F-E1E5FD85F934}">
      <dgm:prSet phldrT="[Текст]" custT="1"/>
      <dgm:spPr>
        <a:solidFill>
          <a:srgbClr val="EB7C21"/>
        </a:solidFill>
      </dgm:spPr>
      <dgm:t>
        <a:bodyPr/>
        <a:lstStyle/>
        <a:p>
          <a:r>
            <a:rPr lang="ru-RU" sz="2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Животный мир</a:t>
          </a:r>
        </a:p>
      </dgm:t>
    </dgm:pt>
    <dgm:pt modelId="{931439E7-C8BF-445C-BA53-A333D46E195C}" type="parTrans" cxnId="{1F560B7C-CA21-48B7-A280-469E3ED1C58A}">
      <dgm:prSet/>
      <dgm:spPr/>
      <dgm:t>
        <a:bodyPr/>
        <a:lstStyle/>
        <a:p>
          <a:endParaRPr lang="ru-RU"/>
        </a:p>
      </dgm:t>
    </dgm:pt>
    <dgm:pt modelId="{2C28B9F7-B832-4412-B8E7-FE2998AFF444}" type="sibTrans" cxnId="{1F560B7C-CA21-48B7-A280-469E3ED1C58A}">
      <dgm:prSet/>
      <dgm:spPr/>
      <dgm:t>
        <a:bodyPr/>
        <a:lstStyle/>
        <a:p>
          <a:endParaRPr lang="ru-RU"/>
        </a:p>
      </dgm:t>
    </dgm:pt>
    <dgm:pt modelId="{B2CD42CC-8067-4F20-9CD8-89FF4DA82985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2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почвы</a:t>
          </a:r>
        </a:p>
      </dgm:t>
    </dgm:pt>
    <dgm:pt modelId="{39FB1090-3941-4966-8433-0FF8BD618F56}" type="parTrans" cxnId="{A806C1B3-2272-41F6-91CF-063D1770BD69}">
      <dgm:prSet/>
      <dgm:spPr/>
      <dgm:t>
        <a:bodyPr/>
        <a:lstStyle/>
        <a:p>
          <a:endParaRPr lang="ru-RU"/>
        </a:p>
      </dgm:t>
    </dgm:pt>
    <dgm:pt modelId="{636E7C73-698B-4C38-9B86-E528B59A0C7A}" type="sibTrans" cxnId="{A806C1B3-2272-41F6-91CF-063D1770BD69}">
      <dgm:prSet/>
      <dgm:spPr/>
      <dgm:t>
        <a:bodyPr/>
        <a:lstStyle/>
        <a:p>
          <a:endParaRPr lang="ru-RU"/>
        </a:p>
      </dgm:t>
    </dgm:pt>
    <dgm:pt modelId="{EF6F983E-623A-4355-B491-A576435DC8B5}">
      <dgm:prSet custT="1"/>
      <dgm:spPr>
        <a:solidFill>
          <a:srgbClr val="00B050"/>
        </a:solidFill>
      </dgm:spPr>
      <dgm:t>
        <a:bodyPr/>
        <a:lstStyle/>
        <a:p>
          <a:r>
            <a:rPr lang="ru-RU" sz="18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климат</a:t>
          </a:r>
        </a:p>
      </dgm:t>
    </dgm:pt>
    <dgm:pt modelId="{42F14004-4F3D-47F7-8642-09560F73ACF0}" type="parTrans" cxnId="{B2E57BB7-6B7C-4523-8295-079A6EF08966}">
      <dgm:prSet/>
      <dgm:spPr/>
      <dgm:t>
        <a:bodyPr/>
        <a:lstStyle/>
        <a:p>
          <a:endParaRPr lang="ru-RU"/>
        </a:p>
      </dgm:t>
    </dgm:pt>
    <dgm:pt modelId="{0966E5C4-B131-4B8F-BDCB-2608BF38E210}" type="sibTrans" cxnId="{B2E57BB7-6B7C-4523-8295-079A6EF08966}">
      <dgm:prSet/>
      <dgm:spPr/>
      <dgm:t>
        <a:bodyPr/>
        <a:lstStyle/>
        <a:p>
          <a:endParaRPr lang="ru-RU"/>
        </a:p>
      </dgm:t>
    </dgm:pt>
    <dgm:pt modelId="{97CC6980-15D2-4E70-AC6F-58C406B23814}" type="pres">
      <dgm:prSet presAssocID="{67541A20-AC39-4C14-9C3E-EA388786BF69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EEF012B-AAE9-478B-8CBA-1FB6A8179164}" type="pres">
      <dgm:prSet presAssocID="{04BAAEAA-9987-4304-8A1F-3A823CF4684B}" presName="centerShape" presStyleLbl="node0" presStyleIdx="0" presStyleCnt="1"/>
      <dgm:spPr/>
    </dgm:pt>
    <dgm:pt modelId="{84583626-940D-4BD1-9085-0F50D8E50B42}" type="pres">
      <dgm:prSet presAssocID="{74D5CAB0-AA8E-4A05-8B24-541FB77800B5}" presName="node" presStyleLbl="node1" presStyleIdx="0" presStyleCnt="5" custScaleX="115021" custScaleY="100700" custRadScaleRad="97864" custRadScaleInc="19134">
        <dgm:presLayoutVars>
          <dgm:bulletEnabled val="1"/>
        </dgm:presLayoutVars>
      </dgm:prSet>
      <dgm:spPr/>
    </dgm:pt>
    <dgm:pt modelId="{F76C7AEC-2171-4667-8A4A-4E142B6D87E8}" type="pres">
      <dgm:prSet presAssocID="{74D5CAB0-AA8E-4A05-8B24-541FB77800B5}" presName="dummy" presStyleCnt="0"/>
      <dgm:spPr/>
    </dgm:pt>
    <dgm:pt modelId="{09D3F9F8-3ED0-46D1-97DA-DAF1C0927D5A}" type="pres">
      <dgm:prSet presAssocID="{7CE1A930-FAD3-45BE-9AAC-C69EF48E2B0D}" presName="sibTrans" presStyleLbl="sibTrans2D1" presStyleIdx="0" presStyleCnt="5"/>
      <dgm:spPr/>
    </dgm:pt>
    <dgm:pt modelId="{EA66B2D2-9AE3-44FB-ADD4-A8C477E41AEB}" type="pres">
      <dgm:prSet presAssocID="{EF6F983E-623A-4355-B491-A576435DC8B5}" presName="node" presStyleLbl="node1" presStyleIdx="1" presStyleCnt="5" custScaleX="119700" custRadScaleRad="104386" custRadScaleInc="-5840">
        <dgm:presLayoutVars>
          <dgm:bulletEnabled val="1"/>
        </dgm:presLayoutVars>
      </dgm:prSet>
      <dgm:spPr/>
    </dgm:pt>
    <dgm:pt modelId="{BD06F263-02FC-43FD-B7A9-4C70CCFFFDA2}" type="pres">
      <dgm:prSet presAssocID="{EF6F983E-623A-4355-B491-A576435DC8B5}" presName="dummy" presStyleCnt="0"/>
      <dgm:spPr/>
    </dgm:pt>
    <dgm:pt modelId="{41716B96-FDB7-4B81-AF8D-B409D8C4CEE6}" type="pres">
      <dgm:prSet presAssocID="{0966E5C4-B131-4B8F-BDCB-2608BF38E210}" presName="sibTrans" presStyleLbl="sibTrans2D1" presStyleIdx="1" presStyleCnt="5"/>
      <dgm:spPr/>
    </dgm:pt>
    <dgm:pt modelId="{7C27AA93-F49D-4182-A34E-3DE10EAE92BE}" type="pres">
      <dgm:prSet presAssocID="{09A8057D-6669-477C-AF6F-DFC47BE05081}" presName="node" presStyleLbl="node1" presStyleIdx="2" presStyleCnt="5" custScaleX="119295" custScaleY="98756">
        <dgm:presLayoutVars>
          <dgm:bulletEnabled val="1"/>
        </dgm:presLayoutVars>
      </dgm:prSet>
      <dgm:spPr/>
    </dgm:pt>
    <dgm:pt modelId="{34F7630B-9125-4764-90D4-6C100466BDB3}" type="pres">
      <dgm:prSet presAssocID="{09A8057D-6669-477C-AF6F-DFC47BE05081}" presName="dummy" presStyleCnt="0"/>
      <dgm:spPr/>
    </dgm:pt>
    <dgm:pt modelId="{F524C558-A1A5-4504-94A2-BD43D9E485CB}" type="pres">
      <dgm:prSet presAssocID="{BF7A08AD-90E4-47E7-BE49-16383A96DF5A}" presName="sibTrans" presStyleLbl="sibTrans2D1" presStyleIdx="2" presStyleCnt="5"/>
      <dgm:spPr/>
    </dgm:pt>
    <dgm:pt modelId="{C3A811F8-DCD6-44CA-82CD-8C445A39919E}" type="pres">
      <dgm:prSet presAssocID="{9E3059DA-BA5F-4514-AE5F-E1E5FD85F934}" presName="node" presStyleLbl="node1" presStyleIdx="3" presStyleCnt="5" custScaleX="119295" custScaleY="103187">
        <dgm:presLayoutVars>
          <dgm:bulletEnabled val="1"/>
        </dgm:presLayoutVars>
      </dgm:prSet>
      <dgm:spPr/>
    </dgm:pt>
    <dgm:pt modelId="{41D38726-BAA8-47A7-AC48-B1E53D624D00}" type="pres">
      <dgm:prSet presAssocID="{9E3059DA-BA5F-4514-AE5F-E1E5FD85F934}" presName="dummy" presStyleCnt="0"/>
      <dgm:spPr/>
    </dgm:pt>
    <dgm:pt modelId="{DAE546D3-EE3E-4BE8-BF06-98FF995B73EC}" type="pres">
      <dgm:prSet presAssocID="{2C28B9F7-B832-4412-B8E7-FE2998AFF444}" presName="sibTrans" presStyleLbl="sibTrans2D1" presStyleIdx="3" presStyleCnt="5"/>
      <dgm:spPr/>
    </dgm:pt>
    <dgm:pt modelId="{82971989-3579-4A8C-9A97-7228503E02DB}" type="pres">
      <dgm:prSet presAssocID="{B2CD42CC-8067-4F20-9CD8-89FF4DA82985}" presName="node" presStyleLbl="node1" presStyleIdx="4" presStyleCnt="5" custScaleX="119578" custScaleY="121341">
        <dgm:presLayoutVars>
          <dgm:bulletEnabled val="1"/>
        </dgm:presLayoutVars>
      </dgm:prSet>
      <dgm:spPr/>
    </dgm:pt>
    <dgm:pt modelId="{C9076594-1C2A-48E8-AF6B-937DC2F90E59}" type="pres">
      <dgm:prSet presAssocID="{B2CD42CC-8067-4F20-9CD8-89FF4DA82985}" presName="dummy" presStyleCnt="0"/>
      <dgm:spPr/>
    </dgm:pt>
    <dgm:pt modelId="{1BA563B3-7DEF-4696-BC61-10DBEAD6D79E}" type="pres">
      <dgm:prSet presAssocID="{636E7C73-698B-4C38-9B86-E528B59A0C7A}" presName="sibTrans" presStyleLbl="sibTrans2D1" presStyleIdx="4" presStyleCnt="5"/>
      <dgm:spPr/>
    </dgm:pt>
  </dgm:ptLst>
  <dgm:cxnLst>
    <dgm:cxn modelId="{9A004C0B-349B-4505-A5B1-7B2FEBEC4C5C}" type="presOf" srcId="{EF6F983E-623A-4355-B491-A576435DC8B5}" destId="{EA66B2D2-9AE3-44FB-ADD4-A8C477E41AEB}" srcOrd="0" destOrd="0" presId="urn:microsoft.com/office/officeart/2005/8/layout/radial6"/>
    <dgm:cxn modelId="{8F49CE6A-93E4-4A12-B9BA-1537F903B993}" type="presOf" srcId="{09A8057D-6669-477C-AF6F-DFC47BE05081}" destId="{7C27AA93-F49D-4182-A34E-3DE10EAE92BE}" srcOrd="0" destOrd="0" presId="urn:microsoft.com/office/officeart/2005/8/layout/radial6"/>
    <dgm:cxn modelId="{A72923DA-8173-4BB0-96ED-07F790ED3619}" type="presOf" srcId="{04BAAEAA-9987-4304-8A1F-3A823CF4684B}" destId="{5EEF012B-AAE9-478B-8CBA-1FB6A8179164}" srcOrd="0" destOrd="0" presId="urn:microsoft.com/office/officeart/2005/8/layout/radial6"/>
    <dgm:cxn modelId="{A74F7EA2-60C8-4DB5-A536-C211244D243F}" type="presOf" srcId="{67541A20-AC39-4C14-9C3E-EA388786BF69}" destId="{97CC6980-15D2-4E70-AC6F-58C406B23814}" srcOrd="0" destOrd="0" presId="urn:microsoft.com/office/officeart/2005/8/layout/radial6"/>
    <dgm:cxn modelId="{F935BEBF-A389-4A1A-BF93-2B26C6B994EF}" type="presOf" srcId="{2C28B9F7-B832-4412-B8E7-FE2998AFF444}" destId="{DAE546D3-EE3E-4BE8-BF06-98FF995B73EC}" srcOrd="0" destOrd="0" presId="urn:microsoft.com/office/officeart/2005/8/layout/radial6"/>
    <dgm:cxn modelId="{98259808-ABE5-4652-9029-B2D61217FCF8}" type="presOf" srcId="{74D5CAB0-AA8E-4A05-8B24-541FB77800B5}" destId="{84583626-940D-4BD1-9085-0F50D8E50B42}" srcOrd="0" destOrd="0" presId="urn:microsoft.com/office/officeart/2005/8/layout/radial6"/>
    <dgm:cxn modelId="{EF969CDC-5B17-4CCC-A3E6-86B1359F653E}" srcId="{04BAAEAA-9987-4304-8A1F-3A823CF4684B}" destId="{74D5CAB0-AA8E-4A05-8B24-541FB77800B5}" srcOrd="0" destOrd="0" parTransId="{0AE5DA07-607D-4D96-A740-C2EE4835A5C5}" sibTransId="{7CE1A930-FAD3-45BE-9AAC-C69EF48E2B0D}"/>
    <dgm:cxn modelId="{10CF247C-3936-44E2-850A-A474AB2111CB}" srcId="{04BAAEAA-9987-4304-8A1F-3A823CF4684B}" destId="{09A8057D-6669-477C-AF6F-DFC47BE05081}" srcOrd="2" destOrd="0" parTransId="{025F43E3-7579-414E-88C7-66B102155CCE}" sibTransId="{BF7A08AD-90E4-47E7-BE49-16383A96DF5A}"/>
    <dgm:cxn modelId="{A806C1B3-2272-41F6-91CF-063D1770BD69}" srcId="{04BAAEAA-9987-4304-8A1F-3A823CF4684B}" destId="{B2CD42CC-8067-4F20-9CD8-89FF4DA82985}" srcOrd="4" destOrd="0" parTransId="{39FB1090-3941-4966-8433-0FF8BD618F56}" sibTransId="{636E7C73-698B-4C38-9B86-E528B59A0C7A}"/>
    <dgm:cxn modelId="{DBCF2F89-B7EA-45E8-8838-59E2C00AD252}" type="presOf" srcId="{B2CD42CC-8067-4F20-9CD8-89FF4DA82985}" destId="{82971989-3579-4A8C-9A97-7228503E02DB}" srcOrd="0" destOrd="0" presId="urn:microsoft.com/office/officeart/2005/8/layout/radial6"/>
    <dgm:cxn modelId="{637BAA93-9141-4824-A8B9-743A8A70C68E}" type="presOf" srcId="{BF7A08AD-90E4-47E7-BE49-16383A96DF5A}" destId="{F524C558-A1A5-4504-94A2-BD43D9E485CB}" srcOrd="0" destOrd="0" presId="urn:microsoft.com/office/officeart/2005/8/layout/radial6"/>
    <dgm:cxn modelId="{1F560B7C-CA21-48B7-A280-469E3ED1C58A}" srcId="{04BAAEAA-9987-4304-8A1F-3A823CF4684B}" destId="{9E3059DA-BA5F-4514-AE5F-E1E5FD85F934}" srcOrd="3" destOrd="0" parTransId="{931439E7-C8BF-445C-BA53-A333D46E195C}" sibTransId="{2C28B9F7-B832-4412-B8E7-FE2998AFF444}"/>
    <dgm:cxn modelId="{B2E57BB7-6B7C-4523-8295-079A6EF08966}" srcId="{04BAAEAA-9987-4304-8A1F-3A823CF4684B}" destId="{EF6F983E-623A-4355-B491-A576435DC8B5}" srcOrd="1" destOrd="0" parTransId="{42F14004-4F3D-47F7-8642-09560F73ACF0}" sibTransId="{0966E5C4-B131-4B8F-BDCB-2608BF38E210}"/>
    <dgm:cxn modelId="{2296DAB7-379B-47F4-BC34-531A4573DF7B}" type="presOf" srcId="{7CE1A930-FAD3-45BE-9AAC-C69EF48E2B0D}" destId="{09D3F9F8-3ED0-46D1-97DA-DAF1C0927D5A}" srcOrd="0" destOrd="0" presId="urn:microsoft.com/office/officeart/2005/8/layout/radial6"/>
    <dgm:cxn modelId="{28F2B156-5AE4-4B1D-8161-C95AC16AA181}" type="presOf" srcId="{636E7C73-698B-4C38-9B86-E528B59A0C7A}" destId="{1BA563B3-7DEF-4696-BC61-10DBEAD6D79E}" srcOrd="0" destOrd="0" presId="urn:microsoft.com/office/officeart/2005/8/layout/radial6"/>
    <dgm:cxn modelId="{4716B718-D0F5-4DA3-8608-64A1E45AAAD6}" type="presOf" srcId="{9E3059DA-BA5F-4514-AE5F-E1E5FD85F934}" destId="{C3A811F8-DCD6-44CA-82CD-8C445A39919E}" srcOrd="0" destOrd="0" presId="urn:microsoft.com/office/officeart/2005/8/layout/radial6"/>
    <dgm:cxn modelId="{8BD4C70F-DF2B-4764-B2DA-59836AAFC629}" type="presOf" srcId="{0966E5C4-B131-4B8F-BDCB-2608BF38E210}" destId="{41716B96-FDB7-4B81-AF8D-B409D8C4CEE6}" srcOrd="0" destOrd="0" presId="urn:microsoft.com/office/officeart/2005/8/layout/radial6"/>
    <dgm:cxn modelId="{51C2A196-2C77-499F-A7FF-3197723B973E}" srcId="{67541A20-AC39-4C14-9C3E-EA388786BF69}" destId="{04BAAEAA-9987-4304-8A1F-3A823CF4684B}" srcOrd="0" destOrd="0" parTransId="{97453D92-DC99-4647-B4AD-F92F2ED8F5DF}" sibTransId="{A7068CA0-F586-4CBD-89E3-00E83BB4935C}"/>
    <dgm:cxn modelId="{3A12A33A-3C55-41FD-B648-4F3CA25455FA}" type="presParOf" srcId="{97CC6980-15D2-4E70-AC6F-58C406B23814}" destId="{5EEF012B-AAE9-478B-8CBA-1FB6A8179164}" srcOrd="0" destOrd="0" presId="urn:microsoft.com/office/officeart/2005/8/layout/radial6"/>
    <dgm:cxn modelId="{263AFD8C-F20D-407A-90EB-79EEEFE27D81}" type="presParOf" srcId="{97CC6980-15D2-4E70-AC6F-58C406B23814}" destId="{84583626-940D-4BD1-9085-0F50D8E50B42}" srcOrd="1" destOrd="0" presId="urn:microsoft.com/office/officeart/2005/8/layout/radial6"/>
    <dgm:cxn modelId="{B9B4BF5F-36E5-44C2-A536-7415F2FC7926}" type="presParOf" srcId="{97CC6980-15D2-4E70-AC6F-58C406B23814}" destId="{F76C7AEC-2171-4667-8A4A-4E142B6D87E8}" srcOrd="2" destOrd="0" presId="urn:microsoft.com/office/officeart/2005/8/layout/radial6"/>
    <dgm:cxn modelId="{6A9D3603-7C60-475A-93F6-8D42888D41E9}" type="presParOf" srcId="{97CC6980-15D2-4E70-AC6F-58C406B23814}" destId="{09D3F9F8-3ED0-46D1-97DA-DAF1C0927D5A}" srcOrd="3" destOrd="0" presId="urn:microsoft.com/office/officeart/2005/8/layout/radial6"/>
    <dgm:cxn modelId="{C338995E-2783-4C17-9848-E3356BA0D2BF}" type="presParOf" srcId="{97CC6980-15D2-4E70-AC6F-58C406B23814}" destId="{EA66B2D2-9AE3-44FB-ADD4-A8C477E41AEB}" srcOrd="4" destOrd="0" presId="urn:microsoft.com/office/officeart/2005/8/layout/radial6"/>
    <dgm:cxn modelId="{696D6465-7E42-4D9A-9B60-000E4B42FD56}" type="presParOf" srcId="{97CC6980-15D2-4E70-AC6F-58C406B23814}" destId="{BD06F263-02FC-43FD-B7A9-4C70CCFFFDA2}" srcOrd="5" destOrd="0" presId="urn:microsoft.com/office/officeart/2005/8/layout/radial6"/>
    <dgm:cxn modelId="{7A5DF95F-6ED5-4EF6-9150-C2CF5D625E0A}" type="presParOf" srcId="{97CC6980-15D2-4E70-AC6F-58C406B23814}" destId="{41716B96-FDB7-4B81-AF8D-B409D8C4CEE6}" srcOrd="6" destOrd="0" presId="urn:microsoft.com/office/officeart/2005/8/layout/radial6"/>
    <dgm:cxn modelId="{211280D1-D370-4C61-9F34-1B029A95927F}" type="presParOf" srcId="{97CC6980-15D2-4E70-AC6F-58C406B23814}" destId="{7C27AA93-F49D-4182-A34E-3DE10EAE92BE}" srcOrd="7" destOrd="0" presId="urn:microsoft.com/office/officeart/2005/8/layout/radial6"/>
    <dgm:cxn modelId="{A7C03DAD-4950-41E3-9253-1A4B2D1CCFF4}" type="presParOf" srcId="{97CC6980-15D2-4E70-AC6F-58C406B23814}" destId="{34F7630B-9125-4764-90D4-6C100466BDB3}" srcOrd="8" destOrd="0" presId="urn:microsoft.com/office/officeart/2005/8/layout/radial6"/>
    <dgm:cxn modelId="{79B3701A-5FA5-498B-87AA-C66E90CC327E}" type="presParOf" srcId="{97CC6980-15D2-4E70-AC6F-58C406B23814}" destId="{F524C558-A1A5-4504-94A2-BD43D9E485CB}" srcOrd="9" destOrd="0" presId="urn:microsoft.com/office/officeart/2005/8/layout/radial6"/>
    <dgm:cxn modelId="{EA059158-DAC7-4E41-8714-B340B8B0ADF6}" type="presParOf" srcId="{97CC6980-15D2-4E70-AC6F-58C406B23814}" destId="{C3A811F8-DCD6-44CA-82CD-8C445A39919E}" srcOrd="10" destOrd="0" presId="urn:microsoft.com/office/officeart/2005/8/layout/radial6"/>
    <dgm:cxn modelId="{0AE621CA-0C04-464A-A050-0577E6D6416A}" type="presParOf" srcId="{97CC6980-15D2-4E70-AC6F-58C406B23814}" destId="{41D38726-BAA8-47A7-AC48-B1E53D624D00}" srcOrd="11" destOrd="0" presId="urn:microsoft.com/office/officeart/2005/8/layout/radial6"/>
    <dgm:cxn modelId="{D5B30F27-CC7E-4E32-8980-25ADA5D51224}" type="presParOf" srcId="{97CC6980-15D2-4E70-AC6F-58C406B23814}" destId="{DAE546D3-EE3E-4BE8-BF06-98FF995B73EC}" srcOrd="12" destOrd="0" presId="urn:microsoft.com/office/officeart/2005/8/layout/radial6"/>
    <dgm:cxn modelId="{F5498D92-DC2D-4A83-91D4-AFA6B9837891}" type="presParOf" srcId="{97CC6980-15D2-4E70-AC6F-58C406B23814}" destId="{82971989-3579-4A8C-9A97-7228503E02DB}" srcOrd="13" destOrd="0" presId="urn:microsoft.com/office/officeart/2005/8/layout/radial6"/>
    <dgm:cxn modelId="{1B493663-43AE-477E-8234-9E0B187B578D}" type="presParOf" srcId="{97CC6980-15D2-4E70-AC6F-58C406B23814}" destId="{C9076594-1C2A-48E8-AF6B-937DC2F90E59}" srcOrd="14" destOrd="0" presId="urn:microsoft.com/office/officeart/2005/8/layout/radial6"/>
    <dgm:cxn modelId="{5C5C80F1-108C-41ED-B6ED-274EA4638932}" type="presParOf" srcId="{97CC6980-15D2-4E70-AC6F-58C406B23814}" destId="{1BA563B3-7DEF-4696-BC61-10DBEAD6D79E}" srcOrd="15" destOrd="0" presId="urn:microsoft.com/office/officeart/2005/8/layout/radial6"/>
  </dgm:cxnLst>
  <dgm:bg/>
  <dgm:whole>
    <a:ln>
      <a:solidFill>
        <a:srgbClr val="99CCFF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FCC5486-9D23-4B68-8EA2-65DCFB548C4D}" type="doc">
      <dgm:prSet loTypeId="urn:microsoft.com/office/officeart/2005/8/layout/cycle6" loCatId="relationship" qsTypeId="urn:microsoft.com/office/officeart/2005/8/quickstyle/simple1" qsCatId="simple" csTypeId="urn:microsoft.com/office/officeart/2005/8/colors/colorful1#4" csCatId="colorful" phldr="1"/>
      <dgm:spPr/>
      <dgm:t>
        <a:bodyPr/>
        <a:lstStyle/>
        <a:p>
          <a:endParaRPr lang="ru-RU"/>
        </a:p>
      </dgm:t>
    </dgm:pt>
    <dgm:pt modelId="{31A32055-5557-47C8-80FE-DF29D59A2B09}">
      <dgm:prSet phldrT="[Текст]"/>
      <dgm:spPr>
        <a:ln>
          <a:solidFill>
            <a:schemeClr val="bg1"/>
          </a:solidFill>
        </a:ln>
      </dgm:spPr>
      <dgm:t>
        <a:bodyPr/>
        <a:lstStyle/>
        <a:p>
          <a:r>
            <a:rPr lang="ru-RU" b="1" i="1" dirty="0">
              <a:solidFill>
                <a:schemeClr val="tx1"/>
              </a:solidFill>
              <a:hlinkClick xmlns:r="http://schemas.openxmlformats.org/officeDocument/2006/relationships" r:id="rId1" action="ppaction://hlinksldjump"/>
            </a:rPr>
            <a:t>Географическое</a:t>
          </a:r>
          <a:r>
            <a:rPr lang="ru-RU" b="1" i="1" dirty="0">
              <a:solidFill>
                <a:schemeClr val="tx1"/>
              </a:solidFill>
            </a:rPr>
            <a:t> </a:t>
          </a:r>
          <a:r>
            <a:rPr lang="ru-RU" b="1" i="1" dirty="0">
              <a:solidFill>
                <a:schemeClr val="tx1"/>
              </a:solidFill>
              <a:hlinkClick xmlns:r="http://schemas.openxmlformats.org/officeDocument/2006/relationships" r:id="rId1" action="ppaction://hlinksldjump"/>
            </a:rPr>
            <a:t>положение</a:t>
          </a:r>
          <a:endParaRPr lang="ru-RU" b="1" i="1" dirty="0">
            <a:solidFill>
              <a:schemeClr val="tx1"/>
            </a:solidFill>
          </a:endParaRPr>
        </a:p>
      </dgm:t>
    </dgm:pt>
    <dgm:pt modelId="{0779A742-0BB8-4D90-8F8B-D907443A7228}" type="parTrans" cxnId="{2F4F72FD-115A-4ED4-9057-B89E8CEBB8F8}">
      <dgm:prSet/>
      <dgm:spPr/>
      <dgm:t>
        <a:bodyPr/>
        <a:lstStyle/>
        <a:p>
          <a:endParaRPr lang="ru-RU"/>
        </a:p>
      </dgm:t>
    </dgm:pt>
    <dgm:pt modelId="{283BBD0D-6CF9-4234-BE73-459FE9FEFF8D}" type="sibTrans" cxnId="{2F4F72FD-115A-4ED4-9057-B89E8CEBB8F8}">
      <dgm:prSet/>
      <dgm:spPr/>
      <dgm:t>
        <a:bodyPr/>
        <a:lstStyle/>
        <a:p>
          <a:endParaRPr lang="ru-RU"/>
        </a:p>
      </dgm:t>
    </dgm:pt>
    <dgm:pt modelId="{6E99EBE3-65CB-495C-B92F-DBF86147F1E7}">
      <dgm:prSet phldrT="[Текст]" custT="1"/>
      <dgm:spPr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ru-RU" sz="2400" b="1" i="1" dirty="0">
              <a:solidFill>
                <a:schemeClr val="tx1">
                  <a:lumMod val="95000"/>
                  <a:lumOff val="5000"/>
                </a:schemeClr>
              </a:solidFill>
              <a:hlinkClick xmlns:r="http://schemas.openxmlformats.org/officeDocument/2006/relationships" r:id="rId2" action="ppaction://hlinksldjump"/>
            </a:rPr>
            <a:t>климат</a:t>
          </a:r>
          <a:endParaRPr lang="ru-RU" sz="2400" b="1" i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64CDBC3-D14A-435E-8A4D-4E7B52C3C447}" type="parTrans" cxnId="{5471B6C6-80E2-4A77-A8DB-9DF71710D385}">
      <dgm:prSet/>
      <dgm:spPr/>
      <dgm:t>
        <a:bodyPr/>
        <a:lstStyle/>
        <a:p>
          <a:endParaRPr lang="ru-RU"/>
        </a:p>
      </dgm:t>
    </dgm:pt>
    <dgm:pt modelId="{E98EEF71-0761-4C07-83EB-E673D9ADFE66}" type="sibTrans" cxnId="{5471B6C6-80E2-4A77-A8DB-9DF71710D385}">
      <dgm:prSet/>
      <dgm:spPr/>
      <dgm:t>
        <a:bodyPr/>
        <a:lstStyle/>
        <a:p>
          <a:endParaRPr lang="ru-RU"/>
        </a:p>
      </dgm:t>
    </dgm:pt>
    <dgm:pt modelId="{746AA6DA-C503-40C9-AF3F-AE6AB5906F66}">
      <dgm:prSet phldrT="[Текст]"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ru-RU" sz="2400" b="1" i="1" dirty="0">
              <a:solidFill>
                <a:schemeClr val="tx1">
                  <a:lumMod val="95000"/>
                  <a:lumOff val="5000"/>
                </a:schemeClr>
              </a:solidFill>
              <a:hlinkClick xmlns:r="http://schemas.openxmlformats.org/officeDocument/2006/relationships" r:id="rId3" action="ppaction://hlinksldjump"/>
            </a:rPr>
            <a:t>растения</a:t>
          </a:r>
          <a:endParaRPr lang="ru-RU" sz="2400" b="1" i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BC0802BD-98A5-4BE1-AD89-987AD4D10D9C}" type="parTrans" cxnId="{B1962DE5-D7BB-4871-8F89-B394E2767841}">
      <dgm:prSet/>
      <dgm:spPr/>
      <dgm:t>
        <a:bodyPr/>
        <a:lstStyle/>
        <a:p>
          <a:endParaRPr lang="ru-RU"/>
        </a:p>
      </dgm:t>
    </dgm:pt>
    <dgm:pt modelId="{52931A6D-5DB2-485B-A060-793A1A4A6734}" type="sibTrans" cxnId="{B1962DE5-D7BB-4871-8F89-B394E2767841}">
      <dgm:prSet/>
      <dgm:spPr/>
      <dgm:t>
        <a:bodyPr/>
        <a:lstStyle/>
        <a:p>
          <a:endParaRPr lang="ru-RU"/>
        </a:p>
      </dgm:t>
    </dgm:pt>
    <dgm:pt modelId="{A89AA8AE-5175-4C4A-BB88-6E78033A841B}">
      <dgm:prSet phldrT="[Текст]" custT="1"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ru-RU" sz="2400" b="1" i="1" dirty="0">
              <a:solidFill>
                <a:schemeClr val="tx1">
                  <a:lumMod val="95000"/>
                  <a:lumOff val="5000"/>
                </a:schemeClr>
              </a:solidFill>
              <a:hlinkClick xmlns:r="http://schemas.openxmlformats.org/officeDocument/2006/relationships" r:id="rId4" action="ppaction://hlinksldjump"/>
            </a:rPr>
            <a:t>животные</a:t>
          </a:r>
          <a:endParaRPr lang="ru-RU" sz="2400" b="1" i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8518556-3B5D-4F9A-A11B-C02DAA324944}" type="parTrans" cxnId="{804371C5-F8C2-4F7C-B41E-063564881B73}">
      <dgm:prSet/>
      <dgm:spPr/>
      <dgm:t>
        <a:bodyPr/>
        <a:lstStyle/>
        <a:p>
          <a:endParaRPr lang="ru-RU"/>
        </a:p>
      </dgm:t>
    </dgm:pt>
    <dgm:pt modelId="{3CF71B15-C5AF-4E58-810E-CE6F12262CAA}" type="sibTrans" cxnId="{804371C5-F8C2-4F7C-B41E-063564881B73}">
      <dgm:prSet/>
      <dgm:spPr/>
      <dgm:t>
        <a:bodyPr/>
        <a:lstStyle/>
        <a:p>
          <a:endParaRPr lang="ru-RU"/>
        </a:p>
      </dgm:t>
    </dgm:pt>
    <dgm:pt modelId="{688885AE-2C87-47A7-9349-C7FDBBA38FB8}">
      <dgm:prSet phldrT="[Текст]"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2400" b="1" i="1" dirty="0">
              <a:solidFill>
                <a:schemeClr val="tx1">
                  <a:lumMod val="95000"/>
                  <a:lumOff val="5000"/>
                </a:schemeClr>
              </a:solidFill>
              <a:hlinkClick xmlns:r="http://schemas.openxmlformats.org/officeDocument/2006/relationships" r:id="rId5" action="ppaction://hlinksldjump"/>
            </a:rPr>
            <a:t>почвы</a:t>
          </a:r>
          <a:endParaRPr lang="ru-RU" sz="2400" b="1" i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67D5DF12-99A9-4877-B4A8-35610D8AB1AB}" type="parTrans" cxnId="{21928853-31BD-43D9-BA80-77C9098D7FF0}">
      <dgm:prSet/>
      <dgm:spPr/>
      <dgm:t>
        <a:bodyPr/>
        <a:lstStyle/>
        <a:p>
          <a:endParaRPr lang="ru-RU"/>
        </a:p>
      </dgm:t>
    </dgm:pt>
    <dgm:pt modelId="{48D08CEE-4D10-4D68-BEF8-957E38D13C36}" type="sibTrans" cxnId="{21928853-31BD-43D9-BA80-77C9098D7FF0}">
      <dgm:prSet/>
      <dgm:spPr/>
      <dgm:t>
        <a:bodyPr/>
        <a:lstStyle/>
        <a:p>
          <a:endParaRPr lang="ru-RU"/>
        </a:p>
      </dgm:t>
    </dgm:pt>
    <dgm:pt modelId="{10A5542B-87A4-4803-9F29-0E5DB7A13330}" type="pres">
      <dgm:prSet presAssocID="{2FCC5486-9D23-4B68-8EA2-65DCFB548C4D}" presName="cycle" presStyleCnt="0">
        <dgm:presLayoutVars>
          <dgm:dir/>
          <dgm:resizeHandles val="exact"/>
        </dgm:presLayoutVars>
      </dgm:prSet>
      <dgm:spPr/>
    </dgm:pt>
    <dgm:pt modelId="{C72B2DEE-5A69-493E-B1D7-C1EE482CE971}" type="pres">
      <dgm:prSet presAssocID="{31A32055-5557-47C8-80FE-DF29D59A2B09}" presName="node" presStyleLbl="node1" presStyleIdx="0" presStyleCnt="5">
        <dgm:presLayoutVars>
          <dgm:bulletEnabled val="1"/>
        </dgm:presLayoutVars>
      </dgm:prSet>
      <dgm:spPr/>
    </dgm:pt>
    <dgm:pt modelId="{6F978D7C-9F7B-4707-BEA9-1A9CF95E6551}" type="pres">
      <dgm:prSet presAssocID="{31A32055-5557-47C8-80FE-DF29D59A2B09}" presName="spNode" presStyleCnt="0"/>
      <dgm:spPr/>
    </dgm:pt>
    <dgm:pt modelId="{2CD4B7F6-E857-4CB8-BD15-D929417A77D6}" type="pres">
      <dgm:prSet presAssocID="{283BBD0D-6CF9-4234-BE73-459FE9FEFF8D}" presName="sibTrans" presStyleLbl="sibTrans1D1" presStyleIdx="0" presStyleCnt="5"/>
      <dgm:spPr/>
    </dgm:pt>
    <dgm:pt modelId="{E7382DBF-0B17-44E7-AF6B-3EDB2DD6EB8F}" type="pres">
      <dgm:prSet presAssocID="{6E99EBE3-65CB-495C-B92F-DBF86147F1E7}" presName="node" presStyleLbl="node1" presStyleIdx="1" presStyleCnt="5">
        <dgm:presLayoutVars>
          <dgm:bulletEnabled val="1"/>
        </dgm:presLayoutVars>
      </dgm:prSet>
      <dgm:spPr/>
    </dgm:pt>
    <dgm:pt modelId="{F37590A6-1EFC-4C20-B20D-C430360433DD}" type="pres">
      <dgm:prSet presAssocID="{6E99EBE3-65CB-495C-B92F-DBF86147F1E7}" presName="spNode" presStyleCnt="0"/>
      <dgm:spPr/>
    </dgm:pt>
    <dgm:pt modelId="{789AC404-BD0F-4480-BE22-EA37F23AA824}" type="pres">
      <dgm:prSet presAssocID="{E98EEF71-0761-4C07-83EB-E673D9ADFE66}" presName="sibTrans" presStyleLbl="sibTrans1D1" presStyleIdx="1" presStyleCnt="5"/>
      <dgm:spPr/>
    </dgm:pt>
    <dgm:pt modelId="{B80442A4-C410-4F50-872D-5088E6A28040}" type="pres">
      <dgm:prSet presAssocID="{746AA6DA-C503-40C9-AF3F-AE6AB5906F66}" presName="node" presStyleLbl="node1" presStyleIdx="2" presStyleCnt="5">
        <dgm:presLayoutVars>
          <dgm:bulletEnabled val="1"/>
        </dgm:presLayoutVars>
      </dgm:prSet>
      <dgm:spPr/>
    </dgm:pt>
    <dgm:pt modelId="{85160370-47D0-436F-A986-39C8E35DBF1D}" type="pres">
      <dgm:prSet presAssocID="{746AA6DA-C503-40C9-AF3F-AE6AB5906F66}" presName="spNode" presStyleCnt="0"/>
      <dgm:spPr/>
    </dgm:pt>
    <dgm:pt modelId="{00558ECA-5E21-40D1-AA8C-30EC472D627E}" type="pres">
      <dgm:prSet presAssocID="{52931A6D-5DB2-485B-A060-793A1A4A6734}" presName="sibTrans" presStyleLbl="sibTrans1D1" presStyleIdx="2" presStyleCnt="5"/>
      <dgm:spPr/>
    </dgm:pt>
    <dgm:pt modelId="{0BC06804-4436-47A8-83A8-72B742362F76}" type="pres">
      <dgm:prSet presAssocID="{A89AA8AE-5175-4C4A-BB88-6E78033A841B}" presName="node" presStyleLbl="node1" presStyleIdx="3" presStyleCnt="5">
        <dgm:presLayoutVars>
          <dgm:bulletEnabled val="1"/>
        </dgm:presLayoutVars>
      </dgm:prSet>
      <dgm:spPr/>
    </dgm:pt>
    <dgm:pt modelId="{C1D41F2E-3F64-41A8-B91F-9CC5796BB952}" type="pres">
      <dgm:prSet presAssocID="{A89AA8AE-5175-4C4A-BB88-6E78033A841B}" presName="spNode" presStyleCnt="0"/>
      <dgm:spPr/>
    </dgm:pt>
    <dgm:pt modelId="{0086C7A2-EFC1-417F-8283-6AB5BABBA70E}" type="pres">
      <dgm:prSet presAssocID="{3CF71B15-C5AF-4E58-810E-CE6F12262CAA}" presName="sibTrans" presStyleLbl="sibTrans1D1" presStyleIdx="3" presStyleCnt="5"/>
      <dgm:spPr/>
    </dgm:pt>
    <dgm:pt modelId="{AA251F52-7EB3-4BA6-83F8-4A518EF40F5C}" type="pres">
      <dgm:prSet presAssocID="{688885AE-2C87-47A7-9349-C7FDBBA38FB8}" presName="node" presStyleLbl="node1" presStyleIdx="4" presStyleCnt="5">
        <dgm:presLayoutVars>
          <dgm:bulletEnabled val="1"/>
        </dgm:presLayoutVars>
      </dgm:prSet>
      <dgm:spPr/>
    </dgm:pt>
    <dgm:pt modelId="{167701C6-5889-457E-8BB8-27B63CA0EF45}" type="pres">
      <dgm:prSet presAssocID="{688885AE-2C87-47A7-9349-C7FDBBA38FB8}" presName="spNode" presStyleCnt="0"/>
      <dgm:spPr/>
    </dgm:pt>
    <dgm:pt modelId="{80D7C5CF-A7A1-4848-9C8A-E4BDA0BF51CA}" type="pres">
      <dgm:prSet presAssocID="{48D08CEE-4D10-4D68-BEF8-957E38D13C36}" presName="sibTrans" presStyleLbl="sibTrans1D1" presStyleIdx="4" presStyleCnt="5"/>
      <dgm:spPr/>
    </dgm:pt>
  </dgm:ptLst>
  <dgm:cxnLst>
    <dgm:cxn modelId="{469D1ECF-F6AD-4A8C-8A97-7E15A43E2235}" type="presOf" srcId="{52931A6D-5DB2-485B-A060-793A1A4A6734}" destId="{00558ECA-5E21-40D1-AA8C-30EC472D627E}" srcOrd="0" destOrd="0" presId="urn:microsoft.com/office/officeart/2005/8/layout/cycle6"/>
    <dgm:cxn modelId="{5471B6C6-80E2-4A77-A8DB-9DF71710D385}" srcId="{2FCC5486-9D23-4B68-8EA2-65DCFB548C4D}" destId="{6E99EBE3-65CB-495C-B92F-DBF86147F1E7}" srcOrd="1" destOrd="0" parTransId="{364CDBC3-D14A-435E-8A4D-4E7B52C3C447}" sibTransId="{E98EEF71-0761-4C07-83EB-E673D9ADFE66}"/>
    <dgm:cxn modelId="{21928853-31BD-43D9-BA80-77C9098D7FF0}" srcId="{2FCC5486-9D23-4B68-8EA2-65DCFB548C4D}" destId="{688885AE-2C87-47A7-9349-C7FDBBA38FB8}" srcOrd="4" destOrd="0" parTransId="{67D5DF12-99A9-4877-B4A8-35610D8AB1AB}" sibTransId="{48D08CEE-4D10-4D68-BEF8-957E38D13C36}"/>
    <dgm:cxn modelId="{2F4F72FD-115A-4ED4-9057-B89E8CEBB8F8}" srcId="{2FCC5486-9D23-4B68-8EA2-65DCFB548C4D}" destId="{31A32055-5557-47C8-80FE-DF29D59A2B09}" srcOrd="0" destOrd="0" parTransId="{0779A742-0BB8-4D90-8F8B-D907443A7228}" sibTransId="{283BBD0D-6CF9-4234-BE73-459FE9FEFF8D}"/>
    <dgm:cxn modelId="{8E810781-FBC4-4A75-B3F6-FBA8B1956632}" type="presOf" srcId="{E98EEF71-0761-4C07-83EB-E673D9ADFE66}" destId="{789AC404-BD0F-4480-BE22-EA37F23AA824}" srcOrd="0" destOrd="0" presId="urn:microsoft.com/office/officeart/2005/8/layout/cycle6"/>
    <dgm:cxn modelId="{B1962DE5-D7BB-4871-8F89-B394E2767841}" srcId="{2FCC5486-9D23-4B68-8EA2-65DCFB548C4D}" destId="{746AA6DA-C503-40C9-AF3F-AE6AB5906F66}" srcOrd="2" destOrd="0" parTransId="{BC0802BD-98A5-4BE1-AD89-987AD4D10D9C}" sibTransId="{52931A6D-5DB2-485B-A060-793A1A4A6734}"/>
    <dgm:cxn modelId="{DA65A68C-A243-4D4F-834C-5B624E352E36}" type="presOf" srcId="{283BBD0D-6CF9-4234-BE73-459FE9FEFF8D}" destId="{2CD4B7F6-E857-4CB8-BD15-D929417A77D6}" srcOrd="0" destOrd="0" presId="urn:microsoft.com/office/officeart/2005/8/layout/cycle6"/>
    <dgm:cxn modelId="{3B2D26B2-CD59-4053-94BF-38A0D5F8F276}" type="presOf" srcId="{31A32055-5557-47C8-80FE-DF29D59A2B09}" destId="{C72B2DEE-5A69-493E-B1D7-C1EE482CE971}" srcOrd="0" destOrd="0" presId="urn:microsoft.com/office/officeart/2005/8/layout/cycle6"/>
    <dgm:cxn modelId="{9613BB99-BAB9-4D6A-8260-1D853EF1A28A}" type="presOf" srcId="{688885AE-2C87-47A7-9349-C7FDBBA38FB8}" destId="{AA251F52-7EB3-4BA6-83F8-4A518EF40F5C}" srcOrd="0" destOrd="0" presId="urn:microsoft.com/office/officeart/2005/8/layout/cycle6"/>
    <dgm:cxn modelId="{804371C5-F8C2-4F7C-B41E-063564881B73}" srcId="{2FCC5486-9D23-4B68-8EA2-65DCFB548C4D}" destId="{A89AA8AE-5175-4C4A-BB88-6E78033A841B}" srcOrd="3" destOrd="0" parTransId="{38518556-3B5D-4F9A-A11B-C02DAA324944}" sibTransId="{3CF71B15-C5AF-4E58-810E-CE6F12262CAA}"/>
    <dgm:cxn modelId="{7B843B05-08CC-4F7F-A9DF-E55C41884B77}" type="presOf" srcId="{2FCC5486-9D23-4B68-8EA2-65DCFB548C4D}" destId="{10A5542B-87A4-4803-9F29-0E5DB7A13330}" srcOrd="0" destOrd="0" presId="urn:microsoft.com/office/officeart/2005/8/layout/cycle6"/>
    <dgm:cxn modelId="{728BDBB6-F9C7-469B-BA3A-9C5329070997}" type="presOf" srcId="{48D08CEE-4D10-4D68-BEF8-957E38D13C36}" destId="{80D7C5CF-A7A1-4848-9C8A-E4BDA0BF51CA}" srcOrd="0" destOrd="0" presId="urn:microsoft.com/office/officeart/2005/8/layout/cycle6"/>
    <dgm:cxn modelId="{F4F2FCBC-2177-47B2-A0DA-C373E2FA78FD}" type="presOf" srcId="{6E99EBE3-65CB-495C-B92F-DBF86147F1E7}" destId="{E7382DBF-0B17-44E7-AF6B-3EDB2DD6EB8F}" srcOrd="0" destOrd="0" presId="urn:microsoft.com/office/officeart/2005/8/layout/cycle6"/>
    <dgm:cxn modelId="{4417DCEE-1D00-4776-99A5-ECE9DE125B34}" type="presOf" srcId="{746AA6DA-C503-40C9-AF3F-AE6AB5906F66}" destId="{B80442A4-C410-4F50-872D-5088E6A28040}" srcOrd="0" destOrd="0" presId="urn:microsoft.com/office/officeart/2005/8/layout/cycle6"/>
    <dgm:cxn modelId="{B6E5BF0E-3D9D-45E0-B3D7-2F05E7C67950}" type="presOf" srcId="{3CF71B15-C5AF-4E58-810E-CE6F12262CAA}" destId="{0086C7A2-EFC1-417F-8283-6AB5BABBA70E}" srcOrd="0" destOrd="0" presId="urn:microsoft.com/office/officeart/2005/8/layout/cycle6"/>
    <dgm:cxn modelId="{0C83114B-09E5-44C1-B91C-307C401B9ECF}" type="presOf" srcId="{A89AA8AE-5175-4C4A-BB88-6E78033A841B}" destId="{0BC06804-4436-47A8-83A8-72B742362F76}" srcOrd="0" destOrd="0" presId="urn:microsoft.com/office/officeart/2005/8/layout/cycle6"/>
    <dgm:cxn modelId="{744A8A60-91E5-461F-9D0E-214AECD66234}" type="presParOf" srcId="{10A5542B-87A4-4803-9F29-0E5DB7A13330}" destId="{C72B2DEE-5A69-493E-B1D7-C1EE482CE971}" srcOrd="0" destOrd="0" presId="urn:microsoft.com/office/officeart/2005/8/layout/cycle6"/>
    <dgm:cxn modelId="{14A95385-73F6-46E1-8BEA-A872AAE7BA2E}" type="presParOf" srcId="{10A5542B-87A4-4803-9F29-0E5DB7A13330}" destId="{6F978D7C-9F7B-4707-BEA9-1A9CF95E6551}" srcOrd="1" destOrd="0" presId="urn:microsoft.com/office/officeart/2005/8/layout/cycle6"/>
    <dgm:cxn modelId="{BE88FB10-E5F5-4B9E-BEA7-81620EDC411D}" type="presParOf" srcId="{10A5542B-87A4-4803-9F29-0E5DB7A13330}" destId="{2CD4B7F6-E857-4CB8-BD15-D929417A77D6}" srcOrd="2" destOrd="0" presId="urn:microsoft.com/office/officeart/2005/8/layout/cycle6"/>
    <dgm:cxn modelId="{521D8E40-EEFB-4A25-95B9-177B83080750}" type="presParOf" srcId="{10A5542B-87A4-4803-9F29-0E5DB7A13330}" destId="{E7382DBF-0B17-44E7-AF6B-3EDB2DD6EB8F}" srcOrd="3" destOrd="0" presId="urn:microsoft.com/office/officeart/2005/8/layout/cycle6"/>
    <dgm:cxn modelId="{80AB9908-C163-467B-869F-0387A3C85966}" type="presParOf" srcId="{10A5542B-87A4-4803-9F29-0E5DB7A13330}" destId="{F37590A6-1EFC-4C20-B20D-C430360433DD}" srcOrd="4" destOrd="0" presId="urn:microsoft.com/office/officeart/2005/8/layout/cycle6"/>
    <dgm:cxn modelId="{2281929C-ED52-4F77-9B3D-14C421295E26}" type="presParOf" srcId="{10A5542B-87A4-4803-9F29-0E5DB7A13330}" destId="{789AC404-BD0F-4480-BE22-EA37F23AA824}" srcOrd="5" destOrd="0" presId="urn:microsoft.com/office/officeart/2005/8/layout/cycle6"/>
    <dgm:cxn modelId="{C17783C3-AD1D-46A1-BB29-977556A44169}" type="presParOf" srcId="{10A5542B-87A4-4803-9F29-0E5DB7A13330}" destId="{B80442A4-C410-4F50-872D-5088E6A28040}" srcOrd="6" destOrd="0" presId="urn:microsoft.com/office/officeart/2005/8/layout/cycle6"/>
    <dgm:cxn modelId="{554CDF4E-DF45-431B-8379-C55815CE5306}" type="presParOf" srcId="{10A5542B-87A4-4803-9F29-0E5DB7A13330}" destId="{85160370-47D0-436F-A986-39C8E35DBF1D}" srcOrd="7" destOrd="0" presId="urn:microsoft.com/office/officeart/2005/8/layout/cycle6"/>
    <dgm:cxn modelId="{D4B5CEF5-465F-481A-B886-87A53D23DC3E}" type="presParOf" srcId="{10A5542B-87A4-4803-9F29-0E5DB7A13330}" destId="{00558ECA-5E21-40D1-AA8C-30EC472D627E}" srcOrd="8" destOrd="0" presId="urn:microsoft.com/office/officeart/2005/8/layout/cycle6"/>
    <dgm:cxn modelId="{3F509A38-BAF4-4F0A-8029-96D031C61E9F}" type="presParOf" srcId="{10A5542B-87A4-4803-9F29-0E5DB7A13330}" destId="{0BC06804-4436-47A8-83A8-72B742362F76}" srcOrd="9" destOrd="0" presId="urn:microsoft.com/office/officeart/2005/8/layout/cycle6"/>
    <dgm:cxn modelId="{806CDF85-0880-4F09-AF97-EDC9ABBA9358}" type="presParOf" srcId="{10A5542B-87A4-4803-9F29-0E5DB7A13330}" destId="{C1D41F2E-3F64-41A8-B91F-9CC5796BB952}" srcOrd="10" destOrd="0" presId="urn:microsoft.com/office/officeart/2005/8/layout/cycle6"/>
    <dgm:cxn modelId="{CB351C5A-8F34-4B6B-9FB6-A4F6278F6817}" type="presParOf" srcId="{10A5542B-87A4-4803-9F29-0E5DB7A13330}" destId="{0086C7A2-EFC1-417F-8283-6AB5BABBA70E}" srcOrd="11" destOrd="0" presId="urn:microsoft.com/office/officeart/2005/8/layout/cycle6"/>
    <dgm:cxn modelId="{DAE98AF2-BE36-467C-88C3-86FD9611438F}" type="presParOf" srcId="{10A5542B-87A4-4803-9F29-0E5DB7A13330}" destId="{AA251F52-7EB3-4BA6-83F8-4A518EF40F5C}" srcOrd="12" destOrd="0" presId="urn:microsoft.com/office/officeart/2005/8/layout/cycle6"/>
    <dgm:cxn modelId="{33AC26EA-CF06-4D69-BE50-A245751F9587}" type="presParOf" srcId="{10A5542B-87A4-4803-9F29-0E5DB7A13330}" destId="{167701C6-5889-457E-8BB8-27B63CA0EF45}" srcOrd="13" destOrd="0" presId="urn:microsoft.com/office/officeart/2005/8/layout/cycle6"/>
    <dgm:cxn modelId="{91E2DCEB-33F1-4F98-8F4E-EB5FD7F9EE51}" type="presParOf" srcId="{10A5542B-87A4-4803-9F29-0E5DB7A13330}" destId="{80D7C5CF-A7A1-4848-9C8A-E4BDA0BF51CA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BD5AAEE-E6D5-412C-81C0-41166FADA5BE}" type="doc">
      <dgm:prSet loTypeId="urn:microsoft.com/office/officeart/2005/8/layout/list1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F8E8E108-E44D-44F5-AE27-961D3C344246}">
      <dgm:prSet phldrT="[Текст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dirty="0">
              <a:solidFill>
                <a:schemeClr val="bg1"/>
              </a:solidFill>
              <a:hlinkClick xmlns:r="http://schemas.openxmlformats.org/officeDocument/2006/relationships" r:id="rId1" action="ppaction://hlinksldjump"/>
            </a:rPr>
            <a:t>ВИДЕО</a:t>
          </a:r>
          <a:endParaRPr lang="ru-RU" dirty="0">
            <a:solidFill>
              <a:schemeClr val="bg1"/>
            </a:solidFill>
          </a:endParaRPr>
        </a:p>
      </dgm:t>
    </dgm:pt>
    <dgm:pt modelId="{46E6D2F7-87D0-4326-BC30-998133B29E46}" type="parTrans" cxnId="{0C06C117-907C-4E06-881A-94A149CA6ED2}">
      <dgm:prSet/>
      <dgm:spPr/>
      <dgm:t>
        <a:bodyPr/>
        <a:lstStyle/>
        <a:p>
          <a:endParaRPr lang="ru-RU"/>
        </a:p>
      </dgm:t>
    </dgm:pt>
    <dgm:pt modelId="{0FAF575D-714E-46AB-9333-E885937904CA}" type="sibTrans" cxnId="{0C06C117-907C-4E06-881A-94A149CA6ED2}">
      <dgm:prSet/>
      <dgm:spPr/>
      <dgm:t>
        <a:bodyPr/>
        <a:lstStyle/>
        <a:p>
          <a:endParaRPr lang="ru-RU"/>
        </a:p>
      </dgm:t>
    </dgm:pt>
    <dgm:pt modelId="{89692491-0787-4735-BF7D-D48793DDB030}">
      <dgm:prSet phldrT="[Текст]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dirty="0">
              <a:solidFill>
                <a:srgbClr val="C00000"/>
              </a:solidFill>
              <a:hlinkClick xmlns:r="http://schemas.openxmlformats.org/officeDocument/2006/relationships" r:id="rId2" action="ppaction://hlinksldjump"/>
            </a:rPr>
            <a:t>Ответы</a:t>
          </a:r>
          <a:r>
            <a:rPr lang="ru-RU" dirty="0"/>
            <a:t> </a:t>
          </a:r>
          <a:r>
            <a:rPr lang="ru-RU" dirty="0">
              <a:hlinkClick xmlns:r="http://schemas.openxmlformats.org/officeDocument/2006/relationships" r:id="rId2" action="ppaction://hlinksldjump"/>
            </a:rPr>
            <a:t>на</a:t>
          </a:r>
          <a:r>
            <a:rPr lang="ru-RU" dirty="0"/>
            <a:t> </a:t>
          </a:r>
          <a:r>
            <a:rPr lang="ru-RU" dirty="0">
              <a:hlinkClick xmlns:r="http://schemas.openxmlformats.org/officeDocument/2006/relationships" r:id="rId2" action="ppaction://hlinksldjump"/>
            </a:rPr>
            <a:t>вопросы</a:t>
          </a:r>
          <a:endParaRPr lang="ru-RU" dirty="0"/>
        </a:p>
      </dgm:t>
    </dgm:pt>
    <dgm:pt modelId="{D72ABEE1-BDAE-449B-B4AD-D90A95BC395D}" type="parTrans" cxnId="{180A46FF-4FB3-42E2-A554-3CD4EF174422}">
      <dgm:prSet/>
      <dgm:spPr/>
      <dgm:t>
        <a:bodyPr/>
        <a:lstStyle/>
        <a:p>
          <a:endParaRPr lang="ru-RU"/>
        </a:p>
      </dgm:t>
    </dgm:pt>
    <dgm:pt modelId="{A9E9FAC5-ECBF-466E-BEFD-4D99B3E158AB}" type="sibTrans" cxnId="{180A46FF-4FB3-42E2-A554-3CD4EF174422}">
      <dgm:prSet/>
      <dgm:spPr/>
      <dgm:t>
        <a:bodyPr/>
        <a:lstStyle/>
        <a:p>
          <a:endParaRPr lang="ru-RU"/>
        </a:p>
      </dgm:t>
    </dgm:pt>
    <dgm:pt modelId="{A0E9C409-BA68-4D77-97C2-B87FE9ADBB15}">
      <dgm:prSet phldrT="[Текст]"/>
      <dgm:spPr>
        <a:solidFill>
          <a:schemeClr val="accent2"/>
        </a:solidFill>
      </dgm:spPr>
      <dgm:t>
        <a:bodyPr/>
        <a:lstStyle/>
        <a:p>
          <a:r>
            <a:rPr lang="ru-RU" dirty="0">
              <a:hlinkClick xmlns:r="http://schemas.openxmlformats.org/officeDocument/2006/relationships" r:id="" action="ppaction://noaction"/>
            </a:rPr>
            <a:t>Установить</a:t>
          </a:r>
          <a:r>
            <a:rPr lang="ru-RU" dirty="0"/>
            <a:t> </a:t>
          </a:r>
          <a:r>
            <a:rPr lang="ru-RU" dirty="0">
              <a:hlinkClick xmlns:r="http://schemas.openxmlformats.org/officeDocument/2006/relationships" r:id="" action="ppaction://noaction"/>
            </a:rPr>
            <a:t>соответствие</a:t>
          </a:r>
          <a:endParaRPr lang="ru-RU" dirty="0"/>
        </a:p>
      </dgm:t>
    </dgm:pt>
    <dgm:pt modelId="{803F037C-4268-4E41-BC7A-B7DB6BF040D0}" type="parTrans" cxnId="{6E39B91D-B1A0-4245-A940-E8BA13EA652B}">
      <dgm:prSet/>
      <dgm:spPr/>
      <dgm:t>
        <a:bodyPr/>
        <a:lstStyle/>
        <a:p>
          <a:endParaRPr lang="ru-RU"/>
        </a:p>
      </dgm:t>
    </dgm:pt>
    <dgm:pt modelId="{B86BFBDD-C95D-430C-AC44-32A4F5A56637}" type="sibTrans" cxnId="{6E39B91D-B1A0-4245-A940-E8BA13EA652B}">
      <dgm:prSet/>
      <dgm:spPr/>
      <dgm:t>
        <a:bodyPr/>
        <a:lstStyle/>
        <a:p>
          <a:endParaRPr lang="ru-RU"/>
        </a:p>
      </dgm:t>
    </dgm:pt>
    <dgm:pt modelId="{EF8EB9CC-F6CB-44A5-8750-F3D093C982AD}" type="pres">
      <dgm:prSet presAssocID="{ABD5AAEE-E6D5-412C-81C0-41166FADA5BE}" presName="linear" presStyleCnt="0">
        <dgm:presLayoutVars>
          <dgm:dir/>
          <dgm:animLvl val="lvl"/>
          <dgm:resizeHandles val="exact"/>
        </dgm:presLayoutVars>
      </dgm:prSet>
      <dgm:spPr/>
    </dgm:pt>
    <dgm:pt modelId="{228D6E55-DC34-4375-A680-4A0A214394AA}" type="pres">
      <dgm:prSet presAssocID="{F8E8E108-E44D-44F5-AE27-961D3C344246}" presName="parentLin" presStyleCnt="0"/>
      <dgm:spPr/>
    </dgm:pt>
    <dgm:pt modelId="{21F1F72A-A746-4CAD-922D-D90C3E4ACBDE}" type="pres">
      <dgm:prSet presAssocID="{F8E8E108-E44D-44F5-AE27-961D3C344246}" presName="parentLeftMargin" presStyleLbl="node1" presStyleIdx="0" presStyleCnt="3"/>
      <dgm:spPr/>
    </dgm:pt>
    <dgm:pt modelId="{0D355DEF-26C7-4C7B-A143-590218F21CAB}" type="pres">
      <dgm:prSet presAssocID="{F8E8E108-E44D-44F5-AE27-961D3C344246}" presName="parentText" presStyleLbl="node1" presStyleIdx="0" presStyleCnt="3" custLinFactNeighborX="-12281" custLinFactNeighborY="8052">
        <dgm:presLayoutVars>
          <dgm:chMax val="0"/>
          <dgm:bulletEnabled val="1"/>
        </dgm:presLayoutVars>
      </dgm:prSet>
      <dgm:spPr/>
    </dgm:pt>
    <dgm:pt modelId="{E0A18B5E-A216-451F-BDFC-66B3F16EB22D}" type="pres">
      <dgm:prSet presAssocID="{F8E8E108-E44D-44F5-AE27-961D3C344246}" presName="negativeSpace" presStyleCnt="0"/>
      <dgm:spPr/>
    </dgm:pt>
    <dgm:pt modelId="{FCC08D7B-236C-4964-860F-9529AB26EE16}" type="pres">
      <dgm:prSet presAssocID="{F8E8E108-E44D-44F5-AE27-961D3C344246}" presName="childText" presStyleLbl="conFgAcc1" presStyleIdx="0" presStyleCnt="3">
        <dgm:presLayoutVars>
          <dgm:bulletEnabled val="1"/>
        </dgm:presLayoutVars>
      </dgm:prSet>
      <dgm:spPr/>
    </dgm:pt>
    <dgm:pt modelId="{CEC71535-E16F-43DD-AA27-1F20EA29C280}" type="pres">
      <dgm:prSet presAssocID="{0FAF575D-714E-46AB-9333-E885937904CA}" presName="spaceBetweenRectangles" presStyleCnt="0"/>
      <dgm:spPr/>
    </dgm:pt>
    <dgm:pt modelId="{0D958B4C-DB78-46F2-92D0-4B2FC46867BC}" type="pres">
      <dgm:prSet presAssocID="{89692491-0787-4735-BF7D-D48793DDB030}" presName="parentLin" presStyleCnt="0"/>
      <dgm:spPr/>
    </dgm:pt>
    <dgm:pt modelId="{2E26F631-D0E8-462C-9CFF-95B5F2A1F883}" type="pres">
      <dgm:prSet presAssocID="{89692491-0787-4735-BF7D-D48793DDB030}" presName="parentLeftMargin" presStyleLbl="node1" presStyleIdx="0" presStyleCnt="3"/>
      <dgm:spPr/>
    </dgm:pt>
    <dgm:pt modelId="{2F2E4A93-D9A1-467E-9C31-83F178029978}" type="pres">
      <dgm:prSet presAssocID="{89692491-0787-4735-BF7D-D48793DDB03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33BAEDF-A887-4F4D-AD75-D5068BF54946}" type="pres">
      <dgm:prSet presAssocID="{89692491-0787-4735-BF7D-D48793DDB030}" presName="negativeSpace" presStyleCnt="0"/>
      <dgm:spPr/>
    </dgm:pt>
    <dgm:pt modelId="{401E3AD2-74AE-4809-B885-50BA588A4CA4}" type="pres">
      <dgm:prSet presAssocID="{89692491-0787-4735-BF7D-D48793DDB030}" presName="childText" presStyleLbl="conFgAcc1" presStyleIdx="1" presStyleCnt="3">
        <dgm:presLayoutVars>
          <dgm:bulletEnabled val="1"/>
        </dgm:presLayoutVars>
      </dgm:prSet>
      <dgm:spPr/>
    </dgm:pt>
    <dgm:pt modelId="{37992CDB-00C6-4EDC-B376-FAABB1A35169}" type="pres">
      <dgm:prSet presAssocID="{A9E9FAC5-ECBF-466E-BEFD-4D99B3E158AB}" presName="spaceBetweenRectangles" presStyleCnt="0"/>
      <dgm:spPr/>
    </dgm:pt>
    <dgm:pt modelId="{1BB2DD71-D968-4E15-9C9F-8AA95D8DA121}" type="pres">
      <dgm:prSet presAssocID="{A0E9C409-BA68-4D77-97C2-B87FE9ADBB15}" presName="parentLin" presStyleCnt="0"/>
      <dgm:spPr/>
    </dgm:pt>
    <dgm:pt modelId="{F23381C6-214E-4737-BBC7-F720B0BFACCE}" type="pres">
      <dgm:prSet presAssocID="{A0E9C409-BA68-4D77-97C2-B87FE9ADBB15}" presName="parentLeftMargin" presStyleLbl="node1" presStyleIdx="1" presStyleCnt="3"/>
      <dgm:spPr/>
    </dgm:pt>
    <dgm:pt modelId="{213AD339-91BF-453D-928F-5C93084A405A}" type="pres">
      <dgm:prSet presAssocID="{A0E9C409-BA68-4D77-97C2-B87FE9ADBB15}" presName="parentText" presStyleLbl="node1" presStyleIdx="2" presStyleCnt="3" custLinFactNeighborX="-82456" custLinFactNeighborY="34786">
        <dgm:presLayoutVars>
          <dgm:chMax val="0"/>
          <dgm:bulletEnabled val="1"/>
        </dgm:presLayoutVars>
      </dgm:prSet>
      <dgm:spPr/>
    </dgm:pt>
    <dgm:pt modelId="{224A85F1-984E-4857-AC39-C94DB673348C}" type="pres">
      <dgm:prSet presAssocID="{A0E9C409-BA68-4D77-97C2-B87FE9ADBB15}" presName="negativeSpace" presStyleCnt="0"/>
      <dgm:spPr/>
    </dgm:pt>
    <dgm:pt modelId="{71A890A0-74F9-4D10-AC1B-6CC26361A396}" type="pres">
      <dgm:prSet presAssocID="{A0E9C409-BA68-4D77-97C2-B87FE9ADBB15}" presName="childText" presStyleLbl="conFgAcc1" presStyleIdx="2" presStyleCnt="3" custLinFactY="37051" custLinFactNeighborY="100000">
        <dgm:presLayoutVars>
          <dgm:bulletEnabled val="1"/>
        </dgm:presLayoutVars>
      </dgm:prSet>
      <dgm:spPr/>
    </dgm:pt>
  </dgm:ptLst>
  <dgm:cxnLst>
    <dgm:cxn modelId="{160FE466-1D8C-451E-8814-B95AEF7CBE9A}" type="presOf" srcId="{F8E8E108-E44D-44F5-AE27-961D3C344246}" destId="{0D355DEF-26C7-4C7B-A143-590218F21CAB}" srcOrd="1" destOrd="0" presId="urn:microsoft.com/office/officeart/2005/8/layout/list1"/>
    <dgm:cxn modelId="{180A46FF-4FB3-42E2-A554-3CD4EF174422}" srcId="{ABD5AAEE-E6D5-412C-81C0-41166FADA5BE}" destId="{89692491-0787-4735-BF7D-D48793DDB030}" srcOrd="1" destOrd="0" parTransId="{D72ABEE1-BDAE-449B-B4AD-D90A95BC395D}" sibTransId="{A9E9FAC5-ECBF-466E-BEFD-4D99B3E158AB}"/>
    <dgm:cxn modelId="{1D59960B-506A-4176-B846-6BB16153E193}" type="presOf" srcId="{A0E9C409-BA68-4D77-97C2-B87FE9ADBB15}" destId="{213AD339-91BF-453D-928F-5C93084A405A}" srcOrd="1" destOrd="0" presId="urn:microsoft.com/office/officeart/2005/8/layout/list1"/>
    <dgm:cxn modelId="{47E65A71-5FF3-4047-A11C-427D86812D4F}" type="presOf" srcId="{A0E9C409-BA68-4D77-97C2-B87FE9ADBB15}" destId="{F23381C6-214E-4737-BBC7-F720B0BFACCE}" srcOrd="0" destOrd="0" presId="urn:microsoft.com/office/officeart/2005/8/layout/list1"/>
    <dgm:cxn modelId="{7D791242-83D8-47BA-97D1-903474AF3FBA}" type="presOf" srcId="{ABD5AAEE-E6D5-412C-81C0-41166FADA5BE}" destId="{EF8EB9CC-F6CB-44A5-8750-F3D093C982AD}" srcOrd="0" destOrd="0" presId="urn:microsoft.com/office/officeart/2005/8/layout/list1"/>
    <dgm:cxn modelId="{322ED0C0-03CD-4EBC-B1B6-A118BE0B0D55}" type="presOf" srcId="{89692491-0787-4735-BF7D-D48793DDB030}" destId="{2F2E4A93-D9A1-467E-9C31-83F178029978}" srcOrd="1" destOrd="0" presId="urn:microsoft.com/office/officeart/2005/8/layout/list1"/>
    <dgm:cxn modelId="{0C06C117-907C-4E06-881A-94A149CA6ED2}" srcId="{ABD5AAEE-E6D5-412C-81C0-41166FADA5BE}" destId="{F8E8E108-E44D-44F5-AE27-961D3C344246}" srcOrd="0" destOrd="0" parTransId="{46E6D2F7-87D0-4326-BC30-998133B29E46}" sibTransId="{0FAF575D-714E-46AB-9333-E885937904CA}"/>
    <dgm:cxn modelId="{6E39B91D-B1A0-4245-A940-E8BA13EA652B}" srcId="{ABD5AAEE-E6D5-412C-81C0-41166FADA5BE}" destId="{A0E9C409-BA68-4D77-97C2-B87FE9ADBB15}" srcOrd="2" destOrd="0" parTransId="{803F037C-4268-4E41-BC7A-B7DB6BF040D0}" sibTransId="{B86BFBDD-C95D-430C-AC44-32A4F5A56637}"/>
    <dgm:cxn modelId="{20E9A09C-F790-4122-8C72-6F6BCA7A7052}" type="presOf" srcId="{89692491-0787-4735-BF7D-D48793DDB030}" destId="{2E26F631-D0E8-462C-9CFF-95B5F2A1F883}" srcOrd="0" destOrd="0" presId="urn:microsoft.com/office/officeart/2005/8/layout/list1"/>
    <dgm:cxn modelId="{7DEFD780-3735-4F93-9465-C6F388D59C76}" type="presOf" srcId="{F8E8E108-E44D-44F5-AE27-961D3C344246}" destId="{21F1F72A-A746-4CAD-922D-D90C3E4ACBDE}" srcOrd="0" destOrd="0" presId="urn:microsoft.com/office/officeart/2005/8/layout/list1"/>
    <dgm:cxn modelId="{28BDF83F-CC61-4D5D-A5CF-09DA42319737}" type="presParOf" srcId="{EF8EB9CC-F6CB-44A5-8750-F3D093C982AD}" destId="{228D6E55-DC34-4375-A680-4A0A214394AA}" srcOrd="0" destOrd="0" presId="urn:microsoft.com/office/officeart/2005/8/layout/list1"/>
    <dgm:cxn modelId="{6712F94C-C0A8-428E-B8B3-C2EDF4EBFB57}" type="presParOf" srcId="{228D6E55-DC34-4375-A680-4A0A214394AA}" destId="{21F1F72A-A746-4CAD-922D-D90C3E4ACBDE}" srcOrd="0" destOrd="0" presId="urn:microsoft.com/office/officeart/2005/8/layout/list1"/>
    <dgm:cxn modelId="{B85F18C7-A202-48F4-90B2-666EDA2FFF3B}" type="presParOf" srcId="{228D6E55-DC34-4375-A680-4A0A214394AA}" destId="{0D355DEF-26C7-4C7B-A143-590218F21CAB}" srcOrd="1" destOrd="0" presId="urn:microsoft.com/office/officeart/2005/8/layout/list1"/>
    <dgm:cxn modelId="{A6A50594-CFFF-4A9E-9034-5EBFE99748E3}" type="presParOf" srcId="{EF8EB9CC-F6CB-44A5-8750-F3D093C982AD}" destId="{E0A18B5E-A216-451F-BDFC-66B3F16EB22D}" srcOrd="1" destOrd="0" presId="urn:microsoft.com/office/officeart/2005/8/layout/list1"/>
    <dgm:cxn modelId="{C837B1B2-2D26-4076-9821-42AC81325FF5}" type="presParOf" srcId="{EF8EB9CC-F6CB-44A5-8750-F3D093C982AD}" destId="{FCC08D7B-236C-4964-860F-9529AB26EE16}" srcOrd="2" destOrd="0" presId="urn:microsoft.com/office/officeart/2005/8/layout/list1"/>
    <dgm:cxn modelId="{F17950CF-8E4A-4DEE-9219-F6D771F1EF67}" type="presParOf" srcId="{EF8EB9CC-F6CB-44A5-8750-F3D093C982AD}" destId="{CEC71535-E16F-43DD-AA27-1F20EA29C280}" srcOrd="3" destOrd="0" presId="urn:microsoft.com/office/officeart/2005/8/layout/list1"/>
    <dgm:cxn modelId="{3E40673D-C7BC-445C-97E3-C1F33720D8BC}" type="presParOf" srcId="{EF8EB9CC-F6CB-44A5-8750-F3D093C982AD}" destId="{0D958B4C-DB78-46F2-92D0-4B2FC46867BC}" srcOrd="4" destOrd="0" presId="urn:microsoft.com/office/officeart/2005/8/layout/list1"/>
    <dgm:cxn modelId="{978573F2-9242-4400-8FDA-EF26C7061FB4}" type="presParOf" srcId="{0D958B4C-DB78-46F2-92D0-4B2FC46867BC}" destId="{2E26F631-D0E8-462C-9CFF-95B5F2A1F883}" srcOrd="0" destOrd="0" presId="urn:microsoft.com/office/officeart/2005/8/layout/list1"/>
    <dgm:cxn modelId="{38066261-E99B-4045-8606-E90316E133F0}" type="presParOf" srcId="{0D958B4C-DB78-46F2-92D0-4B2FC46867BC}" destId="{2F2E4A93-D9A1-467E-9C31-83F178029978}" srcOrd="1" destOrd="0" presId="urn:microsoft.com/office/officeart/2005/8/layout/list1"/>
    <dgm:cxn modelId="{D4ED4C03-25A7-4A60-9680-93AFE4380412}" type="presParOf" srcId="{EF8EB9CC-F6CB-44A5-8750-F3D093C982AD}" destId="{133BAEDF-A887-4F4D-AD75-D5068BF54946}" srcOrd="5" destOrd="0" presId="urn:microsoft.com/office/officeart/2005/8/layout/list1"/>
    <dgm:cxn modelId="{C149B637-5B68-48A8-96E8-3F54806ACC8D}" type="presParOf" srcId="{EF8EB9CC-F6CB-44A5-8750-F3D093C982AD}" destId="{401E3AD2-74AE-4809-B885-50BA588A4CA4}" srcOrd="6" destOrd="0" presId="urn:microsoft.com/office/officeart/2005/8/layout/list1"/>
    <dgm:cxn modelId="{A1A33CC7-55CE-4E14-9E23-371E7949C035}" type="presParOf" srcId="{EF8EB9CC-F6CB-44A5-8750-F3D093C982AD}" destId="{37992CDB-00C6-4EDC-B376-FAABB1A35169}" srcOrd="7" destOrd="0" presId="urn:microsoft.com/office/officeart/2005/8/layout/list1"/>
    <dgm:cxn modelId="{FEACAEFE-A89E-4FF7-A0FC-59D7C42C62B9}" type="presParOf" srcId="{EF8EB9CC-F6CB-44A5-8750-F3D093C982AD}" destId="{1BB2DD71-D968-4E15-9C9F-8AA95D8DA121}" srcOrd="8" destOrd="0" presId="urn:microsoft.com/office/officeart/2005/8/layout/list1"/>
    <dgm:cxn modelId="{5180E61F-86D8-4496-833E-41AE5417946C}" type="presParOf" srcId="{1BB2DD71-D968-4E15-9C9F-8AA95D8DA121}" destId="{F23381C6-214E-4737-BBC7-F720B0BFACCE}" srcOrd="0" destOrd="0" presId="urn:microsoft.com/office/officeart/2005/8/layout/list1"/>
    <dgm:cxn modelId="{292E93B6-CE23-4996-85B2-5570B80D3737}" type="presParOf" srcId="{1BB2DD71-D968-4E15-9C9F-8AA95D8DA121}" destId="{213AD339-91BF-453D-928F-5C93084A405A}" srcOrd="1" destOrd="0" presId="urn:microsoft.com/office/officeart/2005/8/layout/list1"/>
    <dgm:cxn modelId="{9C4698CB-03B1-458D-8A26-13EA223D2114}" type="presParOf" srcId="{EF8EB9CC-F6CB-44A5-8750-F3D093C982AD}" destId="{224A85F1-984E-4857-AC39-C94DB673348C}" srcOrd="9" destOrd="0" presId="urn:microsoft.com/office/officeart/2005/8/layout/list1"/>
    <dgm:cxn modelId="{06F20D5C-103E-4D24-8A7C-3AE5E1460B55}" type="presParOf" srcId="{EF8EB9CC-F6CB-44A5-8750-F3D093C982AD}" destId="{71A890A0-74F9-4D10-AC1B-6CC26361A39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CC5486-9D23-4B68-8EA2-65DCFB548C4D}" type="doc">
      <dgm:prSet loTypeId="urn:microsoft.com/office/officeart/2005/8/layout/cycle6" loCatId="relationship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31A32055-5557-47C8-80FE-DF29D59A2B09}">
      <dgm:prSet phldrT="[Текст]"/>
      <dgm:spPr>
        <a:ln>
          <a:solidFill>
            <a:schemeClr val="bg1"/>
          </a:solidFill>
        </a:ln>
      </dgm:spPr>
      <dgm:t>
        <a:bodyPr/>
        <a:lstStyle/>
        <a:p>
          <a:r>
            <a:rPr lang="ru-RU" b="1" i="1" dirty="0">
              <a:solidFill>
                <a:schemeClr val="tx1"/>
              </a:solidFill>
              <a:hlinkClick xmlns:r="http://schemas.openxmlformats.org/officeDocument/2006/relationships" r:id="rId1" action="ppaction://hlinksldjump"/>
            </a:rPr>
            <a:t>Географическое</a:t>
          </a:r>
          <a:r>
            <a:rPr lang="ru-RU" b="1" i="1" dirty="0">
              <a:solidFill>
                <a:schemeClr val="tx1"/>
              </a:solidFill>
            </a:rPr>
            <a:t> </a:t>
          </a:r>
          <a:r>
            <a:rPr lang="ru-RU" b="1" i="1" dirty="0">
              <a:solidFill>
                <a:schemeClr val="tx1"/>
              </a:solidFill>
              <a:hlinkClick xmlns:r="http://schemas.openxmlformats.org/officeDocument/2006/relationships" r:id="rId1" action="ppaction://hlinksldjump"/>
            </a:rPr>
            <a:t>положение</a:t>
          </a:r>
          <a:endParaRPr lang="ru-RU" b="1" i="1" dirty="0">
            <a:solidFill>
              <a:schemeClr val="tx1"/>
            </a:solidFill>
          </a:endParaRPr>
        </a:p>
      </dgm:t>
    </dgm:pt>
    <dgm:pt modelId="{0779A742-0BB8-4D90-8F8B-D907443A7228}" type="parTrans" cxnId="{2F4F72FD-115A-4ED4-9057-B89E8CEBB8F8}">
      <dgm:prSet/>
      <dgm:spPr/>
      <dgm:t>
        <a:bodyPr/>
        <a:lstStyle/>
        <a:p>
          <a:endParaRPr lang="ru-RU"/>
        </a:p>
      </dgm:t>
    </dgm:pt>
    <dgm:pt modelId="{283BBD0D-6CF9-4234-BE73-459FE9FEFF8D}" type="sibTrans" cxnId="{2F4F72FD-115A-4ED4-9057-B89E8CEBB8F8}">
      <dgm:prSet/>
      <dgm:spPr/>
      <dgm:t>
        <a:bodyPr/>
        <a:lstStyle/>
        <a:p>
          <a:endParaRPr lang="ru-RU"/>
        </a:p>
      </dgm:t>
    </dgm:pt>
    <dgm:pt modelId="{6E99EBE3-65CB-495C-B92F-DBF86147F1E7}">
      <dgm:prSet phldrT="[Текст]" custT="1"/>
      <dgm:spPr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ru-RU" sz="2400" b="1" i="1" dirty="0">
              <a:solidFill>
                <a:schemeClr val="tx1">
                  <a:lumMod val="95000"/>
                  <a:lumOff val="5000"/>
                </a:schemeClr>
              </a:solidFill>
              <a:hlinkClick xmlns:r="http://schemas.openxmlformats.org/officeDocument/2006/relationships" r:id="rId2" action="ppaction://hlinksldjump"/>
            </a:rPr>
            <a:t>климат</a:t>
          </a:r>
          <a:endParaRPr lang="ru-RU" sz="2400" b="1" i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64CDBC3-D14A-435E-8A4D-4E7B52C3C447}" type="parTrans" cxnId="{5471B6C6-80E2-4A77-A8DB-9DF71710D385}">
      <dgm:prSet/>
      <dgm:spPr/>
      <dgm:t>
        <a:bodyPr/>
        <a:lstStyle/>
        <a:p>
          <a:endParaRPr lang="ru-RU"/>
        </a:p>
      </dgm:t>
    </dgm:pt>
    <dgm:pt modelId="{E98EEF71-0761-4C07-83EB-E673D9ADFE66}" type="sibTrans" cxnId="{5471B6C6-80E2-4A77-A8DB-9DF71710D385}">
      <dgm:prSet/>
      <dgm:spPr/>
      <dgm:t>
        <a:bodyPr/>
        <a:lstStyle/>
        <a:p>
          <a:endParaRPr lang="ru-RU"/>
        </a:p>
      </dgm:t>
    </dgm:pt>
    <dgm:pt modelId="{746AA6DA-C503-40C9-AF3F-AE6AB5906F66}">
      <dgm:prSet phldrT="[Текст]"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ru-RU" sz="2400" b="1" i="1" dirty="0">
              <a:solidFill>
                <a:schemeClr val="tx1">
                  <a:lumMod val="95000"/>
                  <a:lumOff val="5000"/>
                </a:schemeClr>
              </a:solidFill>
              <a:hlinkClick xmlns:r="http://schemas.openxmlformats.org/officeDocument/2006/relationships" r:id="rId3" action="ppaction://hlinksldjump"/>
            </a:rPr>
            <a:t>растения</a:t>
          </a:r>
          <a:endParaRPr lang="ru-RU" sz="2400" b="1" i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BC0802BD-98A5-4BE1-AD89-987AD4D10D9C}" type="parTrans" cxnId="{B1962DE5-D7BB-4871-8F89-B394E2767841}">
      <dgm:prSet/>
      <dgm:spPr/>
      <dgm:t>
        <a:bodyPr/>
        <a:lstStyle/>
        <a:p>
          <a:endParaRPr lang="ru-RU"/>
        </a:p>
      </dgm:t>
    </dgm:pt>
    <dgm:pt modelId="{52931A6D-5DB2-485B-A060-793A1A4A6734}" type="sibTrans" cxnId="{B1962DE5-D7BB-4871-8F89-B394E2767841}">
      <dgm:prSet/>
      <dgm:spPr/>
      <dgm:t>
        <a:bodyPr/>
        <a:lstStyle/>
        <a:p>
          <a:endParaRPr lang="ru-RU"/>
        </a:p>
      </dgm:t>
    </dgm:pt>
    <dgm:pt modelId="{A89AA8AE-5175-4C4A-BB88-6E78033A841B}">
      <dgm:prSet phldrT="[Текст]" custT="1"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ru-RU" sz="2400" b="1" i="1" dirty="0">
              <a:solidFill>
                <a:schemeClr val="tx1">
                  <a:lumMod val="95000"/>
                  <a:lumOff val="5000"/>
                </a:schemeClr>
              </a:solidFill>
              <a:hlinkClick xmlns:r="http://schemas.openxmlformats.org/officeDocument/2006/relationships" r:id="rId4" action="ppaction://hlinksldjump"/>
            </a:rPr>
            <a:t>животные</a:t>
          </a:r>
          <a:endParaRPr lang="ru-RU" sz="2400" b="1" i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8518556-3B5D-4F9A-A11B-C02DAA324944}" type="parTrans" cxnId="{804371C5-F8C2-4F7C-B41E-063564881B73}">
      <dgm:prSet/>
      <dgm:spPr/>
      <dgm:t>
        <a:bodyPr/>
        <a:lstStyle/>
        <a:p>
          <a:endParaRPr lang="ru-RU"/>
        </a:p>
      </dgm:t>
    </dgm:pt>
    <dgm:pt modelId="{3CF71B15-C5AF-4E58-810E-CE6F12262CAA}" type="sibTrans" cxnId="{804371C5-F8C2-4F7C-B41E-063564881B73}">
      <dgm:prSet/>
      <dgm:spPr/>
      <dgm:t>
        <a:bodyPr/>
        <a:lstStyle/>
        <a:p>
          <a:endParaRPr lang="ru-RU"/>
        </a:p>
      </dgm:t>
    </dgm:pt>
    <dgm:pt modelId="{688885AE-2C87-47A7-9349-C7FDBBA38FB8}">
      <dgm:prSet phldrT="[Текст]"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2400" b="1" i="1" dirty="0">
              <a:solidFill>
                <a:schemeClr val="tx1">
                  <a:lumMod val="95000"/>
                  <a:lumOff val="5000"/>
                </a:schemeClr>
              </a:solidFill>
              <a:hlinkClick xmlns:r="http://schemas.openxmlformats.org/officeDocument/2006/relationships" r:id="rId5" action="ppaction://hlinksldjump"/>
            </a:rPr>
            <a:t>почвы</a:t>
          </a:r>
          <a:endParaRPr lang="ru-RU" sz="2400" b="1" i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67D5DF12-99A9-4877-B4A8-35610D8AB1AB}" type="parTrans" cxnId="{21928853-31BD-43D9-BA80-77C9098D7FF0}">
      <dgm:prSet/>
      <dgm:spPr/>
      <dgm:t>
        <a:bodyPr/>
        <a:lstStyle/>
        <a:p>
          <a:endParaRPr lang="ru-RU"/>
        </a:p>
      </dgm:t>
    </dgm:pt>
    <dgm:pt modelId="{48D08CEE-4D10-4D68-BEF8-957E38D13C36}" type="sibTrans" cxnId="{21928853-31BD-43D9-BA80-77C9098D7FF0}">
      <dgm:prSet/>
      <dgm:spPr/>
      <dgm:t>
        <a:bodyPr/>
        <a:lstStyle/>
        <a:p>
          <a:endParaRPr lang="ru-RU"/>
        </a:p>
      </dgm:t>
    </dgm:pt>
    <dgm:pt modelId="{10A5542B-87A4-4803-9F29-0E5DB7A13330}" type="pres">
      <dgm:prSet presAssocID="{2FCC5486-9D23-4B68-8EA2-65DCFB548C4D}" presName="cycle" presStyleCnt="0">
        <dgm:presLayoutVars>
          <dgm:dir/>
          <dgm:resizeHandles val="exact"/>
        </dgm:presLayoutVars>
      </dgm:prSet>
      <dgm:spPr/>
    </dgm:pt>
    <dgm:pt modelId="{C72B2DEE-5A69-493E-B1D7-C1EE482CE971}" type="pres">
      <dgm:prSet presAssocID="{31A32055-5557-47C8-80FE-DF29D59A2B09}" presName="node" presStyleLbl="node1" presStyleIdx="0" presStyleCnt="5">
        <dgm:presLayoutVars>
          <dgm:bulletEnabled val="1"/>
        </dgm:presLayoutVars>
      </dgm:prSet>
      <dgm:spPr/>
    </dgm:pt>
    <dgm:pt modelId="{6F978D7C-9F7B-4707-BEA9-1A9CF95E6551}" type="pres">
      <dgm:prSet presAssocID="{31A32055-5557-47C8-80FE-DF29D59A2B09}" presName="spNode" presStyleCnt="0"/>
      <dgm:spPr/>
    </dgm:pt>
    <dgm:pt modelId="{2CD4B7F6-E857-4CB8-BD15-D929417A77D6}" type="pres">
      <dgm:prSet presAssocID="{283BBD0D-6CF9-4234-BE73-459FE9FEFF8D}" presName="sibTrans" presStyleLbl="sibTrans1D1" presStyleIdx="0" presStyleCnt="5"/>
      <dgm:spPr/>
    </dgm:pt>
    <dgm:pt modelId="{E7382DBF-0B17-44E7-AF6B-3EDB2DD6EB8F}" type="pres">
      <dgm:prSet presAssocID="{6E99EBE3-65CB-495C-B92F-DBF86147F1E7}" presName="node" presStyleLbl="node1" presStyleIdx="1" presStyleCnt="5">
        <dgm:presLayoutVars>
          <dgm:bulletEnabled val="1"/>
        </dgm:presLayoutVars>
      </dgm:prSet>
      <dgm:spPr/>
    </dgm:pt>
    <dgm:pt modelId="{F37590A6-1EFC-4C20-B20D-C430360433DD}" type="pres">
      <dgm:prSet presAssocID="{6E99EBE3-65CB-495C-B92F-DBF86147F1E7}" presName="spNode" presStyleCnt="0"/>
      <dgm:spPr/>
    </dgm:pt>
    <dgm:pt modelId="{789AC404-BD0F-4480-BE22-EA37F23AA824}" type="pres">
      <dgm:prSet presAssocID="{E98EEF71-0761-4C07-83EB-E673D9ADFE66}" presName="sibTrans" presStyleLbl="sibTrans1D1" presStyleIdx="1" presStyleCnt="5"/>
      <dgm:spPr/>
    </dgm:pt>
    <dgm:pt modelId="{B80442A4-C410-4F50-872D-5088E6A28040}" type="pres">
      <dgm:prSet presAssocID="{746AA6DA-C503-40C9-AF3F-AE6AB5906F66}" presName="node" presStyleLbl="node1" presStyleIdx="2" presStyleCnt="5">
        <dgm:presLayoutVars>
          <dgm:bulletEnabled val="1"/>
        </dgm:presLayoutVars>
      </dgm:prSet>
      <dgm:spPr/>
    </dgm:pt>
    <dgm:pt modelId="{85160370-47D0-436F-A986-39C8E35DBF1D}" type="pres">
      <dgm:prSet presAssocID="{746AA6DA-C503-40C9-AF3F-AE6AB5906F66}" presName="spNode" presStyleCnt="0"/>
      <dgm:spPr/>
    </dgm:pt>
    <dgm:pt modelId="{00558ECA-5E21-40D1-AA8C-30EC472D627E}" type="pres">
      <dgm:prSet presAssocID="{52931A6D-5DB2-485B-A060-793A1A4A6734}" presName="sibTrans" presStyleLbl="sibTrans1D1" presStyleIdx="2" presStyleCnt="5"/>
      <dgm:spPr/>
    </dgm:pt>
    <dgm:pt modelId="{0BC06804-4436-47A8-83A8-72B742362F76}" type="pres">
      <dgm:prSet presAssocID="{A89AA8AE-5175-4C4A-BB88-6E78033A841B}" presName="node" presStyleLbl="node1" presStyleIdx="3" presStyleCnt="5">
        <dgm:presLayoutVars>
          <dgm:bulletEnabled val="1"/>
        </dgm:presLayoutVars>
      </dgm:prSet>
      <dgm:spPr/>
    </dgm:pt>
    <dgm:pt modelId="{C1D41F2E-3F64-41A8-B91F-9CC5796BB952}" type="pres">
      <dgm:prSet presAssocID="{A89AA8AE-5175-4C4A-BB88-6E78033A841B}" presName="spNode" presStyleCnt="0"/>
      <dgm:spPr/>
    </dgm:pt>
    <dgm:pt modelId="{0086C7A2-EFC1-417F-8283-6AB5BABBA70E}" type="pres">
      <dgm:prSet presAssocID="{3CF71B15-C5AF-4E58-810E-CE6F12262CAA}" presName="sibTrans" presStyleLbl="sibTrans1D1" presStyleIdx="3" presStyleCnt="5"/>
      <dgm:spPr/>
    </dgm:pt>
    <dgm:pt modelId="{AA251F52-7EB3-4BA6-83F8-4A518EF40F5C}" type="pres">
      <dgm:prSet presAssocID="{688885AE-2C87-47A7-9349-C7FDBBA38FB8}" presName="node" presStyleLbl="node1" presStyleIdx="4" presStyleCnt="5">
        <dgm:presLayoutVars>
          <dgm:bulletEnabled val="1"/>
        </dgm:presLayoutVars>
      </dgm:prSet>
      <dgm:spPr/>
    </dgm:pt>
    <dgm:pt modelId="{167701C6-5889-457E-8BB8-27B63CA0EF45}" type="pres">
      <dgm:prSet presAssocID="{688885AE-2C87-47A7-9349-C7FDBBA38FB8}" presName="spNode" presStyleCnt="0"/>
      <dgm:spPr/>
    </dgm:pt>
    <dgm:pt modelId="{80D7C5CF-A7A1-4848-9C8A-E4BDA0BF51CA}" type="pres">
      <dgm:prSet presAssocID="{48D08CEE-4D10-4D68-BEF8-957E38D13C36}" presName="sibTrans" presStyleLbl="sibTrans1D1" presStyleIdx="4" presStyleCnt="5"/>
      <dgm:spPr/>
    </dgm:pt>
  </dgm:ptLst>
  <dgm:cxnLst>
    <dgm:cxn modelId="{5471B6C6-80E2-4A77-A8DB-9DF71710D385}" srcId="{2FCC5486-9D23-4B68-8EA2-65DCFB548C4D}" destId="{6E99EBE3-65CB-495C-B92F-DBF86147F1E7}" srcOrd="1" destOrd="0" parTransId="{364CDBC3-D14A-435E-8A4D-4E7B52C3C447}" sibTransId="{E98EEF71-0761-4C07-83EB-E673D9ADFE66}"/>
    <dgm:cxn modelId="{21928853-31BD-43D9-BA80-77C9098D7FF0}" srcId="{2FCC5486-9D23-4B68-8EA2-65DCFB548C4D}" destId="{688885AE-2C87-47A7-9349-C7FDBBA38FB8}" srcOrd="4" destOrd="0" parTransId="{67D5DF12-99A9-4877-B4A8-35610D8AB1AB}" sibTransId="{48D08CEE-4D10-4D68-BEF8-957E38D13C36}"/>
    <dgm:cxn modelId="{4EE21D7C-7C6A-400F-9AC8-A3673D2EF15E}" type="presOf" srcId="{E98EEF71-0761-4C07-83EB-E673D9ADFE66}" destId="{789AC404-BD0F-4480-BE22-EA37F23AA824}" srcOrd="0" destOrd="0" presId="urn:microsoft.com/office/officeart/2005/8/layout/cycle6"/>
    <dgm:cxn modelId="{CABDDA89-7771-41D0-A548-9A72135F5261}" type="presOf" srcId="{31A32055-5557-47C8-80FE-DF29D59A2B09}" destId="{C72B2DEE-5A69-493E-B1D7-C1EE482CE971}" srcOrd="0" destOrd="0" presId="urn:microsoft.com/office/officeart/2005/8/layout/cycle6"/>
    <dgm:cxn modelId="{97F3AEC9-4776-4267-AC47-84B9D101E366}" type="presOf" srcId="{48D08CEE-4D10-4D68-BEF8-957E38D13C36}" destId="{80D7C5CF-A7A1-4848-9C8A-E4BDA0BF51CA}" srcOrd="0" destOrd="0" presId="urn:microsoft.com/office/officeart/2005/8/layout/cycle6"/>
    <dgm:cxn modelId="{1313D019-68DD-4923-BB1C-7AB307CDDCEF}" type="presOf" srcId="{A89AA8AE-5175-4C4A-BB88-6E78033A841B}" destId="{0BC06804-4436-47A8-83A8-72B742362F76}" srcOrd="0" destOrd="0" presId="urn:microsoft.com/office/officeart/2005/8/layout/cycle6"/>
    <dgm:cxn modelId="{D135710F-0655-4B32-B808-C6DE28FD9A8D}" type="presOf" srcId="{746AA6DA-C503-40C9-AF3F-AE6AB5906F66}" destId="{B80442A4-C410-4F50-872D-5088E6A28040}" srcOrd="0" destOrd="0" presId="urn:microsoft.com/office/officeart/2005/8/layout/cycle6"/>
    <dgm:cxn modelId="{2F4F72FD-115A-4ED4-9057-B89E8CEBB8F8}" srcId="{2FCC5486-9D23-4B68-8EA2-65DCFB548C4D}" destId="{31A32055-5557-47C8-80FE-DF29D59A2B09}" srcOrd="0" destOrd="0" parTransId="{0779A742-0BB8-4D90-8F8B-D907443A7228}" sibTransId="{283BBD0D-6CF9-4234-BE73-459FE9FEFF8D}"/>
    <dgm:cxn modelId="{D2BD9979-C80D-45E7-A38F-F698660A3758}" type="presOf" srcId="{688885AE-2C87-47A7-9349-C7FDBBA38FB8}" destId="{AA251F52-7EB3-4BA6-83F8-4A518EF40F5C}" srcOrd="0" destOrd="0" presId="urn:microsoft.com/office/officeart/2005/8/layout/cycle6"/>
    <dgm:cxn modelId="{B1962DE5-D7BB-4871-8F89-B394E2767841}" srcId="{2FCC5486-9D23-4B68-8EA2-65DCFB548C4D}" destId="{746AA6DA-C503-40C9-AF3F-AE6AB5906F66}" srcOrd="2" destOrd="0" parTransId="{BC0802BD-98A5-4BE1-AD89-987AD4D10D9C}" sibTransId="{52931A6D-5DB2-485B-A060-793A1A4A6734}"/>
    <dgm:cxn modelId="{4F557242-0517-4121-92C4-D34A33D3FBE8}" type="presOf" srcId="{52931A6D-5DB2-485B-A060-793A1A4A6734}" destId="{00558ECA-5E21-40D1-AA8C-30EC472D627E}" srcOrd="0" destOrd="0" presId="urn:microsoft.com/office/officeart/2005/8/layout/cycle6"/>
    <dgm:cxn modelId="{CB0979AE-41E8-4BC4-84B9-304BDCCDE647}" type="presOf" srcId="{3CF71B15-C5AF-4E58-810E-CE6F12262CAA}" destId="{0086C7A2-EFC1-417F-8283-6AB5BABBA70E}" srcOrd="0" destOrd="0" presId="urn:microsoft.com/office/officeart/2005/8/layout/cycle6"/>
    <dgm:cxn modelId="{4ECE2B57-3BF1-4FF0-A41B-EF1AC5B2AAD6}" type="presOf" srcId="{6E99EBE3-65CB-495C-B92F-DBF86147F1E7}" destId="{E7382DBF-0B17-44E7-AF6B-3EDB2DD6EB8F}" srcOrd="0" destOrd="0" presId="urn:microsoft.com/office/officeart/2005/8/layout/cycle6"/>
    <dgm:cxn modelId="{64E19B44-3A3D-43A7-A398-5A66B4FD9F82}" type="presOf" srcId="{283BBD0D-6CF9-4234-BE73-459FE9FEFF8D}" destId="{2CD4B7F6-E857-4CB8-BD15-D929417A77D6}" srcOrd="0" destOrd="0" presId="urn:microsoft.com/office/officeart/2005/8/layout/cycle6"/>
    <dgm:cxn modelId="{804371C5-F8C2-4F7C-B41E-063564881B73}" srcId="{2FCC5486-9D23-4B68-8EA2-65DCFB548C4D}" destId="{A89AA8AE-5175-4C4A-BB88-6E78033A841B}" srcOrd="3" destOrd="0" parTransId="{38518556-3B5D-4F9A-A11B-C02DAA324944}" sibTransId="{3CF71B15-C5AF-4E58-810E-CE6F12262CAA}"/>
    <dgm:cxn modelId="{30D558DD-49C2-48B6-8528-1A2DFD0C97E8}" type="presOf" srcId="{2FCC5486-9D23-4B68-8EA2-65DCFB548C4D}" destId="{10A5542B-87A4-4803-9F29-0E5DB7A13330}" srcOrd="0" destOrd="0" presId="urn:microsoft.com/office/officeart/2005/8/layout/cycle6"/>
    <dgm:cxn modelId="{B9ABBEBA-4277-405A-B60E-1DC437F41E6B}" type="presParOf" srcId="{10A5542B-87A4-4803-9F29-0E5DB7A13330}" destId="{C72B2DEE-5A69-493E-B1D7-C1EE482CE971}" srcOrd="0" destOrd="0" presId="urn:microsoft.com/office/officeart/2005/8/layout/cycle6"/>
    <dgm:cxn modelId="{2EA47B4C-8692-496E-B765-F55F123F68CE}" type="presParOf" srcId="{10A5542B-87A4-4803-9F29-0E5DB7A13330}" destId="{6F978D7C-9F7B-4707-BEA9-1A9CF95E6551}" srcOrd="1" destOrd="0" presId="urn:microsoft.com/office/officeart/2005/8/layout/cycle6"/>
    <dgm:cxn modelId="{4CD681B6-CE2A-4F88-BE52-304313002C45}" type="presParOf" srcId="{10A5542B-87A4-4803-9F29-0E5DB7A13330}" destId="{2CD4B7F6-E857-4CB8-BD15-D929417A77D6}" srcOrd="2" destOrd="0" presId="urn:microsoft.com/office/officeart/2005/8/layout/cycle6"/>
    <dgm:cxn modelId="{BA3A8819-C900-4371-82E8-10F121CD44AC}" type="presParOf" srcId="{10A5542B-87A4-4803-9F29-0E5DB7A13330}" destId="{E7382DBF-0B17-44E7-AF6B-3EDB2DD6EB8F}" srcOrd="3" destOrd="0" presId="urn:microsoft.com/office/officeart/2005/8/layout/cycle6"/>
    <dgm:cxn modelId="{48C5FAAB-5E92-4B85-B0B4-7D0E45FD6F7F}" type="presParOf" srcId="{10A5542B-87A4-4803-9F29-0E5DB7A13330}" destId="{F37590A6-1EFC-4C20-B20D-C430360433DD}" srcOrd="4" destOrd="0" presId="urn:microsoft.com/office/officeart/2005/8/layout/cycle6"/>
    <dgm:cxn modelId="{90742526-8DC6-47ED-85FB-938AB52E940D}" type="presParOf" srcId="{10A5542B-87A4-4803-9F29-0E5DB7A13330}" destId="{789AC404-BD0F-4480-BE22-EA37F23AA824}" srcOrd="5" destOrd="0" presId="urn:microsoft.com/office/officeart/2005/8/layout/cycle6"/>
    <dgm:cxn modelId="{E7FDD2EA-82A7-47DC-B47F-C3DEA17D823C}" type="presParOf" srcId="{10A5542B-87A4-4803-9F29-0E5DB7A13330}" destId="{B80442A4-C410-4F50-872D-5088E6A28040}" srcOrd="6" destOrd="0" presId="urn:microsoft.com/office/officeart/2005/8/layout/cycle6"/>
    <dgm:cxn modelId="{2909E065-8E51-42A5-B5F2-8C3DE334F536}" type="presParOf" srcId="{10A5542B-87A4-4803-9F29-0E5DB7A13330}" destId="{85160370-47D0-436F-A986-39C8E35DBF1D}" srcOrd="7" destOrd="0" presId="urn:microsoft.com/office/officeart/2005/8/layout/cycle6"/>
    <dgm:cxn modelId="{912D9CAA-FFA0-4D95-8B22-7F487496782B}" type="presParOf" srcId="{10A5542B-87A4-4803-9F29-0E5DB7A13330}" destId="{00558ECA-5E21-40D1-AA8C-30EC472D627E}" srcOrd="8" destOrd="0" presId="urn:microsoft.com/office/officeart/2005/8/layout/cycle6"/>
    <dgm:cxn modelId="{7CAB80F4-9F80-45BF-88EA-CFF78D88CE69}" type="presParOf" srcId="{10A5542B-87A4-4803-9F29-0E5DB7A13330}" destId="{0BC06804-4436-47A8-83A8-72B742362F76}" srcOrd="9" destOrd="0" presId="urn:microsoft.com/office/officeart/2005/8/layout/cycle6"/>
    <dgm:cxn modelId="{F7E24623-FC46-4C6B-81AF-19A25458CFC8}" type="presParOf" srcId="{10A5542B-87A4-4803-9F29-0E5DB7A13330}" destId="{C1D41F2E-3F64-41A8-B91F-9CC5796BB952}" srcOrd="10" destOrd="0" presId="urn:microsoft.com/office/officeart/2005/8/layout/cycle6"/>
    <dgm:cxn modelId="{8DCBC965-4653-4587-B193-4CE065234F5D}" type="presParOf" srcId="{10A5542B-87A4-4803-9F29-0E5DB7A13330}" destId="{0086C7A2-EFC1-417F-8283-6AB5BABBA70E}" srcOrd="11" destOrd="0" presId="urn:microsoft.com/office/officeart/2005/8/layout/cycle6"/>
    <dgm:cxn modelId="{3DE8FF38-0DDF-42B1-A205-0EA2F724BDAF}" type="presParOf" srcId="{10A5542B-87A4-4803-9F29-0E5DB7A13330}" destId="{AA251F52-7EB3-4BA6-83F8-4A518EF40F5C}" srcOrd="12" destOrd="0" presId="urn:microsoft.com/office/officeart/2005/8/layout/cycle6"/>
    <dgm:cxn modelId="{B23F0597-D601-448B-BBB9-43A08C1CF902}" type="presParOf" srcId="{10A5542B-87A4-4803-9F29-0E5DB7A13330}" destId="{167701C6-5889-457E-8BB8-27B63CA0EF45}" srcOrd="13" destOrd="0" presId="urn:microsoft.com/office/officeart/2005/8/layout/cycle6"/>
    <dgm:cxn modelId="{581A3524-B457-4405-8E87-E5763DCABA65}" type="presParOf" srcId="{10A5542B-87A4-4803-9F29-0E5DB7A13330}" destId="{80D7C5CF-A7A1-4848-9C8A-E4BDA0BF51CA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A624FE8-65F6-4CBD-A7A4-D99C0C702A5C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A95360F-F6B6-458D-904F-DCE440D405C7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044F0B5E-BB62-4355-BE82-2FA7081B338D}" type="parTrans" cxnId="{B5C78985-CE21-4347-9C1F-1DAF7AC49B8C}">
      <dgm:prSet/>
      <dgm:spPr/>
      <dgm:t>
        <a:bodyPr/>
        <a:lstStyle/>
        <a:p>
          <a:endParaRPr lang="ru-RU"/>
        </a:p>
      </dgm:t>
    </dgm:pt>
    <dgm:pt modelId="{11B5C46F-FE67-4418-A4EC-7EFD72ACEA6D}" type="sibTrans" cxnId="{B5C78985-CE21-4347-9C1F-1DAF7AC49B8C}">
      <dgm:prSet/>
      <dgm:spPr/>
      <dgm:t>
        <a:bodyPr/>
        <a:lstStyle/>
        <a:p>
          <a:endParaRPr lang="ru-RU"/>
        </a:p>
      </dgm:t>
    </dgm:pt>
    <dgm:pt modelId="{CA778CF1-3EBD-4073-B4E9-A21109A8AF56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9A7B0814-81EC-4805-9F11-D6D3F5006677}" type="parTrans" cxnId="{18146E1C-0F92-4C17-89BF-D04068A7138F}">
      <dgm:prSet/>
      <dgm:spPr/>
      <dgm:t>
        <a:bodyPr/>
        <a:lstStyle/>
        <a:p>
          <a:endParaRPr lang="ru-RU"/>
        </a:p>
      </dgm:t>
    </dgm:pt>
    <dgm:pt modelId="{474797AA-6891-4962-810E-383F00A1EE05}" type="sibTrans" cxnId="{18146E1C-0F92-4C17-89BF-D04068A7138F}">
      <dgm:prSet/>
      <dgm:spPr/>
      <dgm:t>
        <a:bodyPr/>
        <a:lstStyle/>
        <a:p>
          <a:endParaRPr lang="ru-RU"/>
        </a:p>
      </dgm:t>
    </dgm:pt>
    <dgm:pt modelId="{22B8B353-0800-4602-B2BE-A84FC0B1BAD7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626ED6C9-167D-4E32-AA91-E19340C0D648}" type="parTrans" cxnId="{75209B7D-D4BB-44AD-BFFA-8EE4BA68D197}">
      <dgm:prSet/>
      <dgm:spPr/>
      <dgm:t>
        <a:bodyPr/>
        <a:lstStyle/>
        <a:p>
          <a:endParaRPr lang="ru-RU"/>
        </a:p>
      </dgm:t>
    </dgm:pt>
    <dgm:pt modelId="{297AB912-54FC-430A-9591-71676D7B0257}" type="sibTrans" cxnId="{75209B7D-D4BB-44AD-BFFA-8EE4BA68D197}">
      <dgm:prSet/>
      <dgm:spPr/>
      <dgm:t>
        <a:bodyPr/>
        <a:lstStyle/>
        <a:p>
          <a:endParaRPr lang="ru-RU"/>
        </a:p>
      </dgm:t>
    </dgm:pt>
    <dgm:pt modelId="{E4DFF6A9-2B6E-49FD-AE21-812BB9CC3733}">
      <dgm:prSet phldrT="[Текст]" phldr="1"/>
      <dgm:spPr/>
      <dgm:t>
        <a:bodyPr/>
        <a:lstStyle/>
        <a:p>
          <a:endParaRPr lang="ru-RU"/>
        </a:p>
      </dgm:t>
    </dgm:pt>
    <dgm:pt modelId="{E8A6C3CD-E744-4B68-9695-FF5CEC43859B}" type="parTrans" cxnId="{D8514874-4CDA-43D1-BAED-F6DCBC34EAD2}">
      <dgm:prSet/>
      <dgm:spPr/>
      <dgm:t>
        <a:bodyPr/>
        <a:lstStyle/>
        <a:p>
          <a:endParaRPr lang="ru-RU"/>
        </a:p>
      </dgm:t>
    </dgm:pt>
    <dgm:pt modelId="{3DBC8376-387E-4EFA-87BF-F0612704AD1A}" type="sibTrans" cxnId="{D8514874-4CDA-43D1-BAED-F6DCBC34EAD2}">
      <dgm:prSet/>
      <dgm:spPr/>
      <dgm:t>
        <a:bodyPr/>
        <a:lstStyle/>
        <a:p>
          <a:endParaRPr lang="ru-RU"/>
        </a:p>
      </dgm:t>
    </dgm:pt>
    <dgm:pt modelId="{167FCA3C-C529-4E59-A5B9-C1871240CDFA}" type="pres">
      <dgm:prSet presAssocID="{EA624FE8-65F6-4CBD-A7A4-D99C0C702A5C}" presName="composite" presStyleCnt="0">
        <dgm:presLayoutVars>
          <dgm:chMax val="1"/>
          <dgm:dir/>
          <dgm:resizeHandles val="exact"/>
        </dgm:presLayoutVars>
      </dgm:prSet>
      <dgm:spPr/>
    </dgm:pt>
    <dgm:pt modelId="{6F6EC66C-0BBA-4086-ABF1-A2EE999C98A8}" type="pres">
      <dgm:prSet presAssocID="{AA95360F-F6B6-458D-904F-DCE440D405C7}" presName="roof" presStyleLbl="dkBgShp" presStyleIdx="0" presStyleCnt="2" custScaleY="127848" custLinFactNeighborY="2743"/>
      <dgm:spPr/>
    </dgm:pt>
    <dgm:pt modelId="{77AC9B4F-0AC7-45E3-9BF3-35A489FFF284}" type="pres">
      <dgm:prSet presAssocID="{AA95360F-F6B6-458D-904F-DCE440D405C7}" presName="pillars" presStyleCnt="0"/>
      <dgm:spPr/>
    </dgm:pt>
    <dgm:pt modelId="{64948371-25C2-4E04-AF72-C98684BBCB35}" type="pres">
      <dgm:prSet presAssocID="{AA95360F-F6B6-458D-904F-DCE440D405C7}" presName="pillar1" presStyleLbl="node1" presStyleIdx="0" presStyleCnt="2" custLinFactNeighborY="7334">
        <dgm:presLayoutVars>
          <dgm:bulletEnabled val="1"/>
        </dgm:presLayoutVars>
      </dgm:prSet>
      <dgm:spPr/>
    </dgm:pt>
    <dgm:pt modelId="{9E20D4BB-8340-4A4B-8A1C-FC0E1A6609BD}" type="pres">
      <dgm:prSet presAssocID="{22B8B353-0800-4602-B2BE-A84FC0B1BAD7}" presName="pillarX" presStyleLbl="node1" presStyleIdx="1" presStyleCnt="2" custScaleY="101406" custLinFactNeighborY="8037">
        <dgm:presLayoutVars>
          <dgm:bulletEnabled val="1"/>
        </dgm:presLayoutVars>
      </dgm:prSet>
      <dgm:spPr/>
    </dgm:pt>
    <dgm:pt modelId="{CEEE482C-8E23-4A42-88B1-68083AC3063C}" type="pres">
      <dgm:prSet presAssocID="{AA95360F-F6B6-458D-904F-DCE440D405C7}" presName="base" presStyleLbl="dkBgShp" presStyleIdx="1" presStyleCnt="2"/>
      <dgm:spPr>
        <a:solidFill>
          <a:srgbClr val="99CCFF"/>
        </a:solidFill>
      </dgm:spPr>
    </dgm:pt>
  </dgm:ptLst>
  <dgm:cxnLst>
    <dgm:cxn modelId="{FF1C6087-6885-4738-B0BE-F01E6EAE8C40}" type="presOf" srcId="{AA95360F-F6B6-458D-904F-DCE440D405C7}" destId="{6F6EC66C-0BBA-4086-ABF1-A2EE999C98A8}" srcOrd="0" destOrd="0" presId="urn:microsoft.com/office/officeart/2005/8/layout/hList3"/>
    <dgm:cxn modelId="{80D016D7-A85D-4371-9D71-664570991354}" type="presOf" srcId="{22B8B353-0800-4602-B2BE-A84FC0B1BAD7}" destId="{9E20D4BB-8340-4A4B-8A1C-FC0E1A6609BD}" srcOrd="0" destOrd="0" presId="urn:microsoft.com/office/officeart/2005/8/layout/hList3"/>
    <dgm:cxn modelId="{B5C78985-CE21-4347-9C1F-1DAF7AC49B8C}" srcId="{EA624FE8-65F6-4CBD-A7A4-D99C0C702A5C}" destId="{AA95360F-F6B6-458D-904F-DCE440D405C7}" srcOrd="0" destOrd="0" parTransId="{044F0B5E-BB62-4355-BE82-2FA7081B338D}" sibTransId="{11B5C46F-FE67-4418-A4EC-7EFD72ACEA6D}"/>
    <dgm:cxn modelId="{D8514874-4CDA-43D1-BAED-F6DCBC34EAD2}" srcId="{EA624FE8-65F6-4CBD-A7A4-D99C0C702A5C}" destId="{E4DFF6A9-2B6E-49FD-AE21-812BB9CC3733}" srcOrd="1" destOrd="0" parTransId="{E8A6C3CD-E744-4B68-9695-FF5CEC43859B}" sibTransId="{3DBC8376-387E-4EFA-87BF-F0612704AD1A}"/>
    <dgm:cxn modelId="{4854C59B-7C99-449E-9DC3-E5D79A477D2C}" type="presOf" srcId="{CA778CF1-3EBD-4073-B4E9-A21109A8AF56}" destId="{64948371-25C2-4E04-AF72-C98684BBCB35}" srcOrd="0" destOrd="0" presId="urn:microsoft.com/office/officeart/2005/8/layout/hList3"/>
    <dgm:cxn modelId="{18146E1C-0F92-4C17-89BF-D04068A7138F}" srcId="{AA95360F-F6B6-458D-904F-DCE440D405C7}" destId="{CA778CF1-3EBD-4073-B4E9-A21109A8AF56}" srcOrd="0" destOrd="0" parTransId="{9A7B0814-81EC-4805-9F11-D6D3F5006677}" sibTransId="{474797AA-6891-4962-810E-383F00A1EE05}"/>
    <dgm:cxn modelId="{75209B7D-D4BB-44AD-BFFA-8EE4BA68D197}" srcId="{AA95360F-F6B6-458D-904F-DCE440D405C7}" destId="{22B8B353-0800-4602-B2BE-A84FC0B1BAD7}" srcOrd="1" destOrd="0" parTransId="{626ED6C9-167D-4E32-AA91-E19340C0D648}" sibTransId="{297AB912-54FC-430A-9591-71676D7B0257}"/>
    <dgm:cxn modelId="{AB500827-4699-4A33-8454-2BF9B94C3C8F}" type="presOf" srcId="{EA624FE8-65F6-4CBD-A7A4-D99C0C702A5C}" destId="{167FCA3C-C529-4E59-A5B9-C1871240CDFA}" srcOrd="0" destOrd="0" presId="urn:microsoft.com/office/officeart/2005/8/layout/hList3"/>
    <dgm:cxn modelId="{9814B160-5E1A-4F66-92D3-A12EA760F155}" type="presParOf" srcId="{167FCA3C-C529-4E59-A5B9-C1871240CDFA}" destId="{6F6EC66C-0BBA-4086-ABF1-A2EE999C98A8}" srcOrd="0" destOrd="0" presId="urn:microsoft.com/office/officeart/2005/8/layout/hList3"/>
    <dgm:cxn modelId="{D5C8EB1C-0BB8-4D75-ADF5-14C6ECAEAE8E}" type="presParOf" srcId="{167FCA3C-C529-4E59-A5B9-C1871240CDFA}" destId="{77AC9B4F-0AC7-45E3-9BF3-35A489FFF284}" srcOrd="1" destOrd="0" presId="urn:microsoft.com/office/officeart/2005/8/layout/hList3"/>
    <dgm:cxn modelId="{6F85732F-5E14-4048-967A-65580B9F20A4}" type="presParOf" srcId="{77AC9B4F-0AC7-45E3-9BF3-35A489FFF284}" destId="{64948371-25C2-4E04-AF72-C98684BBCB35}" srcOrd="0" destOrd="0" presId="urn:microsoft.com/office/officeart/2005/8/layout/hList3"/>
    <dgm:cxn modelId="{2782A3FD-D68E-4CA1-B431-01E342C7F76B}" type="presParOf" srcId="{77AC9B4F-0AC7-45E3-9BF3-35A489FFF284}" destId="{9E20D4BB-8340-4A4B-8A1C-FC0E1A6609BD}" srcOrd="1" destOrd="0" presId="urn:microsoft.com/office/officeart/2005/8/layout/hList3"/>
    <dgm:cxn modelId="{5016674E-5AEE-480A-AE3D-07C5A20A5110}" type="presParOf" srcId="{167FCA3C-C529-4E59-A5B9-C1871240CDFA}" destId="{CEEE482C-8E23-4A42-88B1-68083AC3063C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8084238-EC30-443D-8DD2-B3F734AEDAE5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CBA1F1A-833A-4D63-A8A7-E3286F457B19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0070C0"/>
          </a:solidFill>
        </a:ln>
      </dgm:spPr>
      <dgm:t>
        <a:bodyPr/>
        <a:lstStyle/>
        <a:p>
          <a:endParaRPr lang="ru-RU"/>
        </a:p>
      </dgm:t>
    </dgm:pt>
    <dgm:pt modelId="{0B0BE94D-1B97-4439-8D49-470C1988A65A}" type="parTrans" cxnId="{8B3E3C16-CD1B-4F13-ABCE-9C2B4CB0D72A}">
      <dgm:prSet/>
      <dgm:spPr/>
      <dgm:t>
        <a:bodyPr/>
        <a:lstStyle/>
        <a:p>
          <a:endParaRPr lang="ru-RU"/>
        </a:p>
      </dgm:t>
    </dgm:pt>
    <dgm:pt modelId="{DF030F49-063C-409D-8682-0D8211F19EEB}" type="sibTrans" cxnId="{8B3E3C16-CD1B-4F13-ABCE-9C2B4CB0D72A}">
      <dgm:prSet/>
      <dgm:spPr/>
      <dgm:t>
        <a:bodyPr/>
        <a:lstStyle/>
        <a:p>
          <a:endParaRPr lang="ru-RU"/>
        </a:p>
      </dgm:t>
    </dgm:pt>
    <dgm:pt modelId="{D443892D-50AF-409B-BF20-1BCEEDAC7096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rgbClr val="0070C0"/>
          </a:solidFill>
        </a:ln>
      </dgm:spPr>
      <dgm:t>
        <a:bodyPr/>
        <a:lstStyle/>
        <a:p>
          <a:endParaRPr lang="ru-RU"/>
        </a:p>
      </dgm:t>
    </dgm:pt>
    <dgm:pt modelId="{B62D5684-AFF4-4E6C-991C-41DCD583A94C}" type="parTrans" cxnId="{140E3FB7-6B46-48E2-B4A3-AE0BAEDDF70C}">
      <dgm:prSet/>
      <dgm:spPr/>
      <dgm:t>
        <a:bodyPr/>
        <a:lstStyle/>
        <a:p>
          <a:endParaRPr lang="ru-RU"/>
        </a:p>
      </dgm:t>
    </dgm:pt>
    <dgm:pt modelId="{4F950DC5-B7FB-48F8-9228-1F5EB7302774}" type="sibTrans" cxnId="{140E3FB7-6B46-48E2-B4A3-AE0BAEDDF70C}">
      <dgm:prSet/>
      <dgm:spPr/>
      <dgm:t>
        <a:bodyPr/>
        <a:lstStyle/>
        <a:p>
          <a:endParaRPr lang="ru-RU"/>
        </a:p>
      </dgm:t>
    </dgm:pt>
    <dgm:pt modelId="{2CC3F64F-7A9F-4E50-8ED2-8D06D688736B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rgbClr val="0070C0"/>
          </a:solidFill>
        </a:ln>
      </dgm:spPr>
      <dgm:t>
        <a:bodyPr/>
        <a:lstStyle/>
        <a:p>
          <a:endParaRPr lang="ru-RU" dirty="0"/>
        </a:p>
      </dgm:t>
    </dgm:pt>
    <dgm:pt modelId="{522F91D4-33CD-4DF1-8F3D-74DF9390AB1E}" type="parTrans" cxnId="{43E6E875-A48E-4545-807E-CC40A8F269BC}">
      <dgm:prSet/>
      <dgm:spPr/>
      <dgm:t>
        <a:bodyPr/>
        <a:lstStyle/>
        <a:p>
          <a:endParaRPr lang="ru-RU"/>
        </a:p>
      </dgm:t>
    </dgm:pt>
    <dgm:pt modelId="{891AF687-1920-4FD5-A68C-B27C7362EF86}" type="sibTrans" cxnId="{43E6E875-A48E-4545-807E-CC40A8F269BC}">
      <dgm:prSet/>
      <dgm:spPr/>
      <dgm:t>
        <a:bodyPr/>
        <a:lstStyle/>
        <a:p>
          <a:endParaRPr lang="ru-RU"/>
        </a:p>
      </dgm:t>
    </dgm:pt>
    <dgm:pt modelId="{65A240AE-7BFD-491F-ACC0-1F22EC55D7BE}">
      <dgm:prSet phldrT="[Текст]" custT="1"/>
      <dgm:spPr>
        <a:solidFill>
          <a:srgbClr val="99CCFF"/>
        </a:solidFill>
      </dgm:spPr>
      <dgm:t>
        <a:bodyPr/>
        <a:lstStyle/>
        <a:p>
          <a:endParaRPr lang="ru-RU" sz="4520" baseline="0" dirty="0"/>
        </a:p>
      </dgm:t>
    </dgm:pt>
    <dgm:pt modelId="{F50C01BA-6DEC-4CBD-B324-5FE414AA96DF}" type="sibTrans" cxnId="{F3E42D9F-149E-49FC-9EB9-0E1A22E03CC2}">
      <dgm:prSet/>
      <dgm:spPr/>
      <dgm:t>
        <a:bodyPr/>
        <a:lstStyle/>
        <a:p>
          <a:endParaRPr lang="ru-RU"/>
        </a:p>
      </dgm:t>
    </dgm:pt>
    <dgm:pt modelId="{38684E53-AF58-4C63-BAD9-B56BAA3DC9ED}" type="parTrans" cxnId="{F3E42D9F-149E-49FC-9EB9-0E1A22E03CC2}">
      <dgm:prSet/>
      <dgm:spPr/>
      <dgm:t>
        <a:bodyPr/>
        <a:lstStyle/>
        <a:p>
          <a:endParaRPr lang="ru-RU"/>
        </a:p>
      </dgm:t>
    </dgm:pt>
    <dgm:pt modelId="{35138DEF-491D-4D3B-BD32-47E1BD499576}" type="pres">
      <dgm:prSet presAssocID="{D8084238-EC30-443D-8DD2-B3F734AEDAE5}" presName="composite" presStyleCnt="0">
        <dgm:presLayoutVars>
          <dgm:chMax val="1"/>
          <dgm:dir/>
          <dgm:resizeHandles val="exact"/>
        </dgm:presLayoutVars>
      </dgm:prSet>
      <dgm:spPr/>
    </dgm:pt>
    <dgm:pt modelId="{FFDC5935-00A5-48AC-A051-225859275BE8}" type="pres">
      <dgm:prSet presAssocID="{65A240AE-7BFD-491F-ACC0-1F22EC55D7BE}" presName="roof" presStyleLbl="dkBgShp" presStyleIdx="0" presStyleCnt="2"/>
      <dgm:spPr/>
    </dgm:pt>
    <dgm:pt modelId="{63433DEF-8144-47BF-8050-1571C49B833A}" type="pres">
      <dgm:prSet presAssocID="{65A240AE-7BFD-491F-ACC0-1F22EC55D7BE}" presName="pillars" presStyleCnt="0"/>
      <dgm:spPr/>
    </dgm:pt>
    <dgm:pt modelId="{6DC48FC9-20C5-4CE3-B6CF-ACCB76F70DB4}" type="pres">
      <dgm:prSet presAssocID="{65A240AE-7BFD-491F-ACC0-1F22EC55D7BE}" presName="pillar1" presStyleLbl="node1" presStyleIdx="0" presStyleCnt="3">
        <dgm:presLayoutVars>
          <dgm:bulletEnabled val="1"/>
        </dgm:presLayoutVars>
      </dgm:prSet>
      <dgm:spPr/>
    </dgm:pt>
    <dgm:pt modelId="{77DDBC8F-C187-477A-BD62-F18FEAF022F5}" type="pres">
      <dgm:prSet presAssocID="{D443892D-50AF-409B-BF20-1BCEEDAC7096}" presName="pillarX" presStyleLbl="node1" presStyleIdx="1" presStyleCnt="3">
        <dgm:presLayoutVars>
          <dgm:bulletEnabled val="1"/>
        </dgm:presLayoutVars>
      </dgm:prSet>
      <dgm:spPr/>
    </dgm:pt>
    <dgm:pt modelId="{994C9273-FBCC-4730-9F0F-B056E99AB415}" type="pres">
      <dgm:prSet presAssocID="{2CC3F64F-7A9F-4E50-8ED2-8D06D688736B}" presName="pillarX" presStyleLbl="node1" presStyleIdx="2" presStyleCnt="3">
        <dgm:presLayoutVars>
          <dgm:bulletEnabled val="1"/>
        </dgm:presLayoutVars>
      </dgm:prSet>
      <dgm:spPr/>
    </dgm:pt>
    <dgm:pt modelId="{1EBB6731-6C63-419B-B81C-8F8F795180B6}" type="pres">
      <dgm:prSet presAssocID="{65A240AE-7BFD-491F-ACC0-1F22EC55D7BE}" presName="base" presStyleLbl="dkBgShp" presStyleIdx="1" presStyleCnt="2"/>
      <dgm:spPr>
        <a:solidFill>
          <a:srgbClr val="99CCFF"/>
        </a:solidFill>
      </dgm:spPr>
    </dgm:pt>
  </dgm:ptLst>
  <dgm:cxnLst>
    <dgm:cxn modelId="{2FCA9DFC-4496-4A5E-9613-E7893F6CED64}" type="presOf" srcId="{65A240AE-7BFD-491F-ACC0-1F22EC55D7BE}" destId="{FFDC5935-00A5-48AC-A051-225859275BE8}" srcOrd="0" destOrd="0" presId="urn:microsoft.com/office/officeart/2005/8/layout/hList3"/>
    <dgm:cxn modelId="{93885C81-BE58-4B6E-94F5-60C8C0763168}" type="presOf" srcId="{D8084238-EC30-443D-8DD2-B3F734AEDAE5}" destId="{35138DEF-491D-4D3B-BD32-47E1BD499576}" srcOrd="0" destOrd="0" presId="urn:microsoft.com/office/officeart/2005/8/layout/hList3"/>
    <dgm:cxn modelId="{317DB229-EFFD-4D15-8BC4-418281829CAF}" type="presOf" srcId="{2CC3F64F-7A9F-4E50-8ED2-8D06D688736B}" destId="{994C9273-FBCC-4730-9F0F-B056E99AB415}" srcOrd="0" destOrd="0" presId="urn:microsoft.com/office/officeart/2005/8/layout/hList3"/>
    <dgm:cxn modelId="{140E3FB7-6B46-48E2-B4A3-AE0BAEDDF70C}" srcId="{65A240AE-7BFD-491F-ACC0-1F22EC55D7BE}" destId="{D443892D-50AF-409B-BF20-1BCEEDAC7096}" srcOrd="1" destOrd="0" parTransId="{B62D5684-AFF4-4E6C-991C-41DCD583A94C}" sibTransId="{4F950DC5-B7FB-48F8-9228-1F5EB7302774}"/>
    <dgm:cxn modelId="{81B86FE6-1E67-46A2-827B-54CCF9A5AEF6}" type="presOf" srcId="{D443892D-50AF-409B-BF20-1BCEEDAC7096}" destId="{77DDBC8F-C187-477A-BD62-F18FEAF022F5}" srcOrd="0" destOrd="0" presId="urn:microsoft.com/office/officeart/2005/8/layout/hList3"/>
    <dgm:cxn modelId="{43E6E875-A48E-4545-807E-CC40A8F269BC}" srcId="{65A240AE-7BFD-491F-ACC0-1F22EC55D7BE}" destId="{2CC3F64F-7A9F-4E50-8ED2-8D06D688736B}" srcOrd="2" destOrd="0" parTransId="{522F91D4-33CD-4DF1-8F3D-74DF9390AB1E}" sibTransId="{891AF687-1920-4FD5-A68C-B27C7362EF86}"/>
    <dgm:cxn modelId="{B89BAF7B-62B1-4516-8D1B-EED9DD5D49D6}" type="presOf" srcId="{3CBA1F1A-833A-4D63-A8A7-E3286F457B19}" destId="{6DC48FC9-20C5-4CE3-B6CF-ACCB76F70DB4}" srcOrd="0" destOrd="0" presId="urn:microsoft.com/office/officeart/2005/8/layout/hList3"/>
    <dgm:cxn modelId="{8B3E3C16-CD1B-4F13-ABCE-9C2B4CB0D72A}" srcId="{65A240AE-7BFD-491F-ACC0-1F22EC55D7BE}" destId="{3CBA1F1A-833A-4D63-A8A7-E3286F457B19}" srcOrd="0" destOrd="0" parTransId="{0B0BE94D-1B97-4439-8D49-470C1988A65A}" sibTransId="{DF030F49-063C-409D-8682-0D8211F19EEB}"/>
    <dgm:cxn modelId="{F3E42D9F-149E-49FC-9EB9-0E1A22E03CC2}" srcId="{D8084238-EC30-443D-8DD2-B3F734AEDAE5}" destId="{65A240AE-7BFD-491F-ACC0-1F22EC55D7BE}" srcOrd="0" destOrd="0" parTransId="{38684E53-AF58-4C63-BAD9-B56BAA3DC9ED}" sibTransId="{F50C01BA-6DEC-4CBD-B324-5FE414AA96DF}"/>
    <dgm:cxn modelId="{E9E3D95A-2A27-472C-B6E2-BDF93277ABB1}" type="presParOf" srcId="{35138DEF-491D-4D3B-BD32-47E1BD499576}" destId="{FFDC5935-00A5-48AC-A051-225859275BE8}" srcOrd="0" destOrd="0" presId="urn:microsoft.com/office/officeart/2005/8/layout/hList3"/>
    <dgm:cxn modelId="{EA527280-DAC6-4254-974F-229F943F6147}" type="presParOf" srcId="{35138DEF-491D-4D3B-BD32-47E1BD499576}" destId="{63433DEF-8144-47BF-8050-1571C49B833A}" srcOrd="1" destOrd="0" presId="urn:microsoft.com/office/officeart/2005/8/layout/hList3"/>
    <dgm:cxn modelId="{EEA5B0E5-B108-486A-A3D2-6E5B8EAA0639}" type="presParOf" srcId="{63433DEF-8144-47BF-8050-1571C49B833A}" destId="{6DC48FC9-20C5-4CE3-B6CF-ACCB76F70DB4}" srcOrd="0" destOrd="0" presId="urn:microsoft.com/office/officeart/2005/8/layout/hList3"/>
    <dgm:cxn modelId="{C2B00AE3-76D1-4195-94C4-986FC3DCE189}" type="presParOf" srcId="{63433DEF-8144-47BF-8050-1571C49B833A}" destId="{77DDBC8F-C187-477A-BD62-F18FEAF022F5}" srcOrd="1" destOrd="0" presId="urn:microsoft.com/office/officeart/2005/8/layout/hList3"/>
    <dgm:cxn modelId="{E69D9615-6C86-4741-9F89-9A9A7C8E5B1A}" type="presParOf" srcId="{63433DEF-8144-47BF-8050-1571C49B833A}" destId="{994C9273-FBCC-4730-9F0F-B056E99AB415}" srcOrd="2" destOrd="0" presId="urn:microsoft.com/office/officeart/2005/8/layout/hList3"/>
    <dgm:cxn modelId="{258519A8-E61F-46D1-AB13-0257D5357C25}" type="presParOf" srcId="{35138DEF-491D-4D3B-BD32-47E1BD499576}" destId="{1EBB6731-6C63-419B-B81C-8F8F795180B6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C005ABB-DEF1-4149-A3FB-B00E65FD41BA}" type="doc">
      <dgm:prSet loTypeId="urn:microsoft.com/office/officeart/2005/8/layout/vList5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E570461-DAFD-4AFD-8124-7C962395762A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0070C0"/>
          </a:solidFill>
        </a:ln>
      </dgm:spPr>
      <dgm:t>
        <a:bodyPr/>
        <a:lstStyle/>
        <a:p>
          <a:endParaRPr lang="ru-RU" dirty="0"/>
        </a:p>
      </dgm:t>
    </dgm:pt>
    <dgm:pt modelId="{2E08B7F6-A642-4333-A1D6-6765B48DE2D2}" type="parTrans" cxnId="{C60024C5-B844-476D-A234-D4DAD0F475D6}">
      <dgm:prSet/>
      <dgm:spPr/>
      <dgm:t>
        <a:bodyPr/>
        <a:lstStyle/>
        <a:p>
          <a:endParaRPr lang="ru-RU"/>
        </a:p>
      </dgm:t>
    </dgm:pt>
    <dgm:pt modelId="{7FF0BD5E-53D8-4259-A623-E547C0862FF6}" type="sibTrans" cxnId="{C60024C5-B844-476D-A234-D4DAD0F475D6}">
      <dgm:prSet/>
      <dgm:spPr/>
      <dgm:t>
        <a:bodyPr/>
        <a:lstStyle/>
        <a:p>
          <a:endParaRPr lang="ru-RU"/>
        </a:p>
      </dgm:t>
    </dgm:pt>
    <dgm:pt modelId="{2722FCAB-AAF1-4D54-AA5C-6D94C0E252F8}">
      <dgm:prSet phldrT="[Текст]"/>
      <dgm:spPr>
        <a:solidFill>
          <a:srgbClr val="99CCFF">
            <a:alpha val="90000"/>
          </a:srgbClr>
        </a:solidFill>
        <a:ln>
          <a:solidFill>
            <a:srgbClr val="0070C0">
              <a:alpha val="90000"/>
            </a:srgbClr>
          </a:solidFill>
        </a:ln>
      </dgm:spPr>
      <dgm:t>
        <a:bodyPr/>
        <a:lstStyle/>
        <a:p>
          <a:r>
            <a:rPr lang="ru-RU" dirty="0"/>
            <a:t>Мхи </a:t>
          </a:r>
        </a:p>
      </dgm:t>
    </dgm:pt>
    <dgm:pt modelId="{C2B35E71-6F3E-4734-A99B-7A928077B492}" type="parTrans" cxnId="{BEC17A52-AD19-4C0D-9B90-20F60E2D6928}">
      <dgm:prSet/>
      <dgm:spPr/>
      <dgm:t>
        <a:bodyPr/>
        <a:lstStyle/>
        <a:p>
          <a:endParaRPr lang="ru-RU"/>
        </a:p>
      </dgm:t>
    </dgm:pt>
    <dgm:pt modelId="{BA671C65-CB57-4DB6-928F-5C84B76C9826}" type="sibTrans" cxnId="{BEC17A52-AD19-4C0D-9B90-20F60E2D6928}">
      <dgm:prSet/>
      <dgm:spPr/>
      <dgm:t>
        <a:bodyPr/>
        <a:lstStyle/>
        <a:p>
          <a:endParaRPr lang="ru-RU"/>
        </a:p>
      </dgm:t>
    </dgm:pt>
    <dgm:pt modelId="{A316F564-AD52-4F32-A476-6B00424C7812}">
      <dgm:prSet phldrT="[Текст]"/>
      <dgm:spPr>
        <a:solidFill>
          <a:srgbClr val="99CCFF">
            <a:alpha val="90000"/>
          </a:srgbClr>
        </a:solidFill>
        <a:ln>
          <a:solidFill>
            <a:srgbClr val="0070C0">
              <a:alpha val="90000"/>
            </a:srgbClr>
          </a:solidFill>
        </a:ln>
      </dgm:spPr>
      <dgm:t>
        <a:bodyPr/>
        <a:lstStyle/>
        <a:p>
          <a:r>
            <a:rPr lang="ru-RU" dirty="0"/>
            <a:t>лишайники</a:t>
          </a:r>
        </a:p>
      </dgm:t>
    </dgm:pt>
    <dgm:pt modelId="{793AA653-412A-4DF7-B589-3CA84C9FF855}" type="parTrans" cxnId="{5A081D97-B26F-4528-8EE4-AB9D93C06A70}">
      <dgm:prSet/>
      <dgm:spPr/>
      <dgm:t>
        <a:bodyPr/>
        <a:lstStyle/>
        <a:p>
          <a:endParaRPr lang="ru-RU"/>
        </a:p>
      </dgm:t>
    </dgm:pt>
    <dgm:pt modelId="{AA00D84E-DE07-4465-8AB3-D1E0251473EE}" type="sibTrans" cxnId="{5A081D97-B26F-4528-8EE4-AB9D93C06A70}">
      <dgm:prSet/>
      <dgm:spPr/>
      <dgm:t>
        <a:bodyPr/>
        <a:lstStyle/>
        <a:p>
          <a:endParaRPr lang="ru-RU"/>
        </a:p>
      </dgm:t>
    </dgm:pt>
    <dgm:pt modelId="{E402068C-8907-474F-9D55-CB3B14891B76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rgbClr val="0070C0"/>
          </a:solidFill>
        </a:ln>
      </dgm:spPr>
      <dgm:t>
        <a:bodyPr/>
        <a:lstStyle/>
        <a:p>
          <a:endParaRPr lang="ru-RU" dirty="0"/>
        </a:p>
      </dgm:t>
    </dgm:pt>
    <dgm:pt modelId="{0A28855C-887C-43B8-B58E-5C7EA9D858F0}" type="parTrans" cxnId="{FFA191FD-02F2-4A66-AD12-18F7402D5E8F}">
      <dgm:prSet/>
      <dgm:spPr/>
      <dgm:t>
        <a:bodyPr/>
        <a:lstStyle/>
        <a:p>
          <a:endParaRPr lang="ru-RU"/>
        </a:p>
      </dgm:t>
    </dgm:pt>
    <dgm:pt modelId="{DEBD7212-BDF7-47AA-A436-5360326D3BAE}" type="sibTrans" cxnId="{FFA191FD-02F2-4A66-AD12-18F7402D5E8F}">
      <dgm:prSet/>
      <dgm:spPr/>
      <dgm:t>
        <a:bodyPr/>
        <a:lstStyle/>
        <a:p>
          <a:endParaRPr lang="ru-RU"/>
        </a:p>
      </dgm:t>
    </dgm:pt>
    <dgm:pt modelId="{A4E6BE48-7F5F-4631-988E-EEED48F762DA}">
      <dgm:prSet phldrT="[Текст]"/>
      <dgm:spPr>
        <a:solidFill>
          <a:srgbClr val="99CCFF">
            <a:alpha val="90000"/>
          </a:srgbClr>
        </a:solidFill>
        <a:ln>
          <a:solidFill>
            <a:srgbClr val="0070C0">
              <a:alpha val="90000"/>
            </a:srgbClr>
          </a:solidFill>
        </a:ln>
      </dgm:spPr>
      <dgm:t>
        <a:bodyPr/>
        <a:lstStyle/>
        <a:p>
          <a:r>
            <a:rPr lang="ru-RU" dirty="0"/>
            <a:t>Полярный мак</a:t>
          </a:r>
        </a:p>
      </dgm:t>
    </dgm:pt>
    <dgm:pt modelId="{07431CFC-1003-4F27-8B8B-D36292931371}" type="parTrans" cxnId="{CA713E5E-6872-465E-A376-6A6D1DD8FCFC}">
      <dgm:prSet/>
      <dgm:spPr/>
      <dgm:t>
        <a:bodyPr/>
        <a:lstStyle/>
        <a:p>
          <a:endParaRPr lang="ru-RU"/>
        </a:p>
      </dgm:t>
    </dgm:pt>
    <dgm:pt modelId="{1D359C1F-23FB-4662-B4B5-275583765CFF}" type="sibTrans" cxnId="{CA713E5E-6872-465E-A376-6A6D1DD8FCFC}">
      <dgm:prSet/>
      <dgm:spPr/>
      <dgm:t>
        <a:bodyPr/>
        <a:lstStyle/>
        <a:p>
          <a:endParaRPr lang="ru-RU"/>
        </a:p>
      </dgm:t>
    </dgm:pt>
    <dgm:pt modelId="{2AE6948A-7800-4DBD-B147-34EAC3D7AC7E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rgbClr val="0070C0"/>
          </a:solidFill>
        </a:ln>
      </dgm:spPr>
      <dgm:t>
        <a:bodyPr/>
        <a:lstStyle/>
        <a:p>
          <a:r>
            <a:rPr lang="ru-RU" dirty="0"/>
            <a:t> </a:t>
          </a:r>
        </a:p>
      </dgm:t>
    </dgm:pt>
    <dgm:pt modelId="{0CF9B6EA-3A1A-4D08-BB29-92A0F338D34B}" type="parTrans" cxnId="{D66A93B6-AD32-4E5C-803D-E0C85A166CA6}">
      <dgm:prSet/>
      <dgm:spPr/>
      <dgm:t>
        <a:bodyPr/>
        <a:lstStyle/>
        <a:p>
          <a:endParaRPr lang="ru-RU"/>
        </a:p>
      </dgm:t>
    </dgm:pt>
    <dgm:pt modelId="{4C2F5C42-512D-4DBD-97BA-F1DA8DE8E54D}" type="sibTrans" cxnId="{D66A93B6-AD32-4E5C-803D-E0C85A166CA6}">
      <dgm:prSet/>
      <dgm:spPr/>
      <dgm:t>
        <a:bodyPr/>
        <a:lstStyle/>
        <a:p>
          <a:endParaRPr lang="ru-RU"/>
        </a:p>
      </dgm:t>
    </dgm:pt>
    <dgm:pt modelId="{C104883E-C1DE-4789-BFCD-9CD9D84A489F}">
      <dgm:prSet phldrT="[Текст]"/>
      <dgm:spPr>
        <a:solidFill>
          <a:srgbClr val="99CCFF">
            <a:alpha val="90000"/>
          </a:srgbClr>
        </a:solidFill>
        <a:ln>
          <a:solidFill>
            <a:srgbClr val="0070C0">
              <a:alpha val="90000"/>
            </a:srgbClr>
          </a:solidFill>
        </a:ln>
      </dgm:spPr>
      <dgm:t>
        <a:bodyPr/>
        <a:lstStyle/>
        <a:p>
          <a:r>
            <a:rPr lang="ru-RU" dirty="0"/>
            <a:t>Снежный лютик</a:t>
          </a:r>
        </a:p>
      </dgm:t>
    </dgm:pt>
    <dgm:pt modelId="{0389C759-B3ED-4F55-B8F8-558C7F82BF63}" type="parTrans" cxnId="{2939FEDB-1E5D-4C29-BC9C-E5654FB5A402}">
      <dgm:prSet/>
      <dgm:spPr/>
      <dgm:t>
        <a:bodyPr/>
        <a:lstStyle/>
        <a:p>
          <a:endParaRPr lang="ru-RU"/>
        </a:p>
      </dgm:t>
    </dgm:pt>
    <dgm:pt modelId="{681D21EE-5431-4292-8AA4-10D71D45B453}" type="sibTrans" cxnId="{2939FEDB-1E5D-4C29-BC9C-E5654FB5A402}">
      <dgm:prSet/>
      <dgm:spPr/>
      <dgm:t>
        <a:bodyPr/>
        <a:lstStyle/>
        <a:p>
          <a:endParaRPr lang="ru-RU"/>
        </a:p>
      </dgm:t>
    </dgm:pt>
    <dgm:pt modelId="{56AC8C9E-4E3C-4393-8B64-C702F55733BF}" type="pres">
      <dgm:prSet presAssocID="{8C005ABB-DEF1-4149-A3FB-B00E65FD41BA}" presName="Name0" presStyleCnt="0">
        <dgm:presLayoutVars>
          <dgm:dir/>
          <dgm:animLvl val="lvl"/>
          <dgm:resizeHandles val="exact"/>
        </dgm:presLayoutVars>
      </dgm:prSet>
      <dgm:spPr/>
    </dgm:pt>
    <dgm:pt modelId="{0BD9C047-4432-472A-9A4C-FB05F76FC722}" type="pres">
      <dgm:prSet presAssocID="{3E570461-DAFD-4AFD-8124-7C962395762A}" presName="linNode" presStyleCnt="0"/>
      <dgm:spPr/>
    </dgm:pt>
    <dgm:pt modelId="{C42C6C7F-7097-4B05-9612-2E154A749553}" type="pres">
      <dgm:prSet presAssocID="{3E570461-DAFD-4AFD-8124-7C962395762A}" presName="parentText" presStyleLbl="node1" presStyleIdx="0" presStyleCnt="3" custScaleX="219404" custLinFactNeighborX="1969" custLinFactNeighborY="-151">
        <dgm:presLayoutVars>
          <dgm:chMax val="1"/>
          <dgm:bulletEnabled val="1"/>
        </dgm:presLayoutVars>
      </dgm:prSet>
      <dgm:spPr/>
    </dgm:pt>
    <dgm:pt modelId="{AE9224FD-2367-4DAD-B388-DD1E3D0603A6}" type="pres">
      <dgm:prSet presAssocID="{3E570461-DAFD-4AFD-8124-7C962395762A}" presName="descendantText" presStyleLbl="alignAccFollowNode1" presStyleIdx="0" presStyleCnt="3">
        <dgm:presLayoutVars>
          <dgm:bulletEnabled val="1"/>
        </dgm:presLayoutVars>
      </dgm:prSet>
      <dgm:spPr/>
    </dgm:pt>
    <dgm:pt modelId="{86557EA2-2094-43CA-AA0C-C0FCF752A9CC}" type="pres">
      <dgm:prSet presAssocID="{7FF0BD5E-53D8-4259-A623-E547C0862FF6}" presName="sp" presStyleCnt="0"/>
      <dgm:spPr/>
    </dgm:pt>
    <dgm:pt modelId="{280EEB7A-592B-4271-8B9B-E9EE7EA34891}" type="pres">
      <dgm:prSet presAssocID="{E402068C-8907-474F-9D55-CB3B14891B76}" presName="linNode" presStyleCnt="0"/>
      <dgm:spPr/>
    </dgm:pt>
    <dgm:pt modelId="{93C742B5-BE69-4B90-A7D2-C1154AF71A38}" type="pres">
      <dgm:prSet presAssocID="{E402068C-8907-474F-9D55-CB3B14891B76}" presName="parentText" presStyleLbl="node1" presStyleIdx="1" presStyleCnt="3" custScaleX="219404" custLinFactNeighborX="-8" custLinFactNeighborY="-4123">
        <dgm:presLayoutVars>
          <dgm:chMax val="1"/>
          <dgm:bulletEnabled val="1"/>
        </dgm:presLayoutVars>
      </dgm:prSet>
      <dgm:spPr/>
    </dgm:pt>
    <dgm:pt modelId="{3D24CFA8-7041-47B0-948F-4DF975486CD0}" type="pres">
      <dgm:prSet presAssocID="{E402068C-8907-474F-9D55-CB3B14891B76}" presName="descendantText" presStyleLbl="alignAccFollowNode1" presStyleIdx="1" presStyleCnt="3" custLinFactNeighborX="2067" custLinFactNeighborY="388">
        <dgm:presLayoutVars>
          <dgm:bulletEnabled val="1"/>
        </dgm:presLayoutVars>
      </dgm:prSet>
      <dgm:spPr/>
    </dgm:pt>
    <dgm:pt modelId="{DAC2B301-F773-43C4-8BE5-B083226B12D0}" type="pres">
      <dgm:prSet presAssocID="{DEBD7212-BDF7-47AA-A436-5360326D3BAE}" presName="sp" presStyleCnt="0"/>
      <dgm:spPr/>
    </dgm:pt>
    <dgm:pt modelId="{C9085533-FDD2-4A40-926D-7EA1498575FF}" type="pres">
      <dgm:prSet presAssocID="{2AE6948A-7800-4DBD-B147-34EAC3D7AC7E}" presName="linNode" presStyleCnt="0"/>
      <dgm:spPr/>
    </dgm:pt>
    <dgm:pt modelId="{CA2EF4D1-BD2C-4396-B74F-23CAEF6A845D}" type="pres">
      <dgm:prSet presAssocID="{2AE6948A-7800-4DBD-B147-34EAC3D7AC7E}" presName="parentText" presStyleLbl="node1" presStyleIdx="2" presStyleCnt="3" custScaleX="166560" custLinFactNeighborX="3421" custLinFactNeighborY="-8094">
        <dgm:presLayoutVars>
          <dgm:chMax val="1"/>
          <dgm:bulletEnabled val="1"/>
        </dgm:presLayoutVars>
      </dgm:prSet>
      <dgm:spPr/>
    </dgm:pt>
    <dgm:pt modelId="{A6CBFE5E-BD51-4026-A030-D7BE643F5560}" type="pres">
      <dgm:prSet presAssocID="{2AE6948A-7800-4DBD-B147-34EAC3D7AC7E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C60024C5-B844-476D-A234-D4DAD0F475D6}" srcId="{8C005ABB-DEF1-4149-A3FB-B00E65FD41BA}" destId="{3E570461-DAFD-4AFD-8124-7C962395762A}" srcOrd="0" destOrd="0" parTransId="{2E08B7F6-A642-4333-A1D6-6765B48DE2D2}" sibTransId="{7FF0BD5E-53D8-4259-A623-E547C0862FF6}"/>
    <dgm:cxn modelId="{2939FEDB-1E5D-4C29-BC9C-E5654FB5A402}" srcId="{2AE6948A-7800-4DBD-B147-34EAC3D7AC7E}" destId="{C104883E-C1DE-4789-BFCD-9CD9D84A489F}" srcOrd="0" destOrd="0" parTransId="{0389C759-B3ED-4F55-B8F8-558C7F82BF63}" sibTransId="{681D21EE-5431-4292-8AA4-10D71D45B453}"/>
    <dgm:cxn modelId="{5A081D97-B26F-4528-8EE4-AB9D93C06A70}" srcId="{3E570461-DAFD-4AFD-8124-7C962395762A}" destId="{A316F564-AD52-4F32-A476-6B00424C7812}" srcOrd="1" destOrd="0" parTransId="{793AA653-412A-4DF7-B589-3CA84C9FF855}" sibTransId="{AA00D84E-DE07-4465-8AB3-D1E0251473EE}"/>
    <dgm:cxn modelId="{15D2C4B6-85B9-42CE-809A-AE884E080A01}" type="presOf" srcId="{A4E6BE48-7F5F-4631-988E-EEED48F762DA}" destId="{3D24CFA8-7041-47B0-948F-4DF975486CD0}" srcOrd="0" destOrd="0" presId="urn:microsoft.com/office/officeart/2005/8/layout/vList5"/>
    <dgm:cxn modelId="{BEC17A52-AD19-4C0D-9B90-20F60E2D6928}" srcId="{3E570461-DAFD-4AFD-8124-7C962395762A}" destId="{2722FCAB-AAF1-4D54-AA5C-6D94C0E252F8}" srcOrd="0" destOrd="0" parTransId="{C2B35E71-6F3E-4734-A99B-7A928077B492}" sibTransId="{BA671C65-CB57-4DB6-928F-5C84B76C9826}"/>
    <dgm:cxn modelId="{FDFC8815-0224-4154-8059-0D240DEFE074}" type="presOf" srcId="{E402068C-8907-474F-9D55-CB3B14891B76}" destId="{93C742B5-BE69-4B90-A7D2-C1154AF71A38}" srcOrd="0" destOrd="0" presId="urn:microsoft.com/office/officeart/2005/8/layout/vList5"/>
    <dgm:cxn modelId="{CA713E5E-6872-465E-A376-6A6D1DD8FCFC}" srcId="{E402068C-8907-474F-9D55-CB3B14891B76}" destId="{A4E6BE48-7F5F-4631-988E-EEED48F762DA}" srcOrd="0" destOrd="0" parTransId="{07431CFC-1003-4F27-8B8B-D36292931371}" sibTransId="{1D359C1F-23FB-4662-B4B5-275583765CFF}"/>
    <dgm:cxn modelId="{A6D1421F-B6D7-4898-96F7-CB71223BF3EA}" type="presOf" srcId="{8C005ABB-DEF1-4149-A3FB-B00E65FD41BA}" destId="{56AC8C9E-4E3C-4393-8B64-C702F55733BF}" srcOrd="0" destOrd="0" presId="urn:microsoft.com/office/officeart/2005/8/layout/vList5"/>
    <dgm:cxn modelId="{F347BC7B-4EB7-4934-85A9-53F8064FD217}" type="presOf" srcId="{3E570461-DAFD-4AFD-8124-7C962395762A}" destId="{C42C6C7F-7097-4B05-9612-2E154A749553}" srcOrd="0" destOrd="0" presId="urn:microsoft.com/office/officeart/2005/8/layout/vList5"/>
    <dgm:cxn modelId="{E5CE6D0D-F6B0-4FE3-B809-D1CD1FA184CD}" type="presOf" srcId="{A316F564-AD52-4F32-A476-6B00424C7812}" destId="{AE9224FD-2367-4DAD-B388-DD1E3D0603A6}" srcOrd="0" destOrd="1" presId="urn:microsoft.com/office/officeart/2005/8/layout/vList5"/>
    <dgm:cxn modelId="{FFA191FD-02F2-4A66-AD12-18F7402D5E8F}" srcId="{8C005ABB-DEF1-4149-A3FB-B00E65FD41BA}" destId="{E402068C-8907-474F-9D55-CB3B14891B76}" srcOrd="1" destOrd="0" parTransId="{0A28855C-887C-43B8-B58E-5C7EA9D858F0}" sibTransId="{DEBD7212-BDF7-47AA-A436-5360326D3BAE}"/>
    <dgm:cxn modelId="{D9D8FD15-F39A-4DC2-B5CB-8424970CE565}" type="presOf" srcId="{2722FCAB-AAF1-4D54-AA5C-6D94C0E252F8}" destId="{AE9224FD-2367-4DAD-B388-DD1E3D0603A6}" srcOrd="0" destOrd="0" presId="urn:microsoft.com/office/officeart/2005/8/layout/vList5"/>
    <dgm:cxn modelId="{AA7CBADF-7963-4B24-AF1E-C029C0D36C14}" type="presOf" srcId="{C104883E-C1DE-4789-BFCD-9CD9D84A489F}" destId="{A6CBFE5E-BD51-4026-A030-D7BE643F5560}" srcOrd="0" destOrd="0" presId="urn:microsoft.com/office/officeart/2005/8/layout/vList5"/>
    <dgm:cxn modelId="{FFF24AD6-CFAB-42C0-9617-1CBD00457563}" type="presOf" srcId="{2AE6948A-7800-4DBD-B147-34EAC3D7AC7E}" destId="{CA2EF4D1-BD2C-4396-B74F-23CAEF6A845D}" srcOrd="0" destOrd="0" presId="urn:microsoft.com/office/officeart/2005/8/layout/vList5"/>
    <dgm:cxn modelId="{D66A93B6-AD32-4E5C-803D-E0C85A166CA6}" srcId="{8C005ABB-DEF1-4149-A3FB-B00E65FD41BA}" destId="{2AE6948A-7800-4DBD-B147-34EAC3D7AC7E}" srcOrd="2" destOrd="0" parTransId="{0CF9B6EA-3A1A-4D08-BB29-92A0F338D34B}" sibTransId="{4C2F5C42-512D-4DBD-97BA-F1DA8DE8E54D}"/>
    <dgm:cxn modelId="{4C2599FE-DCD7-428D-88AF-CBB314AD3D92}" type="presParOf" srcId="{56AC8C9E-4E3C-4393-8B64-C702F55733BF}" destId="{0BD9C047-4432-472A-9A4C-FB05F76FC722}" srcOrd="0" destOrd="0" presId="urn:microsoft.com/office/officeart/2005/8/layout/vList5"/>
    <dgm:cxn modelId="{9213AC25-D0CC-4071-934C-80541A5084EE}" type="presParOf" srcId="{0BD9C047-4432-472A-9A4C-FB05F76FC722}" destId="{C42C6C7F-7097-4B05-9612-2E154A749553}" srcOrd="0" destOrd="0" presId="urn:microsoft.com/office/officeart/2005/8/layout/vList5"/>
    <dgm:cxn modelId="{9F2EA36C-80DA-49B1-AC9C-30DE8B54C7D7}" type="presParOf" srcId="{0BD9C047-4432-472A-9A4C-FB05F76FC722}" destId="{AE9224FD-2367-4DAD-B388-DD1E3D0603A6}" srcOrd="1" destOrd="0" presId="urn:microsoft.com/office/officeart/2005/8/layout/vList5"/>
    <dgm:cxn modelId="{76F58F2E-A9F4-42AA-B81F-59F861BD6748}" type="presParOf" srcId="{56AC8C9E-4E3C-4393-8B64-C702F55733BF}" destId="{86557EA2-2094-43CA-AA0C-C0FCF752A9CC}" srcOrd="1" destOrd="0" presId="urn:microsoft.com/office/officeart/2005/8/layout/vList5"/>
    <dgm:cxn modelId="{7CE891B1-946A-46F6-9DE3-E5CDFC1E4E72}" type="presParOf" srcId="{56AC8C9E-4E3C-4393-8B64-C702F55733BF}" destId="{280EEB7A-592B-4271-8B9B-E9EE7EA34891}" srcOrd="2" destOrd="0" presId="urn:microsoft.com/office/officeart/2005/8/layout/vList5"/>
    <dgm:cxn modelId="{ED473A3D-70F3-4634-9D37-92940A986CD1}" type="presParOf" srcId="{280EEB7A-592B-4271-8B9B-E9EE7EA34891}" destId="{93C742B5-BE69-4B90-A7D2-C1154AF71A38}" srcOrd="0" destOrd="0" presId="urn:microsoft.com/office/officeart/2005/8/layout/vList5"/>
    <dgm:cxn modelId="{16B5E587-B36E-4FAC-990A-37F918AFB5A7}" type="presParOf" srcId="{280EEB7A-592B-4271-8B9B-E9EE7EA34891}" destId="{3D24CFA8-7041-47B0-948F-4DF975486CD0}" srcOrd="1" destOrd="0" presId="urn:microsoft.com/office/officeart/2005/8/layout/vList5"/>
    <dgm:cxn modelId="{7BFD4D62-5F11-4B99-83B6-24054BFE420C}" type="presParOf" srcId="{56AC8C9E-4E3C-4393-8B64-C702F55733BF}" destId="{DAC2B301-F773-43C4-8BE5-B083226B12D0}" srcOrd="3" destOrd="0" presId="urn:microsoft.com/office/officeart/2005/8/layout/vList5"/>
    <dgm:cxn modelId="{C1E3E05E-6945-4E48-8A12-4623AF5FC73E}" type="presParOf" srcId="{56AC8C9E-4E3C-4393-8B64-C702F55733BF}" destId="{C9085533-FDD2-4A40-926D-7EA1498575FF}" srcOrd="4" destOrd="0" presId="urn:microsoft.com/office/officeart/2005/8/layout/vList5"/>
    <dgm:cxn modelId="{70B93B06-0A87-44B9-B883-8EE7D7CCE721}" type="presParOf" srcId="{C9085533-FDD2-4A40-926D-7EA1498575FF}" destId="{CA2EF4D1-BD2C-4396-B74F-23CAEF6A845D}" srcOrd="0" destOrd="0" presId="urn:microsoft.com/office/officeart/2005/8/layout/vList5"/>
    <dgm:cxn modelId="{F788450F-65DB-4250-96A5-7D5513871951}" type="presParOf" srcId="{C9085533-FDD2-4A40-926D-7EA1498575FF}" destId="{A6CBFE5E-BD51-4026-A030-D7BE643F556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459DBF6-E86B-46AE-ABE8-18A983C08DD9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3393729-D949-49F3-8FA6-15A631685246}">
      <dgm:prSet phldrT="[Текст]" phldr="1"/>
      <dgm:spPr>
        <a:solidFill>
          <a:srgbClr val="99CCFF"/>
        </a:solidFill>
      </dgm:spPr>
      <dgm:t>
        <a:bodyPr/>
        <a:lstStyle/>
        <a:p>
          <a:endParaRPr lang="ru-RU" dirty="0"/>
        </a:p>
      </dgm:t>
    </dgm:pt>
    <dgm:pt modelId="{F0DD57E6-1C51-4989-BACB-E26990EB5244}" type="parTrans" cxnId="{1DD9FECC-581B-438E-BC17-1A476C8DC244}">
      <dgm:prSet/>
      <dgm:spPr/>
      <dgm:t>
        <a:bodyPr/>
        <a:lstStyle/>
        <a:p>
          <a:endParaRPr lang="ru-RU"/>
        </a:p>
      </dgm:t>
    </dgm:pt>
    <dgm:pt modelId="{B49F1083-52FC-4E97-87E8-C813A0EA3E2B}" type="sibTrans" cxnId="{1DD9FECC-581B-438E-BC17-1A476C8DC244}">
      <dgm:prSet/>
      <dgm:spPr/>
      <dgm:t>
        <a:bodyPr/>
        <a:lstStyle/>
        <a:p>
          <a:endParaRPr lang="ru-RU"/>
        </a:p>
      </dgm:t>
    </dgm:pt>
    <dgm:pt modelId="{697132B3-D0DE-46D0-A6F9-FBAE4705B0AF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C1AED61-11C8-4C8D-8490-9A44477BA6E2}" type="parTrans" cxnId="{73897848-6D09-4765-95C5-BA0AC2BAEF0B}">
      <dgm:prSet/>
      <dgm:spPr/>
      <dgm:t>
        <a:bodyPr/>
        <a:lstStyle/>
        <a:p>
          <a:endParaRPr lang="ru-RU"/>
        </a:p>
      </dgm:t>
    </dgm:pt>
    <dgm:pt modelId="{5B12E8D0-FCA6-4D70-B60F-7E64D545990F}" type="sibTrans" cxnId="{73897848-6D09-4765-95C5-BA0AC2BAEF0B}">
      <dgm:prSet/>
      <dgm:spPr/>
      <dgm:t>
        <a:bodyPr/>
        <a:lstStyle/>
        <a:p>
          <a:endParaRPr lang="ru-RU"/>
        </a:p>
      </dgm:t>
    </dgm:pt>
    <dgm:pt modelId="{7AE5556D-F3C7-488B-98D5-43195C90F02D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C2F9F180-0B94-4137-9DB7-2CFBE786FE23}" type="parTrans" cxnId="{6206CEF4-0A94-4BD0-A72C-BCE7F5AA2674}">
      <dgm:prSet/>
      <dgm:spPr/>
      <dgm:t>
        <a:bodyPr/>
        <a:lstStyle/>
        <a:p>
          <a:endParaRPr lang="ru-RU"/>
        </a:p>
      </dgm:t>
    </dgm:pt>
    <dgm:pt modelId="{5A8A2EE7-CC36-4FB5-A793-D2C8F0A37B96}" type="sibTrans" cxnId="{6206CEF4-0A94-4BD0-A72C-BCE7F5AA2674}">
      <dgm:prSet/>
      <dgm:spPr/>
      <dgm:t>
        <a:bodyPr/>
        <a:lstStyle/>
        <a:p>
          <a:endParaRPr lang="ru-RU"/>
        </a:p>
      </dgm:t>
    </dgm:pt>
    <dgm:pt modelId="{F423C53E-EBF9-4B42-ABC5-E5069CEFF14C}" type="pres">
      <dgm:prSet presAssocID="{C459DBF6-E86B-46AE-ABE8-18A983C08DD9}" presName="composite" presStyleCnt="0">
        <dgm:presLayoutVars>
          <dgm:chMax val="1"/>
          <dgm:dir/>
          <dgm:resizeHandles val="exact"/>
        </dgm:presLayoutVars>
      </dgm:prSet>
      <dgm:spPr/>
    </dgm:pt>
    <dgm:pt modelId="{48149A60-4A05-4D62-9CA8-0DC7F162EA37}" type="pres">
      <dgm:prSet presAssocID="{33393729-D949-49F3-8FA6-15A631685246}" presName="roof" presStyleLbl="dkBgShp" presStyleIdx="0" presStyleCnt="2"/>
      <dgm:spPr/>
    </dgm:pt>
    <dgm:pt modelId="{8965B568-C488-4992-AB98-6BEDB1D55FF4}" type="pres">
      <dgm:prSet presAssocID="{33393729-D949-49F3-8FA6-15A631685246}" presName="pillars" presStyleCnt="0"/>
      <dgm:spPr/>
    </dgm:pt>
    <dgm:pt modelId="{9D32AE85-BBAD-449F-9B48-CB52A4873967}" type="pres">
      <dgm:prSet presAssocID="{33393729-D949-49F3-8FA6-15A631685246}" presName="pillar1" presStyleLbl="node1" presStyleIdx="0" presStyleCnt="2" custScaleX="14210" custScaleY="25331" custLinFactNeighborX="-7221" custLinFactNeighborY="-50817">
        <dgm:presLayoutVars>
          <dgm:bulletEnabled val="1"/>
        </dgm:presLayoutVars>
      </dgm:prSet>
      <dgm:spPr/>
    </dgm:pt>
    <dgm:pt modelId="{22E233E7-1286-42C7-A2B7-EEA03365FCFF}" type="pres">
      <dgm:prSet presAssocID="{7AE5556D-F3C7-488B-98D5-43195C90F02D}" presName="pillarX" presStyleLbl="node1" presStyleIdx="1" presStyleCnt="2" custScaleX="50658" custScaleY="125183" custLinFactNeighborX="-9362" custLinFactNeighborY="3796">
        <dgm:presLayoutVars>
          <dgm:bulletEnabled val="1"/>
        </dgm:presLayoutVars>
      </dgm:prSet>
      <dgm:spPr/>
    </dgm:pt>
    <dgm:pt modelId="{607F5866-013B-452C-8A30-BE4E7AADB4FE}" type="pres">
      <dgm:prSet presAssocID="{33393729-D949-49F3-8FA6-15A631685246}" presName="base" presStyleLbl="dkBgShp" presStyleIdx="1" presStyleCnt="2" custScaleX="28695" custScaleY="141534" custLinFactY="-567551" custLinFactNeighborX="-12377" custLinFactNeighborY="-60000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C75452A0-E77D-47DA-A270-F01B427C1142}" type="presOf" srcId="{7AE5556D-F3C7-488B-98D5-43195C90F02D}" destId="{22E233E7-1286-42C7-A2B7-EEA03365FCFF}" srcOrd="0" destOrd="0" presId="urn:microsoft.com/office/officeart/2005/8/layout/hList3"/>
    <dgm:cxn modelId="{6206CEF4-0A94-4BD0-A72C-BCE7F5AA2674}" srcId="{33393729-D949-49F3-8FA6-15A631685246}" destId="{7AE5556D-F3C7-488B-98D5-43195C90F02D}" srcOrd="1" destOrd="0" parTransId="{C2F9F180-0B94-4137-9DB7-2CFBE786FE23}" sibTransId="{5A8A2EE7-CC36-4FB5-A793-D2C8F0A37B96}"/>
    <dgm:cxn modelId="{73897848-6D09-4765-95C5-BA0AC2BAEF0B}" srcId="{33393729-D949-49F3-8FA6-15A631685246}" destId="{697132B3-D0DE-46D0-A6F9-FBAE4705B0AF}" srcOrd="0" destOrd="0" parTransId="{5C1AED61-11C8-4C8D-8490-9A44477BA6E2}" sibTransId="{5B12E8D0-FCA6-4D70-B60F-7E64D545990F}"/>
    <dgm:cxn modelId="{1DD9FECC-581B-438E-BC17-1A476C8DC244}" srcId="{C459DBF6-E86B-46AE-ABE8-18A983C08DD9}" destId="{33393729-D949-49F3-8FA6-15A631685246}" srcOrd="0" destOrd="0" parTransId="{F0DD57E6-1C51-4989-BACB-E26990EB5244}" sibTransId="{B49F1083-52FC-4E97-87E8-C813A0EA3E2B}"/>
    <dgm:cxn modelId="{A7C7D9FB-0806-4806-B4CD-897CE472DBC6}" type="presOf" srcId="{697132B3-D0DE-46D0-A6F9-FBAE4705B0AF}" destId="{9D32AE85-BBAD-449F-9B48-CB52A4873967}" srcOrd="0" destOrd="0" presId="urn:microsoft.com/office/officeart/2005/8/layout/hList3"/>
    <dgm:cxn modelId="{1C98C3B4-B1FB-4011-843C-58884A440738}" type="presOf" srcId="{C459DBF6-E86B-46AE-ABE8-18A983C08DD9}" destId="{F423C53E-EBF9-4B42-ABC5-E5069CEFF14C}" srcOrd="0" destOrd="0" presId="urn:microsoft.com/office/officeart/2005/8/layout/hList3"/>
    <dgm:cxn modelId="{24FB392C-755E-4855-A49F-57F2C0EE1EE6}" type="presOf" srcId="{33393729-D949-49F3-8FA6-15A631685246}" destId="{48149A60-4A05-4D62-9CA8-0DC7F162EA37}" srcOrd="0" destOrd="0" presId="urn:microsoft.com/office/officeart/2005/8/layout/hList3"/>
    <dgm:cxn modelId="{5EF8DD96-E86C-4225-9A78-DE20CF1C0FE7}" type="presParOf" srcId="{F423C53E-EBF9-4B42-ABC5-E5069CEFF14C}" destId="{48149A60-4A05-4D62-9CA8-0DC7F162EA37}" srcOrd="0" destOrd="0" presId="urn:microsoft.com/office/officeart/2005/8/layout/hList3"/>
    <dgm:cxn modelId="{4EAC2BAD-38BB-4EA0-80A6-1DB6AE02E177}" type="presParOf" srcId="{F423C53E-EBF9-4B42-ABC5-E5069CEFF14C}" destId="{8965B568-C488-4992-AB98-6BEDB1D55FF4}" srcOrd="1" destOrd="0" presId="urn:microsoft.com/office/officeart/2005/8/layout/hList3"/>
    <dgm:cxn modelId="{849897C7-C52C-449E-AEB3-258C39098914}" type="presParOf" srcId="{8965B568-C488-4992-AB98-6BEDB1D55FF4}" destId="{9D32AE85-BBAD-449F-9B48-CB52A4873967}" srcOrd="0" destOrd="0" presId="urn:microsoft.com/office/officeart/2005/8/layout/hList3"/>
    <dgm:cxn modelId="{3A607E25-FB20-46BB-BD3A-6DC7E2460E9C}" type="presParOf" srcId="{8965B568-C488-4992-AB98-6BEDB1D55FF4}" destId="{22E233E7-1286-42C7-A2B7-EEA03365FCFF}" srcOrd="1" destOrd="0" presId="urn:microsoft.com/office/officeart/2005/8/layout/hList3"/>
    <dgm:cxn modelId="{589922CC-F0B7-49DA-A8B8-33DE03AC5F51}" type="presParOf" srcId="{F423C53E-EBF9-4B42-ABC5-E5069CEFF14C}" destId="{607F5866-013B-452C-8A30-BE4E7AADB4FE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FCC5486-9D23-4B68-8EA2-65DCFB548C4D}" type="doc">
      <dgm:prSet loTypeId="urn:microsoft.com/office/officeart/2005/8/layout/cycle6" loCatId="relationship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31A32055-5557-47C8-80FE-DF29D59A2B09}">
      <dgm:prSet phldrT="[Текст]"/>
      <dgm:spPr>
        <a:ln>
          <a:solidFill>
            <a:schemeClr val="bg1"/>
          </a:solidFill>
        </a:ln>
      </dgm:spPr>
      <dgm:t>
        <a:bodyPr/>
        <a:lstStyle/>
        <a:p>
          <a:r>
            <a:rPr lang="ru-RU" b="1" i="1" dirty="0">
              <a:solidFill>
                <a:schemeClr val="tx1"/>
              </a:solidFill>
              <a:hlinkClick xmlns:r="http://schemas.openxmlformats.org/officeDocument/2006/relationships" r:id="rId1" action="ppaction://hlinksldjump"/>
            </a:rPr>
            <a:t>Географическое</a:t>
          </a:r>
          <a:r>
            <a:rPr lang="ru-RU" b="1" i="1" dirty="0">
              <a:solidFill>
                <a:schemeClr val="tx1"/>
              </a:solidFill>
            </a:rPr>
            <a:t> </a:t>
          </a:r>
          <a:r>
            <a:rPr lang="ru-RU" b="1" i="1" dirty="0">
              <a:solidFill>
                <a:schemeClr val="tx1"/>
              </a:solidFill>
              <a:hlinkClick xmlns:r="http://schemas.openxmlformats.org/officeDocument/2006/relationships" r:id="rId2" action="ppaction://hlinksldjump"/>
            </a:rPr>
            <a:t>положение</a:t>
          </a:r>
          <a:endParaRPr lang="ru-RU" b="1" i="1" dirty="0">
            <a:solidFill>
              <a:schemeClr val="tx1"/>
            </a:solidFill>
          </a:endParaRPr>
        </a:p>
      </dgm:t>
    </dgm:pt>
    <dgm:pt modelId="{0779A742-0BB8-4D90-8F8B-D907443A7228}" type="parTrans" cxnId="{2F4F72FD-115A-4ED4-9057-B89E8CEBB8F8}">
      <dgm:prSet/>
      <dgm:spPr/>
      <dgm:t>
        <a:bodyPr/>
        <a:lstStyle/>
        <a:p>
          <a:endParaRPr lang="ru-RU"/>
        </a:p>
      </dgm:t>
    </dgm:pt>
    <dgm:pt modelId="{283BBD0D-6CF9-4234-BE73-459FE9FEFF8D}" type="sibTrans" cxnId="{2F4F72FD-115A-4ED4-9057-B89E8CEBB8F8}">
      <dgm:prSet/>
      <dgm:spPr/>
      <dgm:t>
        <a:bodyPr/>
        <a:lstStyle/>
        <a:p>
          <a:endParaRPr lang="ru-RU"/>
        </a:p>
      </dgm:t>
    </dgm:pt>
    <dgm:pt modelId="{6E99EBE3-65CB-495C-B92F-DBF86147F1E7}">
      <dgm:prSet phldrT="[Текст]" custT="1"/>
      <dgm:spPr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ru-RU" sz="2400" b="1" i="1" dirty="0">
              <a:solidFill>
                <a:schemeClr val="tx1">
                  <a:lumMod val="95000"/>
                  <a:lumOff val="5000"/>
                </a:schemeClr>
              </a:solidFill>
              <a:hlinkClick xmlns:r="http://schemas.openxmlformats.org/officeDocument/2006/relationships" r:id="rId3" action="ppaction://hlinksldjump"/>
            </a:rPr>
            <a:t>климат</a:t>
          </a:r>
          <a:endParaRPr lang="ru-RU" sz="2400" b="1" i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64CDBC3-D14A-435E-8A4D-4E7B52C3C447}" type="parTrans" cxnId="{5471B6C6-80E2-4A77-A8DB-9DF71710D385}">
      <dgm:prSet/>
      <dgm:spPr/>
      <dgm:t>
        <a:bodyPr/>
        <a:lstStyle/>
        <a:p>
          <a:endParaRPr lang="ru-RU"/>
        </a:p>
      </dgm:t>
    </dgm:pt>
    <dgm:pt modelId="{E98EEF71-0761-4C07-83EB-E673D9ADFE66}" type="sibTrans" cxnId="{5471B6C6-80E2-4A77-A8DB-9DF71710D385}">
      <dgm:prSet/>
      <dgm:spPr/>
      <dgm:t>
        <a:bodyPr/>
        <a:lstStyle/>
        <a:p>
          <a:endParaRPr lang="ru-RU"/>
        </a:p>
      </dgm:t>
    </dgm:pt>
    <dgm:pt modelId="{746AA6DA-C503-40C9-AF3F-AE6AB5906F66}">
      <dgm:prSet phldrT="[Текст]"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ru-RU" sz="2400" b="1" i="1" dirty="0">
              <a:solidFill>
                <a:schemeClr val="tx1">
                  <a:lumMod val="95000"/>
                  <a:lumOff val="5000"/>
                </a:schemeClr>
              </a:solidFill>
              <a:hlinkClick xmlns:r="http://schemas.openxmlformats.org/officeDocument/2006/relationships" r:id="rId4" action="ppaction://hlinksldjump"/>
            </a:rPr>
            <a:t>растения</a:t>
          </a:r>
          <a:endParaRPr lang="ru-RU" sz="2400" b="1" i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BC0802BD-98A5-4BE1-AD89-987AD4D10D9C}" type="parTrans" cxnId="{B1962DE5-D7BB-4871-8F89-B394E2767841}">
      <dgm:prSet/>
      <dgm:spPr/>
      <dgm:t>
        <a:bodyPr/>
        <a:lstStyle/>
        <a:p>
          <a:endParaRPr lang="ru-RU"/>
        </a:p>
      </dgm:t>
    </dgm:pt>
    <dgm:pt modelId="{52931A6D-5DB2-485B-A060-793A1A4A6734}" type="sibTrans" cxnId="{B1962DE5-D7BB-4871-8F89-B394E2767841}">
      <dgm:prSet/>
      <dgm:spPr/>
      <dgm:t>
        <a:bodyPr/>
        <a:lstStyle/>
        <a:p>
          <a:endParaRPr lang="ru-RU"/>
        </a:p>
      </dgm:t>
    </dgm:pt>
    <dgm:pt modelId="{A89AA8AE-5175-4C4A-BB88-6E78033A841B}">
      <dgm:prSet phldrT="[Текст]" custT="1"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ru-RU" sz="2400" b="1" i="1" dirty="0">
              <a:solidFill>
                <a:schemeClr val="tx1">
                  <a:lumMod val="95000"/>
                  <a:lumOff val="5000"/>
                </a:schemeClr>
              </a:solidFill>
              <a:hlinkClick xmlns:r="http://schemas.openxmlformats.org/officeDocument/2006/relationships" r:id="rId5" action="ppaction://hlinksldjump"/>
            </a:rPr>
            <a:t>животные</a:t>
          </a:r>
          <a:endParaRPr lang="ru-RU" sz="2400" b="1" i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8518556-3B5D-4F9A-A11B-C02DAA324944}" type="parTrans" cxnId="{804371C5-F8C2-4F7C-B41E-063564881B73}">
      <dgm:prSet/>
      <dgm:spPr/>
      <dgm:t>
        <a:bodyPr/>
        <a:lstStyle/>
        <a:p>
          <a:endParaRPr lang="ru-RU"/>
        </a:p>
      </dgm:t>
    </dgm:pt>
    <dgm:pt modelId="{3CF71B15-C5AF-4E58-810E-CE6F12262CAA}" type="sibTrans" cxnId="{804371C5-F8C2-4F7C-B41E-063564881B73}">
      <dgm:prSet/>
      <dgm:spPr/>
      <dgm:t>
        <a:bodyPr/>
        <a:lstStyle/>
        <a:p>
          <a:endParaRPr lang="ru-RU"/>
        </a:p>
      </dgm:t>
    </dgm:pt>
    <dgm:pt modelId="{688885AE-2C87-47A7-9349-C7FDBBA38FB8}">
      <dgm:prSet phldrT="[Текст]"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2400" b="1" i="1" dirty="0">
              <a:solidFill>
                <a:schemeClr val="tx1">
                  <a:lumMod val="95000"/>
                  <a:lumOff val="5000"/>
                </a:schemeClr>
              </a:solidFill>
              <a:hlinkClick xmlns:r="http://schemas.openxmlformats.org/officeDocument/2006/relationships" r:id="rId6" action="ppaction://hlinksldjump"/>
            </a:rPr>
            <a:t>почвы</a:t>
          </a:r>
          <a:endParaRPr lang="ru-RU" sz="2400" b="1" i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67D5DF12-99A9-4877-B4A8-35610D8AB1AB}" type="parTrans" cxnId="{21928853-31BD-43D9-BA80-77C9098D7FF0}">
      <dgm:prSet/>
      <dgm:spPr/>
      <dgm:t>
        <a:bodyPr/>
        <a:lstStyle/>
        <a:p>
          <a:endParaRPr lang="ru-RU"/>
        </a:p>
      </dgm:t>
    </dgm:pt>
    <dgm:pt modelId="{48D08CEE-4D10-4D68-BEF8-957E38D13C36}" type="sibTrans" cxnId="{21928853-31BD-43D9-BA80-77C9098D7FF0}">
      <dgm:prSet/>
      <dgm:spPr/>
      <dgm:t>
        <a:bodyPr/>
        <a:lstStyle/>
        <a:p>
          <a:endParaRPr lang="ru-RU"/>
        </a:p>
      </dgm:t>
    </dgm:pt>
    <dgm:pt modelId="{10A5542B-87A4-4803-9F29-0E5DB7A13330}" type="pres">
      <dgm:prSet presAssocID="{2FCC5486-9D23-4B68-8EA2-65DCFB548C4D}" presName="cycle" presStyleCnt="0">
        <dgm:presLayoutVars>
          <dgm:dir/>
          <dgm:resizeHandles val="exact"/>
        </dgm:presLayoutVars>
      </dgm:prSet>
      <dgm:spPr/>
    </dgm:pt>
    <dgm:pt modelId="{C72B2DEE-5A69-493E-B1D7-C1EE482CE971}" type="pres">
      <dgm:prSet presAssocID="{31A32055-5557-47C8-80FE-DF29D59A2B09}" presName="node" presStyleLbl="node1" presStyleIdx="0" presStyleCnt="5">
        <dgm:presLayoutVars>
          <dgm:bulletEnabled val="1"/>
        </dgm:presLayoutVars>
      </dgm:prSet>
      <dgm:spPr/>
    </dgm:pt>
    <dgm:pt modelId="{6F978D7C-9F7B-4707-BEA9-1A9CF95E6551}" type="pres">
      <dgm:prSet presAssocID="{31A32055-5557-47C8-80FE-DF29D59A2B09}" presName="spNode" presStyleCnt="0"/>
      <dgm:spPr/>
    </dgm:pt>
    <dgm:pt modelId="{2CD4B7F6-E857-4CB8-BD15-D929417A77D6}" type="pres">
      <dgm:prSet presAssocID="{283BBD0D-6CF9-4234-BE73-459FE9FEFF8D}" presName="sibTrans" presStyleLbl="sibTrans1D1" presStyleIdx="0" presStyleCnt="5"/>
      <dgm:spPr/>
    </dgm:pt>
    <dgm:pt modelId="{E7382DBF-0B17-44E7-AF6B-3EDB2DD6EB8F}" type="pres">
      <dgm:prSet presAssocID="{6E99EBE3-65CB-495C-B92F-DBF86147F1E7}" presName="node" presStyleLbl="node1" presStyleIdx="1" presStyleCnt="5">
        <dgm:presLayoutVars>
          <dgm:bulletEnabled val="1"/>
        </dgm:presLayoutVars>
      </dgm:prSet>
      <dgm:spPr/>
    </dgm:pt>
    <dgm:pt modelId="{F37590A6-1EFC-4C20-B20D-C430360433DD}" type="pres">
      <dgm:prSet presAssocID="{6E99EBE3-65CB-495C-B92F-DBF86147F1E7}" presName="spNode" presStyleCnt="0"/>
      <dgm:spPr/>
    </dgm:pt>
    <dgm:pt modelId="{789AC404-BD0F-4480-BE22-EA37F23AA824}" type="pres">
      <dgm:prSet presAssocID="{E98EEF71-0761-4C07-83EB-E673D9ADFE66}" presName="sibTrans" presStyleLbl="sibTrans1D1" presStyleIdx="1" presStyleCnt="5"/>
      <dgm:spPr/>
    </dgm:pt>
    <dgm:pt modelId="{B80442A4-C410-4F50-872D-5088E6A28040}" type="pres">
      <dgm:prSet presAssocID="{746AA6DA-C503-40C9-AF3F-AE6AB5906F66}" presName="node" presStyleLbl="node1" presStyleIdx="2" presStyleCnt="5">
        <dgm:presLayoutVars>
          <dgm:bulletEnabled val="1"/>
        </dgm:presLayoutVars>
      </dgm:prSet>
      <dgm:spPr/>
    </dgm:pt>
    <dgm:pt modelId="{85160370-47D0-436F-A986-39C8E35DBF1D}" type="pres">
      <dgm:prSet presAssocID="{746AA6DA-C503-40C9-AF3F-AE6AB5906F66}" presName="spNode" presStyleCnt="0"/>
      <dgm:spPr/>
    </dgm:pt>
    <dgm:pt modelId="{00558ECA-5E21-40D1-AA8C-30EC472D627E}" type="pres">
      <dgm:prSet presAssocID="{52931A6D-5DB2-485B-A060-793A1A4A6734}" presName="sibTrans" presStyleLbl="sibTrans1D1" presStyleIdx="2" presStyleCnt="5"/>
      <dgm:spPr/>
    </dgm:pt>
    <dgm:pt modelId="{0BC06804-4436-47A8-83A8-72B742362F76}" type="pres">
      <dgm:prSet presAssocID="{A89AA8AE-5175-4C4A-BB88-6E78033A841B}" presName="node" presStyleLbl="node1" presStyleIdx="3" presStyleCnt="5">
        <dgm:presLayoutVars>
          <dgm:bulletEnabled val="1"/>
        </dgm:presLayoutVars>
      </dgm:prSet>
      <dgm:spPr/>
    </dgm:pt>
    <dgm:pt modelId="{C1D41F2E-3F64-41A8-B91F-9CC5796BB952}" type="pres">
      <dgm:prSet presAssocID="{A89AA8AE-5175-4C4A-BB88-6E78033A841B}" presName="spNode" presStyleCnt="0"/>
      <dgm:spPr/>
    </dgm:pt>
    <dgm:pt modelId="{0086C7A2-EFC1-417F-8283-6AB5BABBA70E}" type="pres">
      <dgm:prSet presAssocID="{3CF71B15-C5AF-4E58-810E-CE6F12262CAA}" presName="sibTrans" presStyleLbl="sibTrans1D1" presStyleIdx="3" presStyleCnt="5"/>
      <dgm:spPr/>
    </dgm:pt>
    <dgm:pt modelId="{AA251F52-7EB3-4BA6-83F8-4A518EF40F5C}" type="pres">
      <dgm:prSet presAssocID="{688885AE-2C87-47A7-9349-C7FDBBA38FB8}" presName="node" presStyleLbl="node1" presStyleIdx="4" presStyleCnt="5">
        <dgm:presLayoutVars>
          <dgm:bulletEnabled val="1"/>
        </dgm:presLayoutVars>
      </dgm:prSet>
      <dgm:spPr/>
    </dgm:pt>
    <dgm:pt modelId="{167701C6-5889-457E-8BB8-27B63CA0EF45}" type="pres">
      <dgm:prSet presAssocID="{688885AE-2C87-47A7-9349-C7FDBBA38FB8}" presName="spNode" presStyleCnt="0"/>
      <dgm:spPr/>
    </dgm:pt>
    <dgm:pt modelId="{80D7C5CF-A7A1-4848-9C8A-E4BDA0BF51CA}" type="pres">
      <dgm:prSet presAssocID="{48D08CEE-4D10-4D68-BEF8-957E38D13C36}" presName="sibTrans" presStyleLbl="sibTrans1D1" presStyleIdx="4" presStyleCnt="5"/>
      <dgm:spPr/>
    </dgm:pt>
  </dgm:ptLst>
  <dgm:cxnLst>
    <dgm:cxn modelId="{0FE9187E-7114-4758-A9F7-450B892D2081}" type="presOf" srcId="{E98EEF71-0761-4C07-83EB-E673D9ADFE66}" destId="{789AC404-BD0F-4480-BE22-EA37F23AA824}" srcOrd="0" destOrd="0" presId="urn:microsoft.com/office/officeart/2005/8/layout/cycle6"/>
    <dgm:cxn modelId="{1FF61C43-3111-496D-9981-D65BFBBA34DD}" type="presOf" srcId="{746AA6DA-C503-40C9-AF3F-AE6AB5906F66}" destId="{B80442A4-C410-4F50-872D-5088E6A28040}" srcOrd="0" destOrd="0" presId="urn:microsoft.com/office/officeart/2005/8/layout/cycle6"/>
    <dgm:cxn modelId="{5471B6C6-80E2-4A77-A8DB-9DF71710D385}" srcId="{2FCC5486-9D23-4B68-8EA2-65DCFB548C4D}" destId="{6E99EBE3-65CB-495C-B92F-DBF86147F1E7}" srcOrd="1" destOrd="0" parTransId="{364CDBC3-D14A-435E-8A4D-4E7B52C3C447}" sibTransId="{E98EEF71-0761-4C07-83EB-E673D9ADFE66}"/>
    <dgm:cxn modelId="{00B07A9A-F4D8-4244-A834-C3302679811D}" type="presOf" srcId="{48D08CEE-4D10-4D68-BEF8-957E38D13C36}" destId="{80D7C5CF-A7A1-4848-9C8A-E4BDA0BF51CA}" srcOrd="0" destOrd="0" presId="urn:microsoft.com/office/officeart/2005/8/layout/cycle6"/>
    <dgm:cxn modelId="{3A292378-F41C-4357-B42F-13F30A7E4125}" type="presOf" srcId="{A89AA8AE-5175-4C4A-BB88-6E78033A841B}" destId="{0BC06804-4436-47A8-83A8-72B742362F76}" srcOrd="0" destOrd="0" presId="urn:microsoft.com/office/officeart/2005/8/layout/cycle6"/>
    <dgm:cxn modelId="{804371C5-F8C2-4F7C-B41E-063564881B73}" srcId="{2FCC5486-9D23-4B68-8EA2-65DCFB548C4D}" destId="{A89AA8AE-5175-4C4A-BB88-6E78033A841B}" srcOrd="3" destOrd="0" parTransId="{38518556-3B5D-4F9A-A11B-C02DAA324944}" sibTransId="{3CF71B15-C5AF-4E58-810E-CE6F12262CAA}"/>
    <dgm:cxn modelId="{B1962DE5-D7BB-4871-8F89-B394E2767841}" srcId="{2FCC5486-9D23-4B68-8EA2-65DCFB548C4D}" destId="{746AA6DA-C503-40C9-AF3F-AE6AB5906F66}" srcOrd="2" destOrd="0" parTransId="{BC0802BD-98A5-4BE1-AD89-987AD4D10D9C}" sibTransId="{52931A6D-5DB2-485B-A060-793A1A4A6734}"/>
    <dgm:cxn modelId="{974072CF-A90F-4E44-89E9-00A4EB6197BE}" type="presOf" srcId="{52931A6D-5DB2-485B-A060-793A1A4A6734}" destId="{00558ECA-5E21-40D1-AA8C-30EC472D627E}" srcOrd="0" destOrd="0" presId="urn:microsoft.com/office/officeart/2005/8/layout/cycle6"/>
    <dgm:cxn modelId="{A0761AE1-A64B-4DAF-BD89-5EFBACEEC768}" type="presOf" srcId="{31A32055-5557-47C8-80FE-DF29D59A2B09}" destId="{C72B2DEE-5A69-493E-B1D7-C1EE482CE971}" srcOrd="0" destOrd="0" presId="urn:microsoft.com/office/officeart/2005/8/layout/cycle6"/>
    <dgm:cxn modelId="{5DCA0EB7-9801-4A86-B81A-28CFF3ED7F01}" type="presOf" srcId="{3CF71B15-C5AF-4E58-810E-CE6F12262CAA}" destId="{0086C7A2-EFC1-417F-8283-6AB5BABBA70E}" srcOrd="0" destOrd="0" presId="urn:microsoft.com/office/officeart/2005/8/layout/cycle6"/>
    <dgm:cxn modelId="{CF26FA0C-3437-43CF-B175-956C07421B37}" type="presOf" srcId="{688885AE-2C87-47A7-9349-C7FDBBA38FB8}" destId="{AA251F52-7EB3-4BA6-83F8-4A518EF40F5C}" srcOrd="0" destOrd="0" presId="urn:microsoft.com/office/officeart/2005/8/layout/cycle6"/>
    <dgm:cxn modelId="{EE1AA237-51C1-4340-A689-EF30EA554A26}" type="presOf" srcId="{283BBD0D-6CF9-4234-BE73-459FE9FEFF8D}" destId="{2CD4B7F6-E857-4CB8-BD15-D929417A77D6}" srcOrd="0" destOrd="0" presId="urn:microsoft.com/office/officeart/2005/8/layout/cycle6"/>
    <dgm:cxn modelId="{2F4F72FD-115A-4ED4-9057-B89E8CEBB8F8}" srcId="{2FCC5486-9D23-4B68-8EA2-65DCFB548C4D}" destId="{31A32055-5557-47C8-80FE-DF29D59A2B09}" srcOrd="0" destOrd="0" parTransId="{0779A742-0BB8-4D90-8F8B-D907443A7228}" sibTransId="{283BBD0D-6CF9-4234-BE73-459FE9FEFF8D}"/>
    <dgm:cxn modelId="{21928853-31BD-43D9-BA80-77C9098D7FF0}" srcId="{2FCC5486-9D23-4B68-8EA2-65DCFB548C4D}" destId="{688885AE-2C87-47A7-9349-C7FDBBA38FB8}" srcOrd="4" destOrd="0" parTransId="{67D5DF12-99A9-4877-B4A8-35610D8AB1AB}" sibTransId="{48D08CEE-4D10-4D68-BEF8-957E38D13C36}"/>
    <dgm:cxn modelId="{023A1E5C-15D8-4EB7-95D7-3BB1B1A73F2A}" type="presOf" srcId="{2FCC5486-9D23-4B68-8EA2-65DCFB548C4D}" destId="{10A5542B-87A4-4803-9F29-0E5DB7A13330}" srcOrd="0" destOrd="0" presId="urn:microsoft.com/office/officeart/2005/8/layout/cycle6"/>
    <dgm:cxn modelId="{0BD01EE4-570E-439B-847A-0A59D3B283A1}" type="presOf" srcId="{6E99EBE3-65CB-495C-B92F-DBF86147F1E7}" destId="{E7382DBF-0B17-44E7-AF6B-3EDB2DD6EB8F}" srcOrd="0" destOrd="0" presId="urn:microsoft.com/office/officeart/2005/8/layout/cycle6"/>
    <dgm:cxn modelId="{94292B45-74F8-47CC-9389-EE440916D8C2}" type="presParOf" srcId="{10A5542B-87A4-4803-9F29-0E5DB7A13330}" destId="{C72B2DEE-5A69-493E-B1D7-C1EE482CE971}" srcOrd="0" destOrd="0" presId="urn:microsoft.com/office/officeart/2005/8/layout/cycle6"/>
    <dgm:cxn modelId="{2F0EEB11-867C-46D8-BAEC-16B8DB53DCDB}" type="presParOf" srcId="{10A5542B-87A4-4803-9F29-0E5DB7A13330}" destId="{6F978D7C-9F7B-4707-BEA9-1A9CF95E6551}" srcOrd="1" destOrd="0" presId="urn:microsoft.com/office/officeart/2005/8/layout/cycle6"/>
    <dgm:cxn modelId="{57B73459-FF34-4767-886D-A29A2F113547}" type="presParOf" srcId="{10A5542B-87A4-4803-9F29-0E5DB7A13330}" destId="{2CD4B7F6-E857-4CB8-BD15-D929417A77D6}" srcOrd="2" destOrd="0" presId="urn:microsoft.com/office/officeart/2005/8/layout/cycle6"/>
    <dgm:cxn modelId="{F22F35F3-72C8-4D4D-BF23-81746833C110}" type="presParOf" srcId="{10A5542B-87A4-4803-9F29-0E5DB7A13330}" destId="{E7382DBF-0B17-44E7-AF6B-3EDB2DD6EB8F}" srcOrd="3" destOrd="0" presId="urn:microsoft.com/office/officeart/2005/8/layout/cycle6"/>
    <dgm:cxn modelId="{21CC4BB3-19F3-40E1-8E76-4BDD36FC17B1}" type="presParOf" srcId="{10A5542B-87A4-4803-9F29-0E5DB7A13330}" destId="{F37590A6-1EFC-4C20-B20D-C430360433DD}" srcOrd="4" destOrd="0" presId="urn:microsoft.com/office/officeart/2005/8/layout/cycle6"/>
    <dgm:cxn modelId="{8D527300-2CE9-468B-AD58-4C3F0CF9369B}" type="presParOf" srcId="{10A5542B-87A4-4803-9F29-0E5DB7A13330}" destId="{789AC404-BD0F-4480-BE22-EA37F23AA824}" srcOrd="5" destOrd="0" presId="urn:microsoft.com/office/officeart/2005/8/layout/cycle6"/>
    <dgm:cxn modelId="{5208E0DC-C793-4E72-AE22-9C23DEC75ABC}" type="presParOf" srcId="{10A5542B-87A4-4803-9F29-0E5DB7A13330}" destId="{B80442A4-C410-4F50-872D-5088E6A28040}" srcOrd="6" destOrd="0" presId="urn:microsoft.com/office/officeart/2005/8/layout/cycle6"/>
    <dgm:cxn modelId="{7B3AA8DA-8C78-4FB8-AD19-3340F01C3439}" type="presParOf" srcId="{10A5542B-87A4-4803-9F29-0E5DB7A13330}" destId="{85160370-47D0-436F-A986-39C8E35DBF1D}" srcOrd="7" destOrd="0" presId="urn:microsoft.com/office/officeart/2005/8/layout/cycle6"/>
    <dgm:cxn modelId="{1F5A0CF2-D13B-45B9-A680-6B0504BD9AB0}" type="presParOf" srcId="{10A5542B-87A4-4803-9F29-0E5DB7A13330}" destId="{00558ECA-5E21-40D1-AA8C-30EC472D627E}" srcOrd="8" destOrd="0" presId="urn:microsoft.com/office/officeart/2005/8/layout/cycle6"/>
    <dgm:cxn modelId="{152EDEDB-6710-403E-92E1-C262CC436E75}" type="presParOf" srcId="{10A5542B-87A4-4803-9F29-0E5DB7A13330}" destId="{0BC06804-4436-47A8-83A8-72B742362F76}" srcOrd="9" destOrd="0" presId="urn:microsoft.com/office/officeart/2005/8/layout/cycle6"/>
    <dgm:cxn modelId="{1F179B78-2F23-4D2A-AB59-1F74F382D546}" type="presParOf" srcId="{10A5542B-87A4-4803-9F29-0E5DB7A13330}" destId="{C1D41F2E-3F64-41A8-B91F-9CC5796BB952}" srcOrd="10" destOrd="0" presId="urn:microsoft.com/office/officeart/2005/8/layout/cycle6"/>
    <dgm:cxn modelId="{DA881B2F-05FB-4FD9-B753-DBA1CD1D7B60}" type="presParOf" srcId="{10A5542B-87A4-4803-9F29-0E5DB7A13330}" destId="{0086C7A2-EFC1-417F-8283-6AB5BABBA70E}" srcOrd="11" destOrd="0" presId="urn:microsoft.com/office/officeart/2005/8/layout/cycle6"/>
    <dgm:cxn modelId="{7287C0BB-2831-4522-A2D4-775534E7C802}" type="presParOf" srcId="{10A5542B-87A4-4803-9F29-0E5DB7A13330}" destId="{AA251F52-7EB3-4BA6-83F8-4A518EF40F5C}" srcOrd="12" destOrd="0" presId="urn:microsoft.com/office/officeart/2005/8/layout/cycle6"/>
    <dgm:cxn modelId="{5B667B3F-3C62-468F-B919-6BCAF9B1CC36}" type="presParOf" srcId="{10A5542B-87A4-4803-9F29-0E5DB7A13330}" destId="{167701C6-5889-457E-8BB8-27B63CA0EF45}" srcOrd="13" destOrd="0" presId="urn:microsoft.com/office/officeart/2005/8/layout/cycle6"/>
    <dgm:cxn modelId="{B4A6259F-B4B4-4258-BC63-67417310619B}" type="presParOf" srcId="{10A5542B-87A4-4803-9F29-0E5DB7A13330}" destId="{80D7C5CF-A7A1-4848-9C8A-E4BDA0BF51CA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C398613-8F2C-4ABE-A966-68B4E03E2F67}" type="doc">
      <dgm:prSet loTypeId="urn:microsoft.com/office/officeart/2005/8/layout/pList2" loCatId="list" qsTypeId="urn:microsoft.com/office/officeart/2005/8/quickstyle/simple1" qsCatId="simple" csTypeId="urn:microsoft.com/office/officeart/2005/8/colors/accent5_5" csCatId="accent5" phldr="1"/>
      <dgm:spPr/>
    </dgm:pt>
    <dgm:pt modelId="{38A65A51-1B21-41BB-92EE-10BFAE0D14D5}">
      <dgm:prSet phldrT="[Текст]" phldr="1"/>
      <dgm:spPr/>
      <dgm:t>
        <a:bodyPr/>
        <a:lstStyle/>
        <a:p>
          <a:endParaRPr lang="ru-RU" dirty="0"/>
        </a:p>
      </dgm:t>
    </dgm:pt>
    <dgm:pt modelId="{03CDD4AE-7F7F-4AD5-B40E-A6B2362FFD98}" type="sibTrans" cxnId="{4DF9A0B5-BBFE-49E1-9938-AB770A3A29F7}">
      <dgm:prSet/>
      <dgm:spPr/>
      <dgm:t>
        <a:bodyPr/>
        <a:lstStyle/>
        <a:p>
          <a:endParaRPr lang="ru-RU"/>
        </a:p>
      </dgm:t>
    </dgm:pt>
    <dgm:pt modelId="{6021E879-B092-48F6-B32F-1C65A92164CD}" type="parTrans" cxnId="{4DF9A0B5-BBFE-49E1-9938-AB770A3A29F7}">
      <dgm:prSet/>
      <dgm:spPr/>
      <dgm:t>
        <a:bodyPr/>
        <a:lstStyle/>
        <a:p>
          <a:endParaRPr lang="ru-RU"/>
        </a:p>
      </dgm:t>
    </dgm:pt>
    <dgm:pt modelId="{D28B3FF2-30FD-480D-B902-5D97F7B8224E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Расположена вдоль побережья Северного Ледовитого океана, образуя вдоль его берегов полосу открытых пространств, сравнительно узкую в западных и более широкую в восточных районах (особенно на Таймыре и Чукотке). Тундрой покрыта также часть островов.</a:t>
          </a:r>
        </a:p>
      </dgm:t>
    </dgm:pt>
    <dgm:pt modelId="{B8A6C279-3468-445D-9B10-3854E3D28560}" type="parTrans" cxnId="{A79F6260-9F66-474B-BF36-759CC6AEC8E0}">
      <dgm:prSet/>
      <dgm:spPr/>
      <dgm:t>
        <a:bodyPr/>
        <a:lstStyle/>
        <a:p>
          <a:endParaRPr lang="ru-RU"/>
        </a:p>
      </dgm:t>
    </dgm:pt>
    <dgm:pt modelId="{52EB5734-FC8E-4409-BA8F-C9DE11D15B44}" type="sibTrans" cxnId="{A79F6260-9F66-474B-BF36-759CC6AEC8E0}">
      <dgm:prSet/>
      <dgm:spPr/>
      <dgm:t>
        <a:bodyPr/>
        <a:lstStyle/>
        <a:p>
          <a:endParaRPr lang="ru-RU"/>
        </a:p>
      </dgm:t>
    </dgm:pt>
    <dgm:pt modelId="{F0D4F1E1-820E-44B7-AAC4-E83029013187}" type="pres">
      <dgm:prSet presAssocID="{FC398613-8F2C-4ABE-A966-68B4E03E2F67}" presName="Name0" presStyleCnt="0">
        <dgm:presLayoutVars>
          <dgm:dir/>
          <dgm:resizeHandles val="exact"/>
        </dgm:presLayoutVars>
      </dgm:prSet>
      <dgm:spPr/>
    </dgm:pt>
    <dgm:pt modelId="{478E9240-891B-4837-ADDA-798A4537C76C}" type="pres">
      <dgm:prSet presAssocID="{FC398613-8F2C-4ABE-A966-68B4E03E2F67}" presName="bkgdShp" presStyleLbl="alignAccFollowNode1" presStyleIdx="0" presStyleCnt="1"/>
      <dgm:spPr/>
    </dgm:pt>
    <dgm:pt modelId="{27807D3E-456B-4D0C-9564-79EA3DFF6A8F}" type="pres">
      <dgm:prSet presAssocID="{FC398613-8F2C-4ABE-A966-68B4E03E2F67}" presName="linComp" presStyleCnt="0"/>
      <dgm:spPr/>
    </dgm:pt>
    <dgm:pt modelId="{ACED55C8-2DC6-4103-93AC-FCD1EA6E8450}" type="pres">
      <dgm:prSet presAssocID="{D28B3FF2-30FD-480D-B902-5D97F7B8224E}" presName="compNode" presStyleCnt="0"/>
      <dgm:spPr/>
    </dgm:pt>
    <dgm:pt modelId="{456C3A2E-7E15-490D-935E-D70DBA4C04B4}" type="pres">
      <dgm:prSet presAssocID="{D28B3FF2-30FD-480D-B902-5D97F7B8224E}" presName="node" presStyleLbl="node1" presStyleIdx="0" presStyleCnt="2" custScaleX="643089" custScaleY="78271">
        <dgm:presLayoutVars>
          <dgm:bulletEnabled val="1"/>
        </dgm:presLayoutVars>
      </dgm:prSet>
      <dgm:spPr/>
    </dgm:pt>
    <dgm:pt modelId="{19DC7444-3CC6-4875-8A8E-945D0FAA4CEE}" type="pres">
      <dgm:prSet presAssocID="{D28B3FF2-30FD-480D-B902-5D97F7B8224E}" presName="invisiNode" presStyleLbl="node1" presStyleIdx="0" presStyleCnt="2"/>
      <dgm:spPr/>
    </dgm:pt>
    <dgm:pt modelId="{434D8637-D6FC-4652-9A3A-D46F02AE34AC}" type="pres">
      <dgm:prSet presAssocID="{D28B3FF2-30FD-480D-B902-5D97F7B8224E}" presName="imagNode" presStyleLbl="fgImgPlace1" presStyleIdx="0" presStyleCnt="2" custScaleX="641657" custScaleY="17775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7D14B66-961F-4BAA-A564-7A6ACD1203D3}" type="pres">
      <dgm:prSet presAssocID="{52EB5734-FC8E-4409-BA8F-C9DE11D15B44}" presName="sibTrans" presStyleLbl="sibTrans2D1" presStyleIdx="0" presStyleCnt="0"/>
      <dgm:spPr/>
    </dgm:pt>
    <dgm:pt modelId="{6B4A34C7-8FC4-4EA9-AA4A-EC912BDB648A}" type="pres">
      <dgm:prSet presAssocID="{38A65A51-1B21-41BB-92EE-10BFAE0D14D5}" presName="compNode" presStyleCnt="0"/>
      <dgm:spPr/>
    </dgm:pt>
    <dgm:pt modelId="{93594BD4-806F-41E1-99E4-DF08109C6709}" type="pres">
      <dgm:prSet presAssocID="{38A65A51-1B21-41BB-92EE-10BFAE0D14D5}" presName="node" presStyleLbl="node1" presStyleIdx="1" presStyleCnt="2" custAng="10953061" custScaleX="28197" custScaleY="2395" custLinFactNeighborX="-30844" custLinFactNeighborY="-15190">
        <dgm:presLayoutVars>
          <dgm:bulletEnabled val="1"/>
        </dgm:presLayoutVars>
      </dgm:prSet>
      <dgm:spPr/>
    </dgm:pt>
    <dgm:pt modelId="{48FAB5D9-D585-4E20-83F9-C1F94298A3BB}" type="pres">
      <dgm:prSet presAssocID="{38A65A51-1B21-41BB-92EE-10BFAE0D14D5}" presName="invisiNode" presStyleLbl="node1" presStyleIdx="1" presStyleCnt="2"/>
      <dgm:spPr/>
    </dgm:pt>
    <dgm:pt modelId="{360AADBA-F187-423F-92CE-273B4D905945}" type="pres">
      <dgm:prSet presAssocID="{38A65A51-1B21-41BB-92EE-10BFAE0D14D5}" presName="imagNode" presStyleLbl="fgImgPlace1" presStyleIdx="1" presStyleCnt="2" custScaleX="254007" custScaleY="254767" custLinFactNeighborX="45789" custLinFactNeighborY="371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86A44864-1F63-4218-B1D8-010DB95F1F4A}" type="presOf" srcId="{52EB5734-FC8E-4409-BA8F-C9DE11D15B44}" destId="{B7D14B66-961F-4BAA-A564-7A6ACD1203D3}" srcOrd="0" destOrd="0" presId="urn:microsoft.com/office/officeart/2005/8/layout/pList2"/>
    <dgm:cxn modelId="{28964CE7-8133-4688-843D-3DE851AE571C}" type="presOf" srcId="{38A65A51-1B21-41BB-92EE-10BFAE0D14D5}" destId="{93594BD4-806F-41E1-99E4-DF08109C6709}" srcOrd="0" destOrd="0" presId="urn:microsoft.com/office/officeart/2005/8/layout/pList2"/>
    <dgm:cxn modelId="{A79F6260-9F66-474B-BF36-759CC6AEC8E0}" srcId="{FC398613-8F2C-4ABE-A966-68B4E03E2F67}" destId="{D28B3FF2-30FD-480D-B902-5D97F7B8224E}" srcOrd="0" destOrd="0" parTransId="{B8A6C279-3468-445D-9B10-3854E3D28560}" sibTransId="{52EB5734-FC8E-4409-BA8F-C9DE11D15B44}"/>
    <dgm:cxn modelId="{7E48CD77-9315-4811-964B-A1BE47DDA72C}" type="presOf" srcId="{FC398613-8F2C-4ABE-A966-68B4E03E2F67}" destId="{F0D4F1E1-820E-44B7-AAC4-E83029013187}" srcOrd="0" destOrd="0" presId="urn:microsoft.com/office/officeart/2005/8/layout/pList2"/>
    <dgm:cxn modelId="{4DF9A0B5-BBFE-49E1-9938-AB770A3A29F7}" srcId="{FC398613-8F2C-4ABE-A966-68B4E03E2F67}" destId="{38A65A51-1B21-41BB-92EE-10BFAE0D14D5}" srcOrd="1" destOrd="0" parTransId="{6021E879-B092-48F6-B32F-1C65A92164CD}" sibTransId="{03CDD4AE-7F7F-4AD5-B40E-A6B2362FFD98}"/>
    <dgm:cxn modelId="{B095C623-26E3-4363-AB66-3BA0F7985D9F}" type="presOf" srcId="{D28B3FF2-30FD-480D-B902-5D97F7B8224E}" destId="{456C3A2E-7E15-490D-935E-D70DBA4C04B4}" srcOrd="0" destOrd="0" presId="urn:microsoft.com/office/officeart/2005/8/layout/pList2"/>
    <dgm:cxn modelId="{5D822A92-9EA2-4E09-9566-12681075C34E}" type="presParOf" srcId="{F0D4F1E1-820E-44B7-AAC4-E83029013187}" destId="{478E9240-891B-4837-ADDA-798A4537C76C}" srcOrd="0" destOrd="0" presId="urn:microsoft.com/office/officeart/2005/8/layout/pList2"/>
    <dgm:cxn modelId="{E4441CF6-94BB-45E7-B359-724CAB18C859}" type="presParOf" srcId="{F0D4F1E1-820E-44B7-AAC4-E83029013187}" destId="{27807D3E-456B-4D0C-9564-79EA3DFF6A8F}" srcOrd="1" destOrd="0" presId="urn:microsoft.com/office/officeart/2005/8/layout/pList2"/>
    <dgm:cxn modelId="{FB051C74-E35E-4699-A8E0-348FEDA200EF}" type="presParOf" srcId="{27807D3E-456B-4D0C-9564-79EA3DFF6A8F}" destId="{ACED55C8-2DC6-4103-93AC-FCD1EA6E8450}" srcOrd="0" destOrd="0" presId="urn:microsoft.com/office/officeart/2005/8/layout/pList2"/>
    <dgm:cxn modelId="{58DCB4B6-FE71-4442-8CC3-38C002CA9DF4}" type="presParOf" srcId="{ACED55C8-2DC6-4103-93AC-FCD1EA6E8450}" destId="{456C3A2E-7E15-490D-935E-D70DBA4C04B4}" srcOrd="0" destOrd="0" presId="urn:microsoft.com/office/officeart/2005/8/layout/pList2"/>
    <dgm:cxn modelId="{2227AB70-8878-434A-A6C7-9E8AD16310A8}" type="presParOf" srcId="{ACED55C8-2DC6-4103-93AC-FCD1EA6E8450}" destId="{19DC7444-3CC6-4875-8A8E-945D0FAA4CEE}" srcOrd="1" destOrd="0" presId="urn:microsoft.com/office/officeart/2005/8/layout/pList2"/>
    <dgm:cxn modelId="{3C6C2740-E51C-49AC-8D6F-24B0C45ED2B1}" type="presParOf" srcId="{ACED55C8-2DC6-4103-93AC-FCD1EA6E8450}" destId="{434D8637-D6FC-4652-9A3A-D46F02AE34AC}" srcOrd="2" destOrd="0" presId="urn:microsoft.com/office/officeart/2005/8/layout/pList2"/>
    <dgm:cxn modelId="{E362AC81-58AF-4695-8223-01DC87822563}" type="presParOf" srcId="{27807D3E-456B-4D0C-9564-79EA3DFF6A8F}" destId="{B7D14B66-961F-4BAA-A564-7A6ACD1203D3}" srcOrd="1" destOrd="0" presId="urn:microsoft.com/office/officeart/2005/8/layout/pList2"/>
    <dgm:cxn modelId="{760EC77D-45F4-4FD7-AF13-5C2B539F33DE}" type="presParOf" srcId="{27807D3E-456B-4D0C-9564-79EA3DFF6A8F}" destId="{6B4A34C7-8FC4-4EA9-AA4A-EC912BDB648A}" srcOrd="2" destOrd="0" presId="urn:microsoft.com/office/officeart/2005/8/layout/pList2"/>
    <dgm:cxn modelId="{1F31BCDD-8D3B-45C9-8416-525E8BB707D3}" type="presParOf" srcId="{6B4A34C7-8FC4-4EA9-AA4A-EC912BDB648A}" destId="{93594BD4-806F-41E1-99E4-DF08109C6709}" srcOrd="0" destOrd="0" presId="urn:microsoft.com/office/officeart/2005/8/layout/pList2"/>
    <dgm:cxn modelId="{5CAADF7E-5273-4284-A976-8ABB255CB3FD}" type="presParOf" srcId="{6B4A34C7-8FC4-4EA9-AA4A-EC912BDB648A}" destId="{48FAB5D9-D585-4E20-83F9-C1F94298A3BB}" srcOrd="1" destOrd="0" presId="urn:microsoft.com/office/officeart/2005/8/layout/pList2"/>
    <dgm:cxn modelId="{34C05472-3D78-485C-B95E-2FDC1E707E3B}" type="presParOf" srcId="{6B4A34C7-8FC4-4EA9-AA4A-EC912BDB648A}" destId="{360AADBA-F187-423F-92CE-273B4D905945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FCC5486-9D23-4B68-8EA2-65DCFB548C4D}" type="doc">
      <dgm:prSet loTypeId="urn:microsoft.com/office/officeart/2005/8/layout/cycle6" loCatId="relationship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31A32055-5557-47C8-80FE-DF29D59A2B09}">
      <dgm:prSet phldrT="[Текст]"/>
      <dgm:spPr>
        <a:ln>
          <a:solidFill>
            <a:schemeClr val="bg1"/>
          </a:solidFill>
        </a:ln>
      </dgm:spPr>
      <dgm:t>
        <a:bodyPr/>
        <a:lstStyle/>
        <a:p>
          <a:r>
            <a:rPr lang="ru-RU" b="1" i="1" dirty="0">
              <a:solidFill>
                <a:schemeClr val="tx1"/>
              </a:solidFill>
              <a:hlinkClick xmlns:r="http://schemas.openxmlformats.org/officeDocument/2006/relationships" r:id="rId1" action="ppaction://hlinksldjump"/>
            </a:rPr>
            <a:t>Географическое</a:t>
          </a:r>
          <a:r>
            <a:rPr lang="ru-RU" b="1" i="1" dirty="0">
              <a:solidFill>
                <a:schemeClr val="tx1"/>
              </a:solidFill>
            </a:rPr>
            <a:t> </a:t>
          </a:r>
          <a:r>
            <a:rPr lang="ru-RU" b="1" i="1" dirty="0">
              <a:solidFill>
                <a:schemeClr val="tx1"/>
              </a:solidFill>
              <a:hlinkClick xmlns:r="http://schemas.openxmlformats.org/officeDocument/2006/relationships" r:id="rId1" action="ppaction://hlinksldjump"/>
            </a:rPr>
            <a:t>положение</a:t>
          </a:r>
          <a:endParaRPr lang="ru-RU" b="1" i="1" dirty="0">
            <a:solidFill>
              <a:schemeClr val="tx1"/>
            </a:solidFill>
          </a:endParaRPr>
        </a:p>
      </dgm:t>
    </dgm:pt>
    <dgm:pt modelId="{0779A742-0BB8-4D90-8F8B-D907443A7228}" type="parTrans" cxnId="{2F4F72FD-115A-4ED4-9057-B89E8CEBB8F8}">
      <dgm:prSet/>
      <dgm:spPr/>
      <dgm:t>
        <a:bodyPr/>
        <a:lstStyle/>
        <a:p>
          <a:endParaRPr lang="ru-RU"/>
        </a:p>
      </dgm:t>
    </dgm:pt>
    <dgm:pt modelId="{283BBD0D-6CF9-4234-BE73-459FE9FEFF8D}" type="sibTrans" cxnId="{2F4F72FD-115A-4ED4-9057-B89E8CEBB8F8}">
      <dgm:prSet/>
      <dgm:spPr/>
      <dgm:t>
        <a:bodyPr/>
        <a:lstStyle/>
        <a:p>
          <a:endParaRPr lang="ru-RU"/>
        </a:p>
      </dgm:t>
    </dgm:pt>
    <dgm:pt modelId="{6E99EBE3-65CB-495C-B92F-DBF86147F1E7}">
      <dgm:prSet phldrT="[Текст]" custT="1"/>
      <dgm:spPr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ru-RU" sz="2400" b="1" i="1" dirty="0">
              <a:solidFill>
                <a:schemeClr val="tx1">
                  <a:lumMod val="95000"/>
                  <a:lumOff val="5000"/>
                </a:schemeClr>
              </a:solidFill>
              <a:hlinkClick xmlns:r="http://schemas.openxmlformats.org/officeDocument/2006/relationships" r:id="rId2" action="ppaction://hlinksldjump"/>
            </a:rPr>
            <a:t>климат</a:t>
          </a:r>
          <a:endParaRPr lang="ru-RU" sz="2400" b="1" i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64CDBC3-D14A-435E-8A4D-4E7B52C3C447}" type="parTrans" cxnId="{5471B6C6-80E2-4A77-A8DB-9DF71710D385}">
      <dgm:prSet/>
      <dgm:spPr/>
      <dgm:t>
        <a:bodyPr/>
        <a:lstStyle/>
        <a:p>
          <a:endParaRPr lang="ru-RU"/>
        </a:p>
      </dgm:t>
    </dgm:pt>
    <dgm:pt modelId="{E98EEF71-0761-4C07-83EB-E673D9ADFE66}" type="sibTrans" cxnId="{5471B6C6-80E2-4A77-A8DB-9DF71710D385}">
      <dgm:prSet/>
      <dgm:spPr/>
      <dgm:t>
        <a:bodyPr/>
        <a:lstStyle/>
        <a:p>
          <a:endParaRPr lang="ru-RU"/>
        </a:p>
      </dgm:t>
    </dgm:pt>
    <dgm:pt modelId="{746AA6DA-C503-40C9-AF3F-AE6AB5906F66}">
      <dgm:prSet phldrT="[Текст]"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ru-RU" sz="2400" b="1" i="1" dirty="0">
              <a:solidFill>
                <a:schemeClr val="tx1">
                  <a:lumMod val="95000"/>
                  <a:lumOff val="5000"/>
                </a:schemeClr>
              </a:solidFill>
              <a:hlinkClick xmlns:r="http://schemas.openxmlformats.org/officeDocument/2006/relationships" r:id="rId3" action="ppaction://hlinksldjump"/>
            </a:rPr>
            <a:t>растения</a:t>
          </a:r>
          <a:endParaRPr lang="ru-RU" sz="2400" b="1" i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BC0802BD-98A5-4BE1-AD89-987AD4D10D9C}" type="parTrans" cxnId="{B1962DE5-D7BB-4871-8F89-B394E2767841}">
      <dgm:prSet/>
      <dgm:spPr/>
      <dgm:t>
        <a:bodyPr/>
        <a:lstStyle/>
        <a:p>
          <a:endParaRPr lang="ru-RU"/>
        </a:p>
      </dgm:t>
    </dgm:pt>
    <dgm:pt modelId="{52931A6D-5DB2-485B-A060-793A1A4A6734}" type="sibTrans" cxnId="{B1962DE5-D7BB-4871-8F89-B394E2767841}">
      <dgm:prSet/>
      <dgm:spPr/>
      <dgm:t>
        <a:bodyPr/>
        <a:lstStyle/>
        <a:p>
          <a:endParaRPr lang="ru-RU"/>
        </a:p>
      </dgm:t>
    </dgm:pt>
    <dgm:pt modelId="{A89AA8AE-5175-4C4A-BB88-6E78033A841B}">
      <dgm:prSet phldrT="[Текст]" custT="1"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ru-RU" sz="2400" b="1" i="1" dirty="0">
              <a:solidFill>
                <a:schemeClr val="tx1">
                  <a:lumMod val="95000"/>
                  <a:lumOff val="5000"/>
                </a:schemeClr>
              </a:solidFill>
              <a:hlinkClick xmlns:r="http://schemas.openxmlformats.org/officeDocument/2006/relationships" r:id="rId4" action="ppaction://hlinksldjump"/>
            </a:rPr>
            <a:t>животные</a:t>
          </a:r>
          <a:endParaRPr lang="ru-RU" sz="2400" b="1" i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8518556-3B5D-4F9A-A11B-C02DAA324944}" type="parTrans" cxnId="{804371C5-F8C2-4F7C-B41E-063564881B73}">
      <dgm:prSet/>
      <dgm:spPr/>
      <dgm:t>
        <a:bodyPr/>
        <a:lstStyle/>
        <a:p>
          <a:endParaRPr lang="ru-RU"/>
        </a:p>
      </dgm:t>
    </dgm:pt>
    <dgm:pt modelId="{3CF71B15-C5AF-4E58-810E-CE6F12262CAA}" type="sibTrans" cxnId="{804371C5-F8C2-4F7C-B41E-063564881B73}">
      <dgm:prSet/>
      <dgm:spPr/>
      <dgm:t>
        <a:bodyPr/>
        <a:lstStyle/>
        <a:p>
          <a:endParaRPr lang="ru-RU"/>
        </a:p>
      </dgm:t>
    </dgm:pt>
    <dgm:pt modelId="{688885AE-2C87-47A7-9349-C7FDBBA38FB8}">
      <dgm:prSet phldrT="[Текст]"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2400" b="1" i="1" dirty="0">
              <a:solidFill>
                <a:schemeClr val="tx1">
                  <a:lumMod val="95000"/>
                  <a:lumOff val="5000"/>
                </a:schemeClr>
              </a:solidFill>
              <a:hlinkClick xmlns:r="http://schemas.openxmlformats.org/officeDocument/2006/relationships" r:id="rId5" action="ppaction://hlinksldjump"/>
            </a:rPr>
            <a:t>почвы</a:t>
          </a:r>
          <a:endParaRPr lang="ru-RU" sz="2400" b="1" i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67D5DF12-99A9-4877-B4A8-35610D8AB1AB}" type="parTrans" cxnId="{21928853-31BD-43D9-BA80-77C9098D7FF0}">
      <dgm:prSet/>
      <dgm:spPr/>
      <dgm:t>
        <a:bodyPr/>
        <a:lstStyle/>
        <a:p>
          <a:endParaRPr lang="ru-RU"/>
        </a:p>
      </dgm:t>
    </dgm:pt>
    <dgm:pt modelId="{48D08CEE-4D10-4D68-BEF8-957E38D13C36}" type="sibTrans" cxnId="{21928853-31BD-43D9-BA80-77C9098D7FF0}">
      <dgm:prSet/>
      <dgm:spPr/>
      <dgm:t>
        <a:bodyPr/>
        <a:lstStyle/>
        <a:p>
          <a:endParaRPr lang="ru-RU"/>
        </a:p>
      </dgm:t>
    </dgm:pt>
    <dgm:pt modelId="{10A5542B-87A4-4803-9F29-0E5DB7A13330}" type="pres">
      <dgm:prSet presAssocID="{2FCC5486-9D23-4B68-8EA2-65DCFB548C4D}" presName="cycle" presStyleCnt="0">
        <dgm:presLayoutVars>
          <dgm:dir/>
          <dgm:resizeHandles val="exact"/>
        </dgm:presLayoutVars>
      </dgm:prSet>
      <dgm:spPr/>
    </dgm:pt>
    <dgm:pt modelId="{C72B2DEE-5A69-493E-B1D7-C1EE482CE971}" type="pres">
      <dgm:prSet presAssocID="{31A32055-5557-47C8-80FE-DF29D59A2B09}" presName="node" presStyleLbl="node1" presStyleIdx="0" presStyleCnt="5">
        <dgm:presLayoutVars>
          <dgm:bulletEnabled val="1"/>
        </dgm:presLayoutVars>
      </dgm:prSet>
      <dgm:spPr/>
    </dgm:pt>
    <dgm:pt modelId="{6F978D7C-9F7B-4707-BEA9-1A9CF95E6551}" type="pres">
      <dgm:prSet presAssocID="{31A32055-5557-47C8-80FE-DF29D59A2B09}" presName="spNode" presStyleCnt="0"/>
      <dgm:spPr/>
    </dgm:pt>
    <dgm:pt modelId="{2CD4B7F6-E857-4CB8-BD15-D929417A77D6}" type="pres">
      <dgm:prSet presAssocID="{283BBD0D-6CF9-4234-BE73-459FE9FEFF8D}" presName="sibTrans" presStyleLbl="sibTrans1D1" presStyleIdx="0" presStyleCnt="5"/>
      <dgm:spPr/>
    </dgm:pt>
    <dgm:pt modelId="{E7382DBF-0B17-44E7-AF6B-3EDB2DD6EB8F}" type="pres">
      <dgm:prSet presAssocID="{6E99EBE3-65CB-495C-B92F-DBF86147F1E7}" presName="node" presStyleLbl="node1" presStyleIdx="1" presStyleCnt="5">
        <dgm:presLayoutVars>
          <dgm:bulletEnabled val="1"/>
        </dgm:presLayoutVars>
      </dgm:prSet>
      <dgm:spPr/>
    </dgm:pt>
    <dgm:pt modelId="{F37590A6-1EFC-4C20-B20D-C430360433DD}" type="pres">
      <dgm:prSet presAssocID="{6E99EBE3-65CB-495C-B92F-DBF86147F1E7}" presName="spNode" presStyleCnt="0"/>
      <dgm:spPr/>
    </dgm:pt>
    <dgm:pt modelId="{789AC404-BD0F-4480-BE22-EA37F23AA824}" type="pres">
      <dgm:prSet presAssocID="{E98EEF71-0761-4C07-83EB-E673D9ADFE66}" presName="sibTrans" presStyleLbl="sibTrans1D1" presStyleIdx="1" presStyleCnt="5"/>
      <dgm:spPr/>
    </dgm:pt>
    <dgm:pt modelId="{B80442A4-C410-4F50-872D-5088E6A28040}" type="pres">
      <dgm:prSet presAssocID="{746AA6DA-C503-40C9-AF3F-AE6AB5906F66}" presName="node" presStyleLbl="node1" presStyleIdx="2" presStyleCnt="5">
        <dgm:presLayoutVars>
          <dgm:bulletEnabled val="1"/>
        </dgm:presLayoutVars>
      </dgm:prSet>
      <dgm:spPr/>
    </dgm:pt>
    <dgm:pt modelId="{85160370-47D0-436F-A986-39C8E35DBF1D}" type="pres">
      <dgm:prSet presAssocID="{746AA6DA-C503-40C9-AF3F-AE6AB5906F66}" presName="spNode" presStyleCnt="0"/>
      <dgm:spPr/>
    </dgm:pt>
    <dgm:pt modelId="{00558ECA-5E21-40D1-AA8C-30EC472D627E}" type="pres">
      <dgm:prSet presAssocID="{52931A6D-5DB2-485B-A060-793A1A4A6734}" presName="sibTrans" presStyleLbl="sibTrans1D1" presStyleIdx="2" presStyleCnt="5"/>
      <dgm:spPr/>
    </dgm:pt>
    <dgm:pt modelId="{0BC06804-4436-47A8-83A8-72B742362F76}" type="pres">
      <dgm:prSet presAssocID="{A89AA8AE-5175-4C4A-BB88-6E78033A841B}" presName="node" presStyleLbl="node1" presStyleIdx="3" presStyleCnt="5">
        <dgm:presLayoutVars>
          <dgm:bulletEnabled val="1"/>
        </dgm:presLayoutVars>
      </dgm:prSet>
      <dgm:spPr/>
    </dgm:pt>
    <dgm:pt modelId="{C1D41F2E-3F64-41A8-B91F-9CC5796BB952}" type="pres">
      <dgm:prSet presAssocID="{A89AA8AE-5175-4C4A-BB88-6E78033A841B}" presName="spNode" presStyleCnt="0"/>
      <dgm:spPr/>
    </dgm:pt>
    <dgm:pt modelId="{0086C7A2-EFC1-417F-8283-6AB5BABBA70E}" type="pres">
      <dgm:prSet presAssocID="{3CF71B15-C5AF-4E58-810E-CE6F12262CAA}" presName="sibTrans" presStyleLbl="sibTrans1D1" presStyleIdx="3" presStyleCnt="5"/>
      <dgm:spPr/>
    </dgm:pt>
    <dgm:pt modelId="{AA251F52-7EB3-4BA6-83F8-4A518EF40F5C}" type="pres">
      <dgm:prSet presAssocID="{688885AE-2C87-47A7-9349-C7FDBBA38FB8}" presName="node" presStyleLbl="node1" presStyleIdx="4" presStyleCnt="5">
        <dgm:presLayoutVars>
          <dgm:bulletEnabled val="1"/>
        </dgm:presLayoutVars>
      </dgm:prSet>
      <dgm:spPr/>
    </dgm:pt>
    <dgm:pt modelId="{167701C6-5889-457E-8BB8-27B63CA0EF45}" type="pres">
      <dgm:prSet presAssocID="{688885AE-2C87-47A7-9349-C7FDBBA38FB8}" presName="spNode" presStyleCnt="0"/>
      <dgm:spPr/>
    </dgm:pt>
    <dgm:pt modelId="{80D7C5CF-A7A1-4848-9C8A-E4BDA0BF51CA}" type="pres">
      <dgm:prSet presAssocID="{48D08CEE-4D10-4D68-BEF8-957E38D13C36}" presName="sibTrans" presStyleLbl="sibTrans1D1" presStyleIdx="4" presStyleCnt="5"/>
      <dgm:spPr/>
    </dgm:pt>
  </dgm:ptLst>
  <dgm:cxnLst>
    <dgm:cxn modelId="{5471B6C6-80E2-4A77-A8DB-9DF71710D385}" srcId="{2FCC5486-9D23-4B68-8EA2-65DCFB548C4D}" destId="{6E99EBE3-65CB-495C-B92F-DBF86147F1E7}" srcOrd="1" destOrd="0" parTransId="{364CDBC3-D14A-435E-8A4D-4E7B52C3C447}" sibTransId="{E98EEF71-0761-4C07-83EB-E673D9ADFE66}"/>
    <dgm:cxn modelId="{21928853-31BD-43D9-BA80-77C9098D7FF0}" srcId="{2FCC5486-9D23-4B68-8EA2-65DCFB548C4D}" destId="{688885AE-2C87-47A7-9349-C7FDBBA38FB8}" srcOrd="4" destOrd="0" parTransId="{67D5DF12-99A9-4877-B4A8-35610D8AB1AB}" sibTransId="{48D08CEE-4D10-4D68-BEF8-957E38D13C36}"/>
    <dgm:cxn modelId="{F3EDF13D-4775-4504-8467-F6D51C2DFB11}" type="presOf" srcId="{52931A6D-5DB2-485B-A060-793A1A4A6734}" destId="{00558ECA-5E21-40D1-AA8C-30EC472D627E}" srcOrd="0" destOrd="0" presId="urn:microsoft.com/office/officeart/2005/8/layout/cycle6"/>
    <dgm:cxn modelId="{B4F039FE-8355-4DAD-9959-B6F425645CE9}" type="presOf" srcId="{3CF71B15-C5AF-4E58-810E-CE6F12262CAA}" destId="{0086C7A2-EFC1-417F-8283-6AB5BABBA70E}" srcOrd="0" destOrd="0" presId="urn:microsoft.com/office/officeart/2005/8/layout/cycle6"/>
    <dgm:cxn modelId="{FBD07802-5AB2-451A-A379-EEB0468D743D}" type="presOf" srcId="{6E99EBE3-65CB-495C-B92F-DBF86147F1E7}" destId="{E7382DBF-0B17-44E7-AF6B-3EDB2DD6EB8F}" srcOrd="0" destOrd="0" presId="urn:microsoft.com/office/officeart/2005/8/layout/cycle6"/>
    <dgm:cxn modelId="{2F4F72FD-115A-4ED4-9057-B89E8CEBB8F8}" srcId="{2FCC5486-9D23-4B68-8EA2-65DCFB548C4D}" destId="{31A32055-5557-47C8-80FE-DF29D59A2B09}" srcOrd="0" destOrd="0" parTransId="{0779A742-0BB8-4D90-8F8B-D907443A7228}" sibTransId="{283BBD0D-6CF9-4234-BE73-459FE9FEFF8D}"/>
    <dgm:cxn modelId="{A3940888-FD31-49F3-93FE-6016C57E1ED6}" type="presOf" srcId="{E98EEF71-0761-4C07-83EB-E673D9ADFE66}" destId="{789AC404-BD0F-4480-BE22-EA37F23AA824}" srcOrd="0" destOrd="0" presId="urn:microsoft.com/office/officeart/2005/8/layout/cycle6"/>
    <dgm:cxn modelId="{B1962DE5-D7BB-4871-8F89-B394E2767841}" srcId="{2FCC5486-9D23-4B68-8EA2-65DCFB548C4D}" destId="{746AA6DA-C503-40C9-AF3F-AE6AB5906F66}" srcOrd="2" destOrd="0" parTransId="{BC0802BD-98A5-4BE1-AD89-987AD4D10D9C}" sibTransId="{52931A6D-5DB2-485B-A060-793A1A4A6734}"/>
    <dgm:cxn modelId="{88F2BD29-4CEF-4AC3-8D7A-BB6265679301}" type="presOf" srcId="{2FCC5486-9D23-4B68-8EA2-65DCFB548C4D}" destId="{10A5542B-87A4-4803-9F29-0E5DB7A13330}" srcOrd="0" destOrd="0" presId="urn:microsoft.com/office/officeart/2005/8/layout/cycle6"/>
    <dgm:cxn modelId="{530167C9-40AA-4564-8DA7-EFB1A3EF421E}" type="presOf" srcId="{283BBD0D-6CF9-4234-BE73-459FE9FEFF8D}" destId="{2CD4B7F6-E857-4CB8-BD15-D929417A77D6}" srcOrd="0" destOrd="0" presId="urn:microsoft.com/office/officeart/2005/8/layout/cycle6"/>
    <dgm:cxn modelId="{3D27739C-967B-464F-8156-5D040B0E8778}" type="presOf" srcId="{A89AA8AE-5175-4C4A-BB88-6E78033A841B}" destId="{0BC06804-4436-47A8-83A8-72B742362F76}" srcOrd="0" destOrd="0" presId="urn:microsoft.com/office/officeart/2005/8/layout/cycle6"/>
    <dgm:cxn modelId="{E8FB3753-9F70-42D7-9E01-6E37D82A2052}" type="presOf" srcId="{48D08CEE-4D10-4D68-BEF8-957E38D13C36}" destId="{80D7C5CF-A7A1-4848-9C8A-E4BDA0BF51CA}" srcOrd="0" destOrd="0" presId="urn:microsoft.com/office/officeart/2005/8/layout/cycle6"/>
    <dgm:cxn modelId="{4170D6E1-1526-4339-BD15-5C9AF97D1405}" type="presOf" srcId="{688885AE-2C87-47A7-9349-C7FDBBA38FB8}" destId="{AA251F52-7EB3-4BA6-83F8-4A518EF40F5C}" srcOrd="0" destOrd="0" presId="urn:microsoft.com/office/officeart/2005/8/layout/cycle6"/>
    <dgm:cxn modelId="{804371C5-F8C2-4F7C-B41E-063564881B73}" srcId="{2FCC5486-9D23-4B68-8EA2-65DCFB548C4D}" destId="{A89AA8AE-5175-4C4A-BB88-6E78033A841B}" srcOrd="3" destOrd="0" parTransId="{38518556-3B5D-4F9A-A11B-C02DAA324944}" sibTransId="{3CF71B15-C5AF-4E58-810E-CE6F12262CAA}"/>
    <dgm:cxn modelId="{EBE19B53-5CC7-4E0C-8BA1-104D7FF07574}" type="presOf" srcId="{31A32055-5557-47C8-80FE-DF29D59A2B09}" destId="{C72B2DEE-5A69-493E-B1D7-C1EE482CE971}" srcOrd="0" destOrd="0" presId="urn:microsoft.com/office/officeart/2005/8/layout/cycle6"/>
    <dgm:cxn modelId="{773567AA-D35F-4697-889D-CC9D04E3228A}" type="presOf" srcId="{746AA6DA-C503-40C9-AF3F-AE6AB5906F66}" destId="{B80442A4-C410-4F50-872D-5088E6A28040}" srcOrd="0" destOrd="0" presId="urn:microsoft.com/office/officeart/2005/8/layout/cycle6"/>
    <dgm:cxn modelId="{B325FEF6-48B5-4F36-B44E-DAEABFD06A28}" type="presParOf" srcId="{10A5542B-87A4-4803-9F29-0E5DB7A13330}" destId="{C72B2DEE-5A69-493E-B1D7-C1EE482CE971}" srcOrd="0" destOrd="0" presId="urn:microsoft.com/office/officeart/2005/8/layout/cycle6"/>
    <dgm:cxn modelId="{0057FD2F-276E-40C2-B5F8-CAC1D460696D}" type="presParOf" srcId="{10A5542B-87A4-4803-9F29-0E5DB7A13330}" destId="{6F978D7C-9F7B-4707-BEA9-1A9CF95E6551}" srcOrd="1" destOrd="0" presId="urn:microsoft.com/office/officeart/2005/8/layout/cycle6"/>
    <dgm:cxn modelId="{34C44AAB-BEC8-4666-8DBD-D9C6F312B238}" type="presParOf" srcId="{10A5542B-87A4-4803-9F29-0E5DB7A13330}" destId="{2CD4B7F6-E857-4CB8-BD15-D929417A77D6}" srcOrd="2" destOrd="0" presId="urn:microsoft.com/office/officeart/2005/8/layout/cycle6"/>
    <dgm:cxn modelId="{38F01414-023E-4011-9BCD-E7EC686D5FFA}" type="presParOf" srcId="{10A5542B-87A4-4803-9F29-0E5DB7A13330}" destId="{E7382DBF-0B17-44E7-AF6B-3EDB2DD6EB8F}" srcOrd="3" destOrd="0" presId="urn:microsoft.com/office/officeart/2005/8/layout/cycle6"/>
    <dgm:cxn modelId="{F37A5C75-53CC-4B5F-BE97-9CA85B72438E}" type="presParOf" srcId="{10A5542B-87A4-4803-9F29-0E5DB7A13330}" destId="{F37590A6-1EFC-4C20-B20D-C430360433DD}" srcOrd="4" destOrd="0" presId="urn:microsoft.com/office/officeart/2005/8/layout/cycle6"/>
    <dgm:cxn modelId="{D400C684-5A9E-470A-BC31-A31CE592272A}" type="presParOf" srcId="{10A5542B-87A4-4803-9F29-0E5DB7A13330}" destId="{789AC404-BD0F-4480-BE22-EA37F23AA824}" srcOrd="5" destOrd="0" presId="urn:microsoft.com/office/officeart/2005/8/layout/cycle6"/>
    <dgm:cxn modelId="{1446BCCF-7F90-43DF-94E8-C5CAC56D0692}" type="presParOf" srcId="{10A5542B-87A4-4803-9F29-0E5DB7A13330}" destId="{B80442A4-C410-4F50-872D-5088E6A28040}" srcOrd="6" destOrd="0" presId="urn:microsoft.com/office/officeart/2005/8/layout/cycle6"/>
    <dgm:cxn modelId="{C9F74F40-BCBD-4E65-92AE-A2AA731CC672}" type="presParOf" srcId="{10A5542B-87A4-4803-9F29-0E5DB7A13330}" destId="{85160370-47D0-436F-A986-39C8E35DBF1D}" srcOrd="7" destOrd="0" presId="urn:microsoft.com/office/officeart/2005/8/layout/cycle6"/>
    <dgm:cxn modelId="{65B24B1A-1007-4069-A653-EF98360CB6A7}" type="presParOf" srcId="{10A5542B-87A4-4803-9F29-0E5DB7A13330}" destId="{00558ECA-5E21-40D1-AA8C-30EC472D627E}" srcOrd="8" destOrd="0" presId="urn:microsoft.com/office/officeart/2005/8/layout/cycle6"/>
    <dgm:cxn modelId="{0964D8CE-388C-4E38-BB06-89666EFA7CC5}" type="presParOf" srcId="{10A5542B-87A4-4803-9F29-0E5DB7A13330}" destId="{0BC06804-4436-47A8-83A8-72B742362F76}" srcOrd="9" destOrd="0" presId="urn:microsoft.com/office/officeart/2005/8/layout/cycle6"/>
    <dgm:cxn modelId="{6E5A9EF9-85F4-4361-9B98-2F0712D6798D}" type="presParOf" srcId="{10A5542B-87A4-4803-9F29-0E5DB7A13330}" destId="{C1D41F2E-3F64-41A8-B91F-9CC5796BB952}" srcOrd="10" destOrd="0" presId="urn:microsoft.com/office/officeart/2005/8/layout/cycle6"/>
    <dgm:cxn modelId="{509C149D-C309-458C-A484-B27994A9DFF1}" type="presParOf" srcId="{10A5542B-87A4-4803-9F29-0E5DB7A13330}" destId="{0086C7A2-EFC1-417F-8283-6AB5BABBA70E}" srcOrd="11" destOrd="0" presId="urn:microsoft.com/office/officeart/2005/8/layout/cycle6"/>
    <dgm:cxn modelId="{E9840EF8-2D35-4356-AF69-E6AC1521F8F4}" type="presParOf" srcId="{10A5542B-87A4-4803-9F29-0E5DB7A13330}" destId="{AA251F52-7EB3-4BA6-83F8-4A518EF40F5C}" srcOrd="12" destOrd="0" presId="urn:microsoft.com/office/officeart/2005/8/layout/cycle6"/>
    <dgm:cxn modelId="{E142CAF2-705E-4E16-8641-F8E87DA5848C}" type="presParOf" srcId="{10A5542B-87A4-4803-9F29-0E5DB7A13330}" destId="{167701C6-5889-457E-8BB8-27B63CA0EF45}" srcOrd="13" destOrd="0" presId="urn:microsoft.com/office/officeart/2005/8/layout/cycle6"/>
    <dgm:cxn modelId="{336EE5A5-C04A-4786-9447-B1BF2BDE26AE}" type="presParOf" srcId="{10A5542B-87A4-4803-9F29-0E5DB7A13330}" destId="{80D7C5CF-A7A1-4848-9C8A-E4BDA0BF51CA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A563B3-7DEF-4696-BC61-10DBEAD6D79E}">
      <dsp:nvSpPr>
        <dsp:cNvPr id="0" name=""/>
        <dsp:cNvSpPr/>
      </dsp:nvSpPr>
      <dsp:spPr>
        <a:xfrm>
          <a:off x="2171054" y="764799"/>
          <a:ext cx="4768214" cy="4768214"/>
        </a:xfrm>
        <a:prstGeom prst="blockArc">
          <a:avLst>
            <a:gd name="adj1" fmla="val 11955642"/>
            <a:gd name="adj2" fmla="val 16493878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AE546D3-EE3E-4BE8-BF06-98FF995B73EC}">
      <dsp:nvSpPr>
        <dsp:cNvPr id="0" name=""/>
        <dsp:cNvSpPr/>
      </dsp:nvSpPr>
      <dsp:spPr>
        <a:xfrm>
          <a:off x="2187423" y="716245"/>
          <a:ext cx="4768214" cy="4768214"/>
        </a:xfrm>
        <a:prstGeom prst="blockArc">
          <a:avLst>
            <a:gd name="adj1" fmla="val 7560000"/>
            <a:gd name="adj2" fmla="val 1188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24C558-A1A5-4504-94A2-BD43D9E485CB}">
      <dsp:nvSpPr>
        <dsp:cNvPr id="0" name=""/>
        <dsp:cNvSpPr/>
      </dsp:nvSpPr>
      <dsp:spPr>
        <a:xfrm>
          <a:off x="2187423" y="716245"/>
          <a:ext cx="4768214" cy="4768214"/>
        </a:xfrm>
        <a:prstGeom prst="blockArc">
          <a:avLst>
            <a:gd name="adj1" fmla="val 3240000"/>
            <a:gd name="adj2" fmla="val 756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716B96-FDB7-4B81-AF8D-B409D8C4CEE6}">
      <dsp:nvSpPr>
        <dsp:cNvPr id="0" name=""/>
        <dsp:cNvSpPr/>
      </dsp:nvSpPr>
      <dsp:spPr>
        <a:xfrm>
          <a:off x="2274627" y="655873"/>
          <a:ext cx="4768214" cy="4768214"/>
        </a:xfrm>
        <a:prstGeom prst="blockArc">
          <a:avLst>
            <a:gd name="adj1" fmla="val 20477203"/>
            <a:gd name="adj2" fmla="val 3396586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9D3F9F8-3ED0-46D1-97DA-DAF1C0927D5A}">
      <dsp:nvSpPr>
        <dsp:cNvPr id="0" name=""/>
        <dsp:cNvSpPr/>
      </dsp:nvSpPr>
      <dsp:spPr>
        <a:xfrm>
          <a:off x="2317724" y="772719"/>
          <a:ext cx="4768214" cy="4768214"/>
        </a:xfrm>
        <a:prstGeom prst="blockArc">
          <a:avLst>
            <a:gd name="adj1" fmla="val 16277010"/>
            <a:gd name="adj2" fmla="val 20293333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EF012B-AAE9-478B-8CBA-1FB6A8179164}">
      <dsp:nvSpPr>
        <dsp:cNvPr id="0" name=""/>
        <dsp:cNvSpPr/>
      </dsp:nvSpPr>
      <dsp:spPr>
        <a:xfrm>
          <a:off x="3473179" y="2002001"/>
          <a:ext cx="2196703" cy="219670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i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Природная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i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зона</a:t>
          </a:r>
        </a:p>
      </dsp:txBody>
      <dsp:txXfrm>
        <a:off x="3794879" y="2323701"/>
        <a:ext cx="1553303" cy="1553303"/>
      </dsp:txXfrm>
    </dsp:sp>
    <dsp:sp modelId="{84583626-940D-4BD1-9085-0F50D8E50B42}">
      <dsp:nvSpPr>
        <dsp:cNvPr id="0" name=""/>
        <dsp:cNvSpPr/>
      </dsp:nvSpPr>
      <dsp:spPr>
        <a:xfrm>
          <a:off x="3869659" y="54432"/>
          <a:ext cx="1768668" cy="1548456"/>
        </a:xfrm>
        <a:prstGeom prst="ellipse">
          <a:avLst/>
        </a:prstGeom>
        <a:solidFill>
          <a:srgbClr val="99CCFF"/>
        </a:solidFill>
        <a:ln>
          <a:solidFill>
            <a:srgbClr val="99CCFF"/>
          </a:solidFill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i="1" u="none" kern="12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Геогра</a:t>
          </a:r>
          <a:r>
            <a:rPr lang="ru-RU" sz="1800" b="1" i="1" u="none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i="1" u="none" kern="12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фическое</a:t>
          </a:r>
          <a:endParaRPr lang="ru-RU" sz="1800" b="1" i="1" u="none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i="1" u="none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положение</a:t>
          </a:r>
        </a:p>
      </dsp:txBody>
      <dsp:txXfrm>
        <a:off x="4128674" y="281198"/>
        <a:ext cx="1250638" cy="1094924"/>
      </dsp:txXfrm>
    </dsp:sp>
    <dsp:sp modelId="{EA66B2D2-9AE3-44FB-ADD4-A8C477E41AEB}">
      <dsp:nvSpPr>
        <dsp:cNvPr id="0" name=""/>
        <dsp:cNvSpPr/>
      </dsp:nvSpPr>
      <dsp:spPr>
        <a:xfrm>
          <a:off x="5944069" y="1523995"/>
          <a:ext cx="1840617" cy="1537692"/>
        </a:xfrm>
        <a:prstGeom prst="ellipse">
          <a:avLst/>
        </a:prstGeom>
        <a:solidFill>
          <a:srgbClr val="00B05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i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климат</a:t>
          </a:r>
        </a:p>
      </dsp:txBody>
      <dsp:txXfrm>
        <a:off x="6213621" y="1749185"/>
        <a:ext cx="1301513" cy="1087312"/>
      </dsp:txXfrm>
    </dsp:sp>
    <dsp:sp modelId="{7C27AA93-F49D-4182-A34E-3DE10EAE92BE}">
      <dsp:nvSpPr>
        <dsp:cNvPr id="0" name=""/>
        <dsp:cNvSpPr/>
      </dsp:nvSpPr>
      <dsp:spPr>
        <a:xfrm>
          <a:off x="5023141" y="4225070"/>
          <a:ext cx="1834389" cy="1518563"/>
        </a:xfrm>
        <a:prstGeom prst="ellipse">
          <a:avLst/>
        </a:prstGeom>
        <a:solidFill>
          <a:srgbClr val="92D05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i="1" kern="12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Раститель-ный</a:t>
          </a:r>
          <a:r>
            <a:rPr lang="ru-RU" sz="2000" b="1" i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мир</a:t>
          </a:r>
        </a:p>
      </dsp:txBody>
      <dsp:txXfrm>
        <a:off x="5291781" y="4447458"/>
        <a:ext cx="1297109" cy="1073787"/>
      </dsp:txXfrm>
    </dsp:sp>
    <dsp:sp modelId="{C3A811F8-DCD6-44CA-82CD-8C445A39919E}">
      <dsp:nvSpPr>
        <dsp:cNvPr id="0" name=""/>
        <dsp:cNvSpPr/>
      </dsp:nvSpPr>
      <dsp:spPr>
        <a:xfrm>
          <a:off x="2285530" y="4191002"/>
          <a:ext cx="1834389" cy="1586698"/>
        </a:xfrm>
        <a:prstGeom prst="ellipse">
          <a:avLst/>
        </a:prstGeom>
        <a:solidFill>
          <a:srgbClr val="EB7C21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i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Животный мир</a:t>
          </a:r>
        </a:p>
      </dsp:txBody>
      <dsp:txXfrm>
        <a:off x="2554170" y="4423369"/>
        <a:ext cx="1297109" cy="1121964"/>
      </dsp:txXfrm>
    </dsp:sp>
    <dsp:sp modelId="{82971989-3579-4A8C-9A97-7228503E02DB}">
      <dsp:nvSpPr>
        <dsp:cNvPr id="0" name=""/>
        <dsp:cNvSpPr/>
      </dsp:nvSpPr>
      <dsp:spPr>
        <a:xfrm>
          <a:off x="1437386" y="1447804"/>
          <a:ext cx="1838741" cy="1865851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i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почвы</a:t>
          </a:r>
        </a:p>
      </dsp:txBody>
      <dsp:txXfrm>
        <a:off x="1706663" y="1721052"/>
        <a:ext cx="1300187" cy="131935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B2DEE-5A69-493E-B1D7-C1EE482CE971}">
      <dsp:nvSpPr>
        <dsp:cNvPr id="0" name=""/>
        <dsp:cNvSpPr/>
      </dsp:nvSpPr>
      <dsp:spPr>
        <a:xfrm>
          <a:off x="3190409" y="3635"/>
          <a:ext cx="2077380" cy="135029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i="1" kern="1200" dirty="0">
              <a:solidFill>
                <a:schemeClr val="tx1"/>
              </a:solidFill>
              <a:hlinkClick xmlns:r="http://schemas.openxmlformats.org/officeDocument/2006/relationships" r:id="" action="ppaction://hlinksldjump"/>
            </a:rPr>
            <a:t>Географическое</a:t>
          </a:r>
          <a:r>
            <a:rPr lang="ru-RU" sz="2000" b="1" i="1" kern="1200" dirty="0">
              <a:solidFill>
                <a:schemeClr val="tx1"/>
              </a:solidFill>
            </a:rPr>
            <a:t> </a:t>
          </a:r>
          <a:r>
            <a:rPr lang="ru-RU" sz="2000" b="1" i="1" kern="1200" dirty="0">
              <a:solidFill>
                <a:schemeClr val="tx1"/>
              </a:solidFill>
              <a:hlinkClick xmlns:r="http://schemas.openxmlformats.org/officeDocument/2006/relationships" r:id="" action="ppaction://hlinksldjump"/>
            </a:rPr>
            <a:t>положение</a:t>
          </a:r>
          <a:endParaRPr lang="ru-RU" sz="2000" b="1" i="1" kern="1200" dirty="0">
            <a:solidFill>
              <a:schemeClr val="tx1"/>
            </a:solidFill>
          </a:endParaRPr>
        </a:p>
      </dsp:txBody>
      <dsp:txXfrm>
        <a:off x="3256325" y="69551"/>
        <a:ext cx="1945548" cy="1218465"/>
      </dsp:txXfrm>
    </dsp:sp>
    <dsp:sp modelId="{2CD4B7F6-E857-4CB8-BD15-D929417A77D6}">
      <dsp:nvSpPr>
        <dsp:cNvPr id="0" name=""/>
        <dsp:cNvSpPr/>
      </dsp:nvSpPr>
      <dsp:spPr>
        <a:xfrm>
          <a:off x="1532652" y="678783"/>
          <a:ext cx="5392895" cy="5392895"/>
        </a:xfrm>
        <a:custGeom>
          <a:avLst/>
          <a:gdLst/>
          <a:ahLst/>
          <a:cxnLst/>
          <a:rect l="0" t="0" r="0" b="0"/>
          <a:pathLst>
            <a:path>
              <a:moveTo>
                <a:pt x="3749392" y="214082"/>
              </a:moveTo>
              <a:arcTo wR="2696447" hR="2696447" stAng="17579112" swAng="1960307"/>
            </a:path>
          </a:pathLst>
        </a:custGeom>
        <a:noFill/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382DBF-0B17-44E7-AF6B-3EDB2DD6EB8F}">
      <dsp:nvSpPr>
        <dsp:cNvPr id="0" name=""/>
        <dsp:cNvSpPr/>
      </dsp:nvSpPr>
      <dsp:spPr>
        <a:xfrm>
          <a:off x="5754883" y="1866834"/>
          <a:ext cx="2077380" cy="135029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i="1" kern="1200" dirty="0">
              <a:solidFill>
                <a:schemeClr val="tx1">
                  <a:lumMod val="95000"/>
                  <a:lumOff val="5000"/>
                </a:schemeClr>
              </a:solidFill>
              <a:hlinkClick xmlns:r="http://schemas.openxmlformats.org/officeDocument/2006/relationships" r:id="" action="ppaction://hlinksldjump"/>
            </a:rPr>
            <a:t>климат</a:t>
          </a:r>
          <a:endParaRPr lang="ru-RU" sz="2400" b="1" i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5820799" y="1932750"/>
        <a:ext cx="1945548" cy="1218465"/>
      </dsp:txXfrm>
    </dsp:sp>
    <dsp:sp modelId="{789AC404-BD0F-4480-BE22-EA37F23AA824}">
      <dsp:nvSpPr>
        <dsp:cNvPr id="0" name=""/>
        <dsp:cNvSpPr/>
      </dsp:nvSpPr>
      <dsp:spPr>
        <a:xfrm>
          <a:off x="1532652" y="678783"/>
          <a:ext cx="5392895" cy="5392895"/>
        </a:xfrm>
        <a:custGeom>
          <a:avLst/>
          <a:gdLst/>
          <a:ahLst/>
          <a:cxnLst/>
          <a:rect l="0" t="0" r="0" b="0"/>
          <a:pathLst>
            <a:path>
              <a:moveTo>
                <a:pt x="5389212" y="2555577"/>
              </a:moveTo>
              <a:arcTo wR="2696447" hR="2696447" stAng="21420320" swAng="2195357"/>
            </a:path>
          </a:pathLst>
        </a:custGeom>
        <a:noFill/>
        <a:ln w="1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0442A4-C410-4F50-872D-5088E6A28040}">
      <dsp:nvSpPr>
        <dsp:cNvPr id="0" name=""/>
        <dsp:cNvSpPr/>
      </dsp:nvSpPr>
      <dsp:spPr>
        <a:xfrm>
          <a:off x="4775341" y="4881554"/>
          <a:ext cx="2077380" cy="135029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i="1" kern="1200" dirty="0">
              <a:solidFill>
                <a:schemeClr val="tx1">
                  <a:lumMod val="95000"/>
                  <a:lumOff val="5000"/>
                </a:schemeClr>
              </a:solidFill>
              <a:hlinkClick xmlns:r="http://schemas.openxmlformats.org/officeDocument/2006/relationships" r:id="" action="ppaction://hlinksldjump"/>
            </a:rPr>
            <a:t>растения</a:t>
          </a:r>
          <a:endParaRPr lang="ru-RU" sz="2400" b="1" i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4841257" y="4947470"/>
        <a:ext cx="1945548" cy="1218465"/>
      </dsp:txXfrm>
    </dsp:sp>
    <dsp:sp modelId="{00558ECA-5E21-40D1-AA8C-30EC472D627E}">
      <dsp:nvSpPr>
        <dsp:cNvPr id="0" name=""/>
        <dsp:cNvSpPr/>
      </dsp:nvSpPr>
      <dsp:spPr>
        <a:xfrm>
          <a:off x="1532652" y="678783"/>
          <a:ext cx="5392895" cy="5392895"/>
        </a:xfrm>
        <a:custGeom>
          <a:avLst/>
          <a:gdLst/>
          <a:ahLst/>
          <a:cxnLst/>
          <a:rect l="0" t="0" r="0" b="0"/>
          <a:pathLst>
            <a:path>
              <a:moveTo>
                <a:pt x="3231986" y="5339178"/>
              </a:moveTo>
              <a:arcTo wR="2696447" hR="2696447" stAng="4712662" swAng="1374677"/>
            </a:path>
          </a:pathLst>
        </a:custGeom>
        <a:noFill/>
        <a:ln w="100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C06804-4436-47A8-83A8-72B742362F76}">
      <dsp:nvSpPr>
        <dsp:cNvPr id="0" name=""/>
        <dsp:cNvSpPr/>
      </dsp:nvSpPr>
      <dsp:spPr>
        <a:xfrm>
          <a:off x="1605477" y="4881554"/>
          <a:ext cx="2077380" cy="135029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i="1" kern="1200" dirty="0">
              <a:solidFill>
                <a:schemeClr val="tx1">
                  <a:lumMod val="95000"/>
                  <a:lumOff val="5000"/>
                </a:schemeClr>
              </a:solidFill>
              <a:hlinkClick xmlns:r="http://schemas.openxmlformats.org/officeDocument/2006/relationships" r:id="" action="ppaction://hlinksldjump"/>
            </a:rPr>
            <a:t>животные</a:t>
          </a:r>
          <a:endParaRPr lang="ru-RU" sz="2400" b="1" i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1671393" y="4947470"/>
        <a:ext cx="1945548" cy="1218465"/>
      </dsp:txXfrm>
    </dsp:sp>
    <dsp:sp modelId="{0086C7A2-EFC1-417F-8283-6AB5BABBA70E}">
      <dsp:nvSpPr>
        <dsp:cNvPr id="0" name=""/>
        <dsp:cNvSpPr/>
      </dsp:nvSpPr>
      <dsp:spPr>
        <a:xfrm>
          <a:off x="1532652" y="678783"/>
          <a:ext cx="5392895" cy="5392895"/>
        </a:xfrm>
        <a:custGeom>
          <a:avLst/>
          <a:gdLst/>
          <a:ahLst/>
          <a:cxnLst/>
          <a:rect l="0" t="0" r="0" b="0"/>
          <a:pathLst>
            <a:path>
              <a:moveTo>
                <a:pt x="450378" y="4188427"/>
              </a:moveTo>
              <a:arcTo wR="2696447" hR="2696447" stAng="8784323" swAng="2195357"/>
            </a:path>
          </a:pathLst>
        </a:custGeom>
        <a:noFill/>
        <a:ln w="100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251F52-7EB3-4BA6-83F8-4A518EF40F5C}">
      <dsp:nvSpPr>
        <dsp:cNvPr id="0" name=""/>
        <dsp:cNvSpPr/>
      </dsp:nvSpPr>
      <dsp:spPr>
        <a:xfrm>
          <a:off x="625935" y="1866834"/>
          <a:ext cx="2077380" cy="1350297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i="1" kern="1200" dirty="0">
              <a:solidFill>
                <a:schemeClr val="tx1">
                  <a:lumMod val="95000"/>
                  <a:lumOff val="5000"/>
                </a:schemeClr>
              </a:solidFill>
              <a:hlinkClick xmlns:r="http://schemas.openxmlformats.org/officeDocument/2006/relationships" r:id="" action="ppaction://hlinksldjump"/>
            </a:rPr>
            <a:t>почвы</a:t>
          </a:r>
          <a:endParaRPr lang="ru-RU" sz="2400" b="1" i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691851" y="1932750"/>
        <a:ext cx="1945548" cy="1218465"/>
      </dsp:txXfrm>
    </dsp:sp>
    <dsp:sp modelId="{80D7C5CF-A7A1-4848-9C8A-E4BDA0BF51CA}">
      <dsp:nvSpPr>
        <dsp:cNvPr id="0" name=""/>
        <dsp:cNvSpPr/>
      </dsp:nvSpPr>
      <dsp:spPr>
        <a:xfrm>
          <a:off x="1532652" y="678783"/>
          <a:ext cx="5392895" cy="5392895"/>
        </a:xfrm>
        <a:custGeom>
          <a:avLst/>
          <a:gdLst/>
          <a:ahLst/>
          <a:cxnLst/>
          <a:rect l="0" t="0" r="0" b="0"/>
          <a:pathLst>
            <a:path>
              <a:moveTo>
                <a:pt x="470058" y="1175256"/>
              </a:moveTo>
              <a:arcTo wR="2696447" hR="2696447" stAng="12860582" swAng="1960307"/>
            </a:path>
          </a:pathLst>
        </a:custGeom>
        <a:noFill/>
        <a:ln w="100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C08D7B-236C-4964-860F-9529AB26EE16}">
      <dsp:nvSpPr>
        <dsp:cNvPr id="0" name=""/>
        <dsp:cNvSpPr/>
      </dsp:nvSpPr>
      <dsp:spPr>
        <a:xfrm>
          <a:off x="0" y="543260"/>
          <a:ext cx="8686800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355DEF-26C7-4C7B-A143-590218F21CAB}">
      <dsp:nvSpPr>
        <dsp:cNvPr id="0" name=""/>
        <dsp:cNvSpPr/>
      </dsp:nvSpPr>
      <dsp:spPr>
        <a:xfrm>
          <a:off x="380998" y="122237"/>
          <a:ext cx="6080760" cy="1003680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 dirty="0">
              <a:solidFill>
                <a:schemeClr val="bg1"/>
              </a:solidFill>
              <a:hlinkClick xmlns:r="http://schemas.openxmlformats.org/officeDocument/2006/relationships" r:id="" action="ppaction://hlinksldjump"/>
            </a:rPr>
            <a:t>ВИДЕО</a:t>
          </a:r>
          <a:endParaRPr lang="ru-RU" sz="3400" kern="1200" dirty="0">
            <a:solidFill>
              <a:schemeClr val="bg1"/>
            </a:solidFill>
          </a:endParaRPr>
        </a:p>
      </dsp:txBody>
      <dsp:txXfrm>
        <a:off x="429994" y="171233"/>
        <a:ext cx="5982768" cy="905688"/>
      </dsp:txXfrm>
    </dsp:sp>
    <dsp:sp modelId="{401E3AD2-74AE-4809-B885-50BA588A4CA4}">
      <dsp:nvSpPr>
        <dsp:cNvPr id="0" name=""/>
        <dsp:cNvSpPr/>
      </dsp:nvSpPr>
      <dsp:spPr>
        <a:xfrm>
          <a:off x="0" y="2085501"/>
          <a:ext cx="8686800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50000"/>
              <a:hueOff val="-166714"/>
              <a:satOff val="-9567"/>
              <a:lumOff val="291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2E4A93-D9A1-467E-9C31-83F178029978}">
      <dsp:nvSpPr>
        <dsp:cNvPr id="0" name=""/>
        <dsp:cNvSpPr/>
      </dsp:nvSpPr>
      <dsp:spPr>
        <a:xfrm>
          <a:off x="434340" y="1583661"/>
          <a:ext cx="6080760" cy="1003680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 dirty="0">
              <a:solidFill>
                <a:srgbClr val="C00000"/>
              </a:solidFill>
              <a:hlinkClick xmlns:r="http://schemas.openxmlformats.org/officeDocument/2006/relationships" r:id="" action="ppaction://hlinksldjump"/>
            </a:rPr>
            <a:t>Ответы</a:t>
          </a:r>
          <a:r>
            <a:rPr lang="ru-RU" sz="3400" kern="1200" dirty="0"/>
            <a:t> </a:t>
          </a:r>
          <a:r>
            <a:rPr lang="ru-RU" sz="3400" kern="1200" dirty="0">
              <a:hlinkClick xmlns:r="http://schemas.openxmlformats.org/officeDocument/2006/relationships" r:id="" action="ppaction://hlinksldjump"/>
            </a:rPr>
            <a:t>на</a:t>
          </a:r>
          <a:r>
            <a:rPr lang="ru-RU" sz="3400" kern="1200" dirty="0"/>
            <a:t> </a:t>
          </a:r>
          <a:r>
            <a:rPr lang="ru-RU" sz="3400" kern="1200" dirty="0">
              <a:hlinkClick xmlns:r="http://schemas.openxmlformats.org/officeDocument/2006/relationships" r:id="" action="ppaction://hlinksldjump"/>
            </a:rPr>
            <a:t>вопросы</a:t>
          </a:r>
          <a:endParaRPr lang="ru-RU" sz="3400" kern="1200" dirty="0"/>
        </a:p>
      </dsp:txBody>
      <dsp:txXfrm>
        <a:off x="483336" y="1632657"/>
        <a:ext cx="5982768" cy="905688"/>
      </dsp:txXfrm>
    </dsp:sp>
    <dsp:sp modelId="{71A890A0-74F9-4D10-AC1B-6CC26361A396}">
      <dsp:nvSpPr>
        <dsp:cNvPr id="0" name=""/>
        <dsp:cNvSpPr/>
      </dsp:nvSpPr>
      <dsp:spPr>
        <a:xfrm>
          <a:off x="0" y="3669162"/>
          <a:ext cx="8686800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50000"/>
              <a:hueOff val="-166714"/>
              <a:satOff val="-9567"/>
              <a:lumOff val="291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3AD339-91BF-453D-928F-5C93084A405A}">
      <dsp:nvSpPr>
        <dsp:cNvPr id="0" name=""/>
        <dsp:cNvSpPr/>
      </dsp:nvSpPr>
      <dsp:spPr>
        <a:xfrm>
          <a:off x="76200" y="3475041"/>
          <a:ext cx="6080760" cy="1003680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 dirty="0">
              <a:hlinkClick xmlns:r="http://schemas.openxmlformats.org/officeDocument/2006/relationships" r:id="" action="ppaction://noaction"/>
            </a:rPr>
            <a:t>Установить</a:t>
          </a:r>
          <a:r>
            <a:rPr lang="ru-RU" sz="3400" kern="1200" dirty="0"/>
            <a:t> </a:t>
          </a:r>
          <a:r>
            <a:rPr lang="ru-RU" sz="3400" kern="1200" dirty="0">
              <a:hlinkClick xmlns:r="http://schemas.openxmlformats.org/officeDocument/2006/relationships" r:id="" action="ppaction://noaction"/>
            </a:rPr>
            <a:t>соответствие</a:t>
          </a:r>
          <a:endParaRPr lang="ru-RU" sz="3400" kern="1200" dirty="0"/>
        </a:p>
      </dsp:txBody>
      <dsp:txXfrm>
        <a:off x="125196" y="3524037"/>
        <a:ext cx="5982768" cy="9056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B2DEE-5A69-493E-B1D7-C1EE482CE971}">
      <dsp:nvSpPr>
        <dsp:cNvPr id="0" name=""/>
        <dsp:cNvSpPr/>
      </dsp:nvSpPr>
      <dsp:spPr>
        <a:xfrm>
          <a:off x="3190409" y="3635"/>
          <a:ext cx="2077380" cy="135029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i="1" kern="1200" dirty="0">
              <a:solidFill>
                <a:schemeClr val="tx1"/>
              </a:solidFill>
              <a:hlinkClick xmlns:r="http://schemas.openxmlformats.org/officeDocument/2006/relationships" r:id="" action="ppaction://hlinksldjump"/>
            </a:rPr>
            <a:t>Географическое</a:t>
          </a:r>
          <a:r>
            <a:rPr lang="ru-RU" sz="2000" b="1" i="1" kern="1200" dirty="0">
              <a:solidFill>
                <a:schemeClr val="tx1"/>
              </a:solidFill>
            </a:rPr>
            <a:t> </a:t>
          </a:r>
          <a:r>
            <a:rPr lang="ru-RU" sz="2000" b="1" i="1" kern="1200" dirty="0">
              <a:solidFill>
                <a:schemeClr val="tx1"/>
              </a:solidFill>
              <a:hlinkClick xmlns:r="http://schemas.openxmlformats.org/officeDocument/2006/relationships" r:id="" action="ppaction://hlinksldjump"/>
            </a:rPr>
            <a:t>положение</a:t>
          </a:r>
          <a:endParaRPr lang="ru-RU" sz="2000" b="1" i="1" kern="1200" dirty="0">
            <a:solidFill>
              <a:schemeClr val="tx1"/>
            </a:solidFill>
          </a:endParaRPr>
        </a:p>
      </dsp:txBody>
      <dsp:txXfrm>
        <a:off x="3256325" y="69551"/>
        <a:ext cx="1945548" cy="1218465"/>
      </dsp:txXfrm>
    </dsp:sp>
    <dsp:sp modelId="{2CD4B7F6-E857-4CB8-BD15-D929417A77D6}">
      <dsp:nvSpPr>
        <dsp:cNvPr id="0" name=""/>
        <dsp:cNvSpPr/>
      </dsp:nvSpPr>
      <dsp:spPr>
        <a:xfrm>
          <a:off x="1532652" y="678783"/>
          <a:ext cx="5392895" cy="5392895"/>
        </a:xfrm>
        <a:custGeom>
          <a:avLst/>
          <a:gdLst/>
          <a:ahLst/>
          <a:cxnLst/>
          <a:rect l="0" t="0" r="0" b="0"/>
          <a:pathLst>
            <a:path>
              <a:moveTo>
                <a:pt x="3749392" y="214082"/>
              </a:moveTo>
              <a:arcTo wR="2696447" hR="2696447" stAng="17579112" swAng="1960307"/>
            </a:path>
          </a:pathLst>
        </a:custGeom>
        <a:noFill/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382DBF-0B17-44E7-AF6B-3EDB2DD6EB8F}">
      <dsp:nvSpPr>
        <dsp:cNvPr id="0" name=""/>
        <dsp:cNvSpPr/>
      </dsp:nvSpPr>
      <dsp:spPr>
        <a:xfrm>
          <a:off x="5754883" y="1866834"/>
          <a:ext cx="2077380" cy="135029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i="1" kern="1200" dirty="0">
              <a:solidFill>
                <a:schemeClr val="tx1">
                  <a:lumMod val="95000"/>
                  <a:lumOff val="5000"/>
                </a:schemeClr>
              </a:solidFill>
              <a:hlinkClick xmlns:r="http://schemas.openxmlformats.org/officeDocument/2006/relationships" r:id="" action="ppaction://hlinksldjump"/>
            </a:rPr>
            <a:t>климат</a:t>
          </a:r>
          <a:endParaRPr lang="ru-RU" sz="2400" b="1" i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5820799" y="1932750"/>
        <a:ext cx="1945548" cy="1218465"/>
      </dsp:txXfrm>
    </dsp:sp>
    <dsp:sp modelId="{789AC404-BD0F-4480-BE22-EA37F23AA824}">
      <dsp:nvSpPr>
        <dsp:cNvPr id="0" name=""/>
        <dsp:cNvSpPr/>
      </dsp:nvSpPr>
      <dsp:spPr>
        <a:xfrm>
          <a:off x="1532652" y="678783"/>
          <a:ext cx="5392895" cy="5392895"/>
        </a:xfrm>
        <a:custGeom>
          <a:avLst/>
          <a:gdLst/>
          <a:ahLst/>
          <a:cxnLst/>
          <a:rect l="0" t="0" r="0" b="0"/>
          <a:pathLst>
            <a:path>
              <a:moveTo>
                <a:pt x="5389212" y="2555577"/>
              </a:moveTo>
              <a:arcTo wR="2696447" hR="2696447" stAng="21420320" swAng="2195357"/>
            </a:path>
          </a:pathLst>
        </a:custGeom>
        <a:noFill/>
        <a:ln w="1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0442A4-C410-4F50-872D-5088E6A28040}">
      <dsp:nvSpPr>
        <dsp:cNvPr id="0" name=""/>
        <dsp:cNvSpPr/>
      </dsp:nvSpPr>
      <dsp:spPr>
        <a:xfrm>
          <a:off x="4775341" y="4881554"/>
          <a:ext cx="2077380" cy="135029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i="1" kern="1200" dirty="0">
              <a:solidFill>
                <a:schemeClr val="tx1">
                  <a:lumMod val="95000"/>
                  <a:lumOff val="5000"/>
                </a:schemeClr>
              </a:solidFill>
              <a:hlinkClick xmlns:r="http://schemas.openxmlformats.org/officeDocument/2006/relationships" r:id="" action="ppaction://hlinksldjump"/>
            </a:rPr>
            <a:t>растения</a:t>
          </a:r>
          <a:endParaRPr lang="ru-RU" sz="2400" b="1" i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4841257" y="4947470"/>
        <a:ext cx="1945548" cy="1218465"/>
      </dsp:txXfrm>
    </dsp:sp>
    <dsp:sp modelId="{00558ECA-5E21-40D1-AA8C-30EC472D627E}">
      <dsp:nvSpPr>
        <dsp:cNvPr id="0" name=""/>
        <dsp:cNvSpPr/>
      </dsp:nvSpPr>
      <dsp:spPr>
        <a:xfrm>
          <a:off x="1532652" y="678783"/>
          <a:ext cx="5392895" cy="5392895"/>
        </a:xfrm>
        <a:custGeom>
          <a:avLst/>
          <a:gdLst/>
          <a:ahLst/>
          <a:cxnLst/>
          <a:rect l="0" t="0" r="0" b="0"/>
          <a:pathLst>
            <a:path>
              <a:moveTo>
                <a:pt x="3231986" y="5339178"/>
              </a:moveTo>
              <a:arcTo wR="2696447" hR="2696447" stAng="4712662" swAng="1374677"/>
            </a:path>
          </a:pathLst>
        </a:custGeom>
        <a:noFill/>
        <a:ln w="100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C06804-4436-47A8-83A8-72B742362F76}">
      <dsp:nvSpPr>
        <dsp:cNvPr id="0" name=""/>
        <dsp:cNvSpPr/>
      </dsp:nvSpPr>
      <dsp:spPr>
        <a:xfrm>
          <a:off x="1605477" y="4881554"/>
          <a:ext cx="2077380" cy="135029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i="1" kern="1200" dirty="0">
              <a:solidFill>
                <a:schemeClr val="tx1">
                  <a:lumMod val="95000"/>
                  <a:lumOff val="5000"/>
                </a:schemeClr>
              </a:solidFill>
              <a:hlinkClick xmlns:r="http://schemas.openxmlformats.org/officeDocument/2006/relationships" r:id="" action="ppaction://hlinksldjump"/>
            </a:rPr>
            <a:t>животные</a:t>
          </a:r>
          <a:endParaRPr lang="ru-RU" sz="2400" b="1" i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1671393" y="4947470"/>
        <a:ext cx="1945548" cy="1218465"/>
      </dsp:txXfrm>
    </dsp:sp>
    <dsp:sp modelId="{0086C7A2-EFC1-417F-8283-6AB5BABBA70E}">
      <dsp:nvSpPr>
        <dsp:cNvPr id="0" name=""/>
        <dsp:cNvSpPr/>
      </dsp:nvSpPr>
      <dsp:spPr>
        <a:xfrm>
          <a:off x="1532652" y="678783"/>
          <a:ext cx="5392895" cy="5392895"/>
        </a:xfrm>
        <a:custGeom>
          <a:avLst/>
          <a:gdLst/>
          <a:ahLst/>
          <a:cxnLst/>
          <a:rect l="0" t="0" r="0" b="0"/>
          <a:pathLst>
            <a:path>
              <a:moveTo>
                <a:pt x="450378" y="4188427"/>
              </a:moveTo>
              <a:arcTo wR="2696447" hR="2696447" stAng="8784323" swAng="2195357"/>
            </a:path>
          </a:pathLst>
        </a:custGeom>
        <a:noFill/>
        <a:ln w="100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251F52-7EB3-4BA6-83F8-4A518EF40F5C}">
      <dsp:nvSpPr>
        <dsp:cNvPr id="0" name=""/>
        <dsp:cNvSpPr/>
      </dsp:nvSpPr>
      <dsp:spPr>
        <a:xfrm>
          <a:off x="625935" y="1866834"/>
          <a:ext cx="2077380" cy="1350297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i="1" kern="1200" dirty="0">
              <a:solidFill>
                <a:schemeClr val="tx1">
                  <a:lumMod val="95000"/>
                  <a:lumOff val="5000"/>
                </a:schemeClr>
              </a:solidFill>
              <a:hlinkClick xmlns:r="http://schemas.openxmlformats.org/officeDocument/2006/relationships" r:id="" action="ppaction://hlinksldjump"/>
            </a:rPr>
            <a:t>почвы</a:t>
          </a:r>
          <a:endParaRPr lang="ru-RU" sz="2400" b="1" i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691851" y="1932750"/>
        <a:ext cx="1945548" cy="1218465"/>
      </dsp:txXfrm>
    </dsp:sp>
    <dsp:sp modelId="{80D7C5CF-A7A1-4848-9C8A-E4BDA0BF51CA}">
      <dsp:nvSpPr>
        <dsp:cNvPr id="0" name=""/>
        <dsp:cNvSpPr/>
      </dsp:nvSpPr>
      <dsp:spPr>
        <a:xfrm>
          <a:off x="1532652" y="678783"/>
          <a:ext cx="5392895" cy="5392895"/>
        </a:xfrm>
        <a:custGeom>
          <a:avLst/>
          <a:gdLst/>
          <a:ahLst/>
          <a:cxnLst/>
          <a:rect l="0" t="0" r="0" b="0"/>
          <a:pathLst>
            <a:path>
              <a:moveTo>
                <a:pt x="470058" y="1175256"/>
              </a:moveTo>
              <a:arcTo wR="2696447" hR="2696447" stAng="12860582" swAng="1960307"/>
            </a:path>
          </a:pathLst>
        </a:custGeom>
        <a:noFill/>
        <a:ln w="100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6EC66C-0BBA-4086-ABF1-A2EE999C98A8}">
      <dsp:nvSpPr>
        <dsp:cNvPr id="0" name=""/>
        <dsp:cNvSpPr/>
      </dsp:nvSpPr>
      <dsp:spPr>
        <a:xfrm>
          <a:off x="0" y="-80050"/>
          <a:ext cx="7924800" cy="2425762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 dirty="0"/>
        </a:p>
      </dsp:txBody>
      <dsp:txXfrm>
        <a:off x="0" y="-80050"/>
        <a:ext cx="7924800" cy="2425762"/>
      </dsp:txXfrm>
    </dsp:sp>
    <dsp:sp modelId="{64948371-25C2-4E04-AF72-C98684BBCB35}">
      <dsp:nvSpPr>
        <dsp:cNvPr id="0" name=""/>
        <dsp:cNvSpPr/>
      </dsp:nvSpPr>
      <dsp:spPr>
        <a:xfrm>
          <a:off x="0" y="2321698"/>
          <a:ext cx="3962399" cy="3984498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 dirty="0"/>
        </a:p>
      </dsp:txBody>
      <dsp:txXfrm>
        <a:off x="0" y="2321698"/>
        <a:ext cx="3962399" cy="3984498"/>
      </dsp:txXfrm>
    </dsp:sp>
    <dsp:sp modelId="{9E20D4BB-8340-4A4B-8A1C-FC0E1A6609BD}">
      <dsp:nvSpPr>
        <dsp:cNvPr id="0" name=""/>
        <dsp:cNvSpPr/>
      </dsp:nvSpPr>
      <dsp:spPr>
        <a:xfrm>
          <a:off x="3962400" y="2284079"/>
          <a:ext cx="3962399" cy="4040520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 dirty="0"/>
        </a:p>
      </dsp:txBody>
      <dsp:txXfrm>
        <a:off x="3962400" y="2284079"/>
        <a:ext cx="3962399" cy="4040520"/>
      </dsp:txXfrm>
    </dsp:sp>
    <dsp:sp modelId="{CEEE482C-8E23-4A42-88B1-68083AC3063C}">
      <dsp:nvSpPr>
        <dsp:cNvPr id="0" name=""/>
        <dsp:cNvSpPr/>
      </dsp:nvSpPr>
      <dsp:spPr>
        <a:xfrm>
          <a:off x="0" y="6013973"/>
          <a:ext cx="7924800" cy="442722"/>
        </a:xfrm>
        <a:prstGeom prst="rect">
          <a:avLst/>
        </a:prstGeom>
        <a:solidFill>
          <a:srgbClr val="99CC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DC5935-00A5-48AC-A051-225859275BE8}">
      <dsp:nvSpPr>
        <dsp:cNvPr id="0" name=""/>
        <dsp:cNvSpPr/>
      </dsp:nvSpPr>
      <dsp:spPr>
        <a:xfrm>
          <a:off x="0" y="0"/>
          <a:ext cx="8763000" cy="1508760"/>
        </a:xfrm>
        <a:prstGeom prst="rect">
          <a:avLst/>
        </a:prstGeom>
        <a:solidFill>
          <a:srgbClr val="99CC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914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4520" kern="1200" baseline="0" dirty="0"/>
        </a:p>
      </dsp:txBody>
      <dsp:txXfrm>
        <a:off x="0" y="0"/>
        <a:ext cx="8763000" cy="1508760"/>
      </dsp:txXfrm>
    </dsp:sp>
    <dsp:sp modelId="{6DC48FC9-20C5-4CE3-B6CF-ACCB76F70DB4}">
      <dsp:nvSpPr>
        <dsp:cNvPr id="0" name=""/>
        <dsp:cNvSpPr/>
      </dsp:nvSpPr>
      <dsp:spPr>
        <a:xfrm>
          <a:off x="4278" y="1508760"/>
          <a:ext cx="2918147" cy="3168396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/>
        </a:p>
      </dsp:txBody>
      <dsp:txXfrm>
        <a:off x="4278" y="1508760"/>
        <a:ext cx="2918147" cy="3168396"/>
      </dsp:txXfrm>
    </dsp:sp>
    <dsp:sp modelId="{77DDBC8F-C187-477A-BD62-F18FEAF022F5}">
      <dsp:nvSpPr>
        <dsp:cNvPr id="0" name=""/>
        <dsp:cNvSpPr/>
      </dsp:nvSpPr>
      <dsp:spPr>
        <a:xfrm>
          <a:off x="2922426" y="1508760"/>
          <a:ext cx="2918147" cy="3168396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/>
        </a:p>
      </dsp:txBody>
      <dsp:txXfrm>
        <a:off x="2922426" y="1508760"/>
        <a:ext cx="2918147" cy="3168396"/>
      </dsp:txXfrm>
    </dsp:sp>
    <dsp:sp modelId="{994C9273-FBCC-4730-9F0F-B056E99AB415}">
      <dsp:nvSpPr>
        <dsp:cNvPr id="0" name=""/>
        <dsp:cNvSpPr/>
      </dsp:nvSpPr>
      <dsp:spPr>
        <a:xfrm>
          <a:off x="5840573" y="1508760"/>
          <a:ext cx="2918147" cy="3168396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 dirty="0"/>
        </a:p>
      </dsp:txBody>
      <dsp:txXfrm>
        <a:off x="5840573" y="1508760"/>
        <a:ext cx="2918147" cy="3168396"/>
      </dsp:txXfrm>
    </dsp:sp>
    <dsp:sp modelId="{1EBB6731-6C63-419B-B81C-8F8F795180B6}">
      <dsp:nvSpPr>
        <dsp:cNvPr id="0" name=""/>
        <dsp:cNvSpPr/>
      </dsp:nvSpPr>
      <dsp:spPr>
        <a:xfrm>
          <a:off x="0" y="4677156"/>
          <a:ext cx="8763000" cy="352044"/>
        </a:xfrm>
        <a:prstGeom prst="rect">
          <a:avLst/>
        </a:prstGeom>
        <a:solidFill>
          <a:srgbClr val="99CC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9224FD-2367-4DAD-B388-DD1E3D0603A6}">
      <dsp:nvSpPr>
        <dsp:cNvPr id="0" name=""/>
        <dsp:cNvSpPr/>
      </dsp:nvSpPr>
      <dsp:spPr>
        <a:xfrm rot="5400000">
          <a:off x="5512318" y="-802134"/>
          <a:ext cx="1630560" cy="3648646"/>
        </a:xfrm>
        <a:prstGeom prst="round2SameRect">
          <a:avLst/>
        </a:prstGeom>
        <a:solidFill>
          <a:srgbClr val="99CCFF">
            <a:alpha val="90000"/>
          </a:srgbClr>
        </a:solidFill>
        <a:ln w="10000" cap="flat" cmpd="sng" algn="ctr">
          <a:solidFill>
            <a:srgbClr val="0070C0">
              <a:alpha val="9000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400" kern="1200" dirty="0"/>
            <a:t>Мхи </a:t>
          </a:r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400" kern="1200" dirty="0"/>
            <a:t>лишайники</a:t>
          </a:r>
        </a:p>
      </dsp:txBody>
      <dsp:txXfrm rot="-5400000">
        <a:off x="4503276" y="286505"/>
        <a:ext cx="3569049" cy="1471366"/>
      </dsp:txXfrm>
    </dsp:sp>
    <dsp:sp modelId="{C42C6C7F-7097-4B05-9612-2E154A749553}">
      <dsp:nvSpPr>
        <dsp:cNvPr id="0" name=""/>
        <dsp:cNvSpPr/>
      </dsp:nvSpPr>
      <dsp:spPr>
        <a:xfrm>
          <a:off x="72149" y="10"/>
          <a:ext cx="4502967" cy="2038201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0070C0"/>
          </a:solidFill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3840" tIns="121920" rIns="243840" bIns="12192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400" kern="1200" dirty="0"/>
        </a:p>
      </dsp:txBody>
      <dsp:txXfrm>
        <a:off x="171646" y="99507"/>
        <a:ext cx="4303973" cy="1839207"/>
      </dsp:txXfrm>
    </dsp:sp>
    <dsp:sp modelId="{3D24CFA8-7041-47B0-948F-4DF975486CD0}">
      <dsp:nvSpPr>
        <dsp:cNvPr id="0" name=""/>
        <dsp:cNvSpPr/>
      </dsp:nvSpPr>
      <dsp:spPr>
        <a:xfrm rot="5400000">
          <a:off x="5513796" y="1344303"/>
          <a:ext cx="1630560" cy="3648646"/>
        </a:xfrm>
        <a:prstGeom prst="round2SameRect">
          <a:avLst/>
        </a:prstGeom>
        <a:solidFill>
          <a:srgbClr val="99CCFF">
            <a:alpha val="90000"/>
          </a:srgbClr>
        </a:solidFill>
        <a:ln w="10000" cap="flat" cmpd="sng" algn="ctr">
          <a:solidFill>
            <a:srgbClr val="0070C0">
              <a:alpha val="9000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400" kern="1200" dirty="0"/>
            <a:t>Полярный мак</a:t>
          </a:r>
        </a:p>
      </dsp:txBody>
      <dsp:txXfrm rot="-5400000">
        <a:off x="4504754" y="2432943"/>
        <a:ext cx="3569049" cy="1471366"/>
      </dsp:txXfrm>
    </dsp:sp>
    <dsp:sp modelId="{93C742B5-BE69-4B90-A7D2-C1154AF71A38}">
      <dsp:nvSpPr>
        <dsp:cNvPr id="0" name=""/>
        <dsp:cNvSpPr/>
      </dsp:nvSpPr>
      <dsp:spPr>
        <a:xfrm>
          <a:off x="15" y="2059164"/>
          <a:ext cx="4502967" cy="2038201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rgbClr val="0070C0"/>
          </a:solidFill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3840" tIns="121920" rIns="243840" bIns="12192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400" kern="1200" dirty="0"/>
        </a:p>
      </dsp:txBody>
      <dsp:txXfrm>
        <a:off x="99512" y="2158661"/>
        <a:ext cx="4303973" cy="1839207"/>
      </dsp:txXfrm>
    </dsp:sp>
    <dsp:sp modelId="{A6CBFE5E-BD51-4026-A030-D7BE643F5560}">
      <dsp:nvSpPr>
        <dsp:cNvPr id="0" name=""/>
        <dsp:cNvSpPr/>
      </dsp:nvSpPr>
      <dsp:spPr>
        <a:xfrm rot="5400000">
          <a:off x="5233215" y="3197814"/>
          <a:ext cx="1630560" cy="4209192"/>
        </a:xfrm>
        <a:prstGeom prst="round2SameRect">
          <a:avLst/>
        </a:prstGeom>
        <a:solidFill>
          <a:srgbClr val="99CCFF">
            <a:alpha val="90000"/>
          </a:srgbClr>
        </a:solidFill>
        <a:ln w="10000" cap="flat" cmpd="sng" algn="ctr">
          <a:solidFill>
            <a:srgbClr val="0070C0">
              <a:alpha val="9000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400" kern="1200" dirty="0"/>
            <a:t>Снежный лютик</a:t>
          </a:r>
        </a:p>
      </dsp:txBody>
      <dsp:txXfrm rot="-5400000">
        <a:off x="3943900" y="4566727"/>
        <a:ext cx="4129595" cy="1471366"/>
      </dsp:txXfrm>
    </dsp:sp>
    <dsp:sp modelId="{CA2EF4D1-BD2C-4396-B74F-23CAEF6A845D}">
      <dsp:nvSpPr>
        <dsp:cNvPr id="0" name=""/>
        <dsp:cNvSpPr/>
      </dsp:nvSpPr>
      <dsp:spPr>
        <a:xfrm>
          <a:off x="144303" y="4118338"/>
          <a:ext cx="3943592" cy="2038201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rgbClr val="0070C0"/>
          </a:solidFill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500" kern="1200" dirty="0"/>
            <a:t> </a:t>
          </a:r>
        </a:p>
      </dsp:txBody>
      <dsp:txXfrm>
        <a:off x="243800" y="4217835"/>
        <a:ext cx="3744598" cy="183920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149A60-4A05-4D62-9CA8-0DC7F162EA37}">
      <dsp:nvSpPr>
        <dsp:cNvPr id="0" name=""/>
        <dsp:cNvSpPr/>
      </dsp:nvSpPr>
      <dsp:spPr>
        <a:xfrm>
          <a:off x="0" y="-42646"/>
          <a:ext cx="8839200" cy="1760220"/>
        </a:xfrm>
        <a:prstGeom prst="rect">
          <a:avLst/>
        </a:prstGeom>
        <a:solidFill>
          <a:srgbClr val="99CC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 dirty="0"/>
        </a:p>
      </dsp:txBody>
      <dsp:txXfrm>
        <a:off x="0" y="-42646"/>
        <a:ext cx="8839200" cy="1760220"/>
      </dsp:txXfrm>
    </dsp:sp>
    <dsp:sp modelId="{9D32AE85-BBAD-449F-9B48-CB52A4873967}">
      <dsp:nvSpPr>
        <dsp:cNvPr id="0" name=""/>
        <dsp:cNvSpPr/>
      </dsp:nvSpPr>
      <dsp:spPr>
        <a:xfrm>
          <a:off x="914415" y="1219197"/>
          <a:ext cx="1256050" cy="936350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900" kern="1200"/>
        </a:p>
      </dsp:txBody>
      <dsp:txXfrm>
        <a:off x="914415" y="1219197"/>
        <a:ext cx="1256050" cy="936350"/>
      </dsp:txXfrm>
    </dsp:sp>
    <dsp:sp modelId="{22E233E7-1286-42C7-A2B7-EEA03365FCFF}">
      <dsp:nvSpPr>
        <dsp:cNvPr id="0" name=""/>
        <dsp:cNvSpPr/>
      </dsp:nvSpPr>
      <dsp:spPr>
        <a:xfrm>
          <a:off x="1981218" y="1252133"/>
          <a:ext cx="4477761" cy="4627342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 dirty="0"/>
        </a:p>
      </dsp:txBody>
      <dsp:txXfrm>
        <a:off x="1981218" y="1252133"/>
        <a:ext cx="4477761" cy="4627342"/>
      </dsp:txXfrm>
    </dsp:sp>
    <dsp:sp modelId="{607F5866-013B-452C-8A30-BE4E7AADB4FE}">
      <dsp:nvSpPr>
        <dsp:cNvPr id="0" name=""/>
        <dsp:cNvSpPr/>
      </dsp:nvSpPr>
      <dsp:spPr>
        <a:xfrm>
          <a:off x="2057367" y="533399"/>
          <a:ext cx="2536408" cy="581305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B2DEE-5A69-493E-B1D7-C1EE482CE971}">
      <dsp:nvSpPr>
        <dsp:cNvPr id="0" name=""/>
        <dsp:cNvSpPr/>
      </dsp:nvSpPr>
      <dsp:spPr>
        <a:xfrm>
          <a:off x="3190409" y="3635"/>
          <a:ext cx="2077380" cy="135029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i="1" kern="1200" dirty="0">
              <a:solidFill>
                <a:schemeClr val="tx1"/>
              </a:solidFill>
              <a:hlinkClick xmlns:r="http://schemas.openxmlformats.org/officeDocument/2006/relationships" r:id="" action="ppaction://hlinksldjump"/>
            </a:rPr>
            <a:t>Географическое</a:t>
          </a:r>
          <a:r>
            <a:rPr lang="ru-RU" sz="2000" b="1" i="1" kern="1200" dirty="0">
              <a:solidFill>
                <a:schemeClr val="tx1"/>
              </a:solidFill>
            </a:rPr>
            <a:t> </a:t>
          </a:r>
          <a:r>
            <a:rPr lang="ru-RU" sz="2000" b="1" i="1" kern="1200" dirty="0">
              <a:solidFill>
                <a:schemeClr val="tx1"/>
              </a:solidFill>
              <a:hlinkClick xmlns:r="http://schemas.openxmlformats.org/officeDocument/2006/relationships" r:id="" action="ppaction://hlinksldjump"/>
            </a:rPr>
            <a:t>положение</a:t>
          </a:r>
          <a:endParaRPr lang="ru-RU" sz="2000" b="1" i="1" kern="1200" dirty="0">
            <a:solidFill>
              <a:schemeClr val="tx1"/>
            </a:solidFill>
          </a:endParaRPr>
        </a:p>
      </dsp:txBody>
      <dsp:txXfrm>
        <a:off x="3256325" y="69551"/>
        <a:ext cx="1945548" cy="1218465"/>
      </dsp:txXfrm>
    </dsp:sp>
    <dsp:sp modelId="{2CD4B7F6-E857-4CB8-BD15-D929417A77D6}">
      <dsp:nvSpPr>
        <dsp:cNvPr id="0" name=""/>
        <dsp:cNvSpPr/>
      </dsp:nvSpPr>
      <dsp:spPr>
        <a:xfrm>
          <a:off x="1532652" y="678783"/>
          <a:ext cx="5392895" cy="5392895"/>
        </a:xfrm>
        <a:custGeom>
          <a:avLst/>
          <a:gdLst/>
          <a:ahLst/>
          <a:cxnLst/>
          <a:rect l="0" t="0" r="0" b="0"/>
          <a:pathLst>
            <a:path>
              <a:moveTo>
                <a:pt x="3749392" y="214082"/>
              </a:moveTo>
              <a:arcTo wR="2696447" hR="2696447" stAng="17579112" swAng="1960307"/>
            </a:path>
          </a:pathLst>
        </a:custGeom>
        <a:noFill/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382DBF-0B17-44E7-AF6B-3EDB2DD6EB8F}">
      <dsp:nvSpPr>
        <dsp:cNvPr id="0" name=""/>
        <dsp:cNvSpPr/>
      </dsp:nvSpPr>
      <dsp:spPr>
        <a:xfrm>
          <a:off x="5754883" y="1866834"/>
          <a:ext cx="2077380" cy="135029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i="1" kern="1200" dirty="0">
              <a:solidFill>
                <a:schemeClr val="tx1">
                  <a:lumMod val="95000"/>
                  <a:lumOff val="5000"/>
                </a:schemeClr>
              </a:solidFill>
              <a:hlinkClick xmlns:r="http://schemas.openxmlformats.org/officeDocument/2006/relationships" r:id="" action="ppaction://hlinksldjump"/>
            </a:rPr>
            <a:t>климат</a:t>
          </a:r>
          <a:endParaRPr lang="ru-RU" sz="2400" b="1" i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5820799" y="1932750"/>
        <a:ext cx="1945548" cy="1218465"/>
      </dsp:txXfrm>
    </dsp:sp>
    <dsp:sp modelId="{789AC404-BD0F-4480-BE22-EA37F23AA824}">
      <dsp:nvSpPr>
        <dsp:cNvPr id="0" name=""/>
        <dsp:cNvSpPr/>
      </dsp:nvSpPr>
      <dsp:spPr>
        <a:xfrm>
          <a:off x="1532652" y="678783"/>
          <a:ext cx="5392895" cy="5392895"/>
        </a:xfrm>
        <a:custGeom>
          <a:avLst/>
          <a:gdLst/>
          <a:ahLst/>
          <a:cxnLst/>
          <a:rect l="0" t="0" r="0" b="0"/>
          <a:pathLst>
            <a:path>
              <a:moveTo>
                <a:pt x="5389212" y="2555577"/>
              </a:moveTo>
              <a:arcTo wR="2696447" hR="2696447" stAng="21420320" swAng="2195357"/>
            </a:path>
          </a:pathLst>
        </a:custGeom>
        <a:noFill/>
        <a:ln w="1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0442A4-C410-4F50-872D-5088E6A28040}">
      <dsp:nvSpPr>
        <dsp:cNvPr id="0" name=""/>
        <dsp:cNvSpPr/>
      </dsp:nvSpPr>
      <dsp:spPr>
        <a:xfrm>
          <a:off x="4775341" y="4881554"/>
          <a:ext cx="2077380" cy="135029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i="1" kern="1200" dirty="0">
              <a:solidFill>
                <a:schemeClr val="tx1">
                  <a:lumMod val="95000"/>
                  <a:lumOff val="5000"/>
                </a:schemeClr>
              </a:solidFill>
              <a:hlinkClick xmlns:r="http://schemas.openxmlformats.org/officeDocument/2006/relationships" r:id="" action="ppaction://hlinksldjump"/>
            </a:rPr>
            <a:t>растения</a:t>
          </a:r>
          <a:endParaRPr lang="ru-RU" sz="2400" b="1" i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4841257" y="4947470"/>
        <a:ext cx="1945548" cy="1218465"/>
      </dsp:txXfrm>
    </dsp:sp>
    <dsp:sp modelId="{00558ECA-5E21-40D1-AA8C-30EC472D627E}">
      <dsp:nvSpPr>
        <dsp:cNvPr id="0" name=""/>
        <dsp:cNvSpPr/>
      </dsp:nvSpPr>
      <dsp:spPr>
        <a:xfrm>
          <a:off x="1532652" y="678783"/>
          <a:ext cx="5392895" cy="5392895"/>
        </a:xfrm>
        <a:custGeom>
          <a:avLst/>
          <a:gdLst/>
          <a:ahLst/>
          <a:cxnLst/>
          <a:rect l="0" t="0" r="0" b="0"/>
          <a:pathLst>
            <a:path>
              <a:moveTo>
                <a:pt x="3231986" y="5339178"/>
              </a:moveTo>
              <a:arcTo wR="2696447" hR="2696447" stAng="4712662" swAng="1374677"/>
            </a:path>
          </a:pathLst>
        </a:custGeom>
        <a:noFill/>
        <a:ln w="100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C06804-4436-47A8-83A8-72B742362F76}">
      <dsp:nvSpPr>
        <dsp:cNvPr id="0" name=""/>
        <dsp:cNvSpPr/>
      </dsp:nvSpPr>
      <dsp:spPr>
        <a:xfrm>
          <a:off x="1605477" y="4881554"/>
          <a:ext cx="2077380" cy="135029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i="1" kern="1200" dirty="0">
              <a:solidFill>
                <a:schemeClr val="tx1">
                  <a:lumMod val="95000"/>
                  <a:lumOff val="5000"/>
                </a:schemeClr>
              </a:solidFill>
              <a:hlinkClick xmlns:r="http://schemas.openxmlformats.org/officeDocument/2006/relationships" r:id="" action="ppaction://hlinksldjump"/>
            </a:rPr>
            <a:t>животные</a:t>
          </a:r>
          <a:endParaRPr lang="ru-RU" sz="2400" b="1" i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1671393" y="4947470"/>
        <a:ext cx="1945548" cy="1218465"/>
      </dsp:txXfrm>
    </dsp:sp>
    <dsp:sp modelId="{0086C7A2-EFC1-417F-8283-6AB5BABBA70E}">
      <dsp:nvSpPr>
        <dsp:cNvPr id="0" name=""/>
        <dsp:cNvSpPr/>
      </dsp:nvSpPr>
      <dsp:spPr>
        <a:xfrm>
          <a:off x="1532652" y="678783"/>
          <a:ext cx="5392895" cy="5392895"/>
        </a:xfrm>
        <a:custGeom>
          <a:avLst/>
          <a:gdLst/>
          <a:ahLst/>
          <a:cxnLst/>
          <a:rect l="0" t="0" r="0" b="0"/>
          <a:pathLst>
            <a:path>
              <a:moveTo>
                <a:pt x="450378" y="4188427"/>
              </a:moveTo>
              <a:arcTo wR="2696447" hR="2696447" stAng="8784323" swAng="2195357"/>
            </a:path>
          </a:pathLst>
        </a:custGeom>
        <a:noFill/>
        <a:ln w="100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251F52-7EB3-4BA6-83F8-4A518EF40F5C}">
      <dsp:nvSpPr>
        <dsp:cNvPr id="0" name=""/>
        <dsp:cNvSpPr/>
      </dsp:nvSpPr>
      <dsp:spPr>
        <a:xfrm>
          <a:off x="625935" y="1866834"/>
          <a:ext cx="2077380" cy="1350297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i="1" kern="1200" dirty="0">
              <a:solidFill>
                <a:schemeClr val="tx1">
                  <a:lumMod val="95000"/>
                  <a:lumOff val="5000"/>
                </a:schemeClr>
              </a:solidFill>
              <a:hlinkClick xmlns:r="http://schemas.openxmlformats.org/officeDocument/2006/relationships" r:id="" action="ppaction://hlinksldjump"/>
            </a:rPr>
            <a:t>почвы</a:t>
          </a:r>
          <a:endParaRPr lang="ru-RU" sz="2400" b="1" i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691851" y="1932750"/>
        <a:ext cx="1945548" cy="1218465"/>
      </dsp:txXfrm>
    </dsp:sp>
    <dsp:sp modelId="{80D7C5CF-A7A1-4848-9C8A-E4BDA0BF51CA}">
      <dsp:nvSpPr>
        <dsp:cNvPr id="0" name=""/>
        <dsp:cNvSpPr/>
      </dsp:nvSpPr>
      <dsp:spPr>
        <a:xfrm>
          <a:off x="1532652" y="678783"/>
          <a:ext cx="5392895" cy="5392895"/>
        </a:xfrm>
        <a:custGeom>
          <a:avLst/>
          <a:gdLst/>
          <a:ahLst/>
          <a:cxnLst/>
          <a:rect l="0" t="0" r="0" b="0"/>
          <a:pathLst>
            <a:path>
              <a:moveTo>
                <a:pt x="470058" y="1175256"/>
              </a:moveTo>
              <a:arcTo wR="2696447" hR="2696447" stAng="12860582" swAng="1960307"/>
            </a:path>
          </a:pathLst>
        </a:custGeom>
        <a:noFill/>
        <a:ln w="100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8E9240-891B-4837-ADDA-798A4537C76C}">
      <dsp:nvSpPr>
        <dsp:cNvPr id="0" name=""/>
        <dsp:cNvSpPr/>
      </dsp:nvSpPr>
      <dsp:spPr>
        <a:xfrm>
          <a:off x="0" y="0"/>
          <a:ext cx="8229600" cy="2743200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4D8637-D6FC-4652-9A3A-D46F02AE34AC}">
      <dsp:nvSpPr>
        <dsp:cNvPr id="0" name=""/>
        <dsp:cNvSpPr/>
      </dsp:nvSpPr>
      <dsp:spPr>
        <a:xfrm>
          <a:off x="257200" y="-26022"/>
          <a:ext cx="5466168" cy="357582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6C3A2E-7E15-490D-935E-D70DBA4C04B4}">
      <dsp:nvSpPr>
        <dsp:cNvPr id="0" name=""/>
        <dsp:cNvSpPr/>
      </dsp:nvSpPr>
      <dsp:spPr>
        <a:xfrm rot="10800000">
          <a:off x="251100" y="3497752"/>
          <a:ext cx="5478367" cy="2624270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</a:rPr>
            <a:t>Расположена вдоль побережья Северного Ледовитого океана, образуя вдоль его берегов полосу открытых пространств, сравнительно узкую в западных и более широкую в восточных районах (особенно на Таймыре и Чукотке). Тундрой покрыта также часть островов.</a:t>
          </a:r>
        </a:p>
      </dsp:txBody>
      <dsp:txXfrm rot="10800000">
        <a:off x="331805" y="3497752"/>
        <a:ext cx="5316957" cy="2543565"/>
      </dsp:txXfrm>
    </dsp:sp>
    <dsp:sp modelId="{360AADBA-F187-423F-92CE-273B4D905945}">
      <dsp:nvSpPr>
        <dsp:cNvPr id="0" name=""/>
        <dsp:cNvSpPr/>
      </dsp:nvSpPr>
      <dsp:spPr>
        <a:xfrm>
          <a:off x="6065756" y="297364"/>
          <a:ext cx="2163843" cy="512509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594BD4-806F-41E1-99E4-DF08109C6709}">
      <dsp:nvSpPr>
        <dsp:cNvPr id="0" name=""/>
        <dsp:cNvSpPr/>
      </dsp:nvSpPr>
      <dsp:spPr>
        <a:xfrm rot="153061">
          <a:off x="6513720" y="5283759"/>
          <a:ext cx="240205" cy="80299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t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 dirty="0"/>
        </a:p>
      </dsp:txBody>
      <dsp:txXfrm rot="10800000">
        <a:off x="6516134" y="5286227"/>
        <a:ext cx="235267" cy="7783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B2DEE-5A69-493E-B1D7-C1EE482CE971}">
      <dsp:nvSpPr>
        <dsp:cNvPr id="0" name=""/>
        <dsp:cNvSpPr/>
      </dsp:nvSpPr>
      <dsp:spPr>
        <a:xfrm>
          <a:off x="3190409" y="3635"/>
          <a:ext cx="2077380" cy="135029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i="1" kern="1200" dirty="0">
              <a:solidFill>
                <a:schemeClr val="tx1"/>
              </a:solidFill>
              <a:hlinkClick xmlns:r="http://schemas.openxmlformats.org/officeDocument/2006/relationships" r:id="" action="ppaction://hlinksldjump"/>
            </a:rPr>
            <a:t>Географическое</a:t>
          </a:r>
          <a:r>
            <a:rPr lang="ru-RU" sz="2000" b="1" i="1" kern="1200" dirty="0">
              <a:solidFill>
                <a:schemeClr val="tx1"/>
              </a:solidFill>
            </a:rPr>
            <a:t> </a:t>
          </a:r>
          <a:r>
            <a:rPr lang="ru-RU" sz="2000" b="1" i="1" kern="1200" dirty="0">
              <a:solidFill>
                <a:schemeClr val="tx1"/>
              </a:solidFill>
              <a:hlinkClick xmlns:r="http://schemas.openxmlformats.org/officeDocument/2006/relationships" r:id="" action="ppaction://hlinksldjump"/>
            </a:rPr>
            <a:t>положение</a:t>
          </a:r>
          <a:endParaRPr lang="ru-RU" sz="2000" b="1" i="1" kern="1200" dirty="0">
            <a:solidFill>
              <a:schemeClr val="tx1"/>
            </a:solidFill>
          </a:endParaRPr>
        </a:p>
      </dsp:txBody>
      <dsp:txXfrm>
        <a:off x="3256325" y="69551"/>
        <a:ext cx="1945548" cy="1218465"/>
      </dsp:txXfrm>
    </dsp:sp>
    <dsp:sp modelId="{2CD4B7F6-E857-4CB8-BD15-D929417A77D6}">
      <dsp:nvSpPr>
        <dsp:cNvPr id="0" name=""/>
        <dsp:cNvSpPr/>
      </dsp:nvSpPr>
      <dsp:spPr>
        <a:xfrm>
          <a:off x="1532652" y="678783"/>
          <a:ext cx="5392895" cy="5392895"/>
        </a:xfrm>
        <a:custGeom>
          <a:avLst/>
          <a:gdLst/>
          <a:ahLst/>
          <a:cxnLst/>
          <a:rect l="0" t="0" r="0" b="0"/>
          <a:pathLst>
            <a:path>
              <a:moveTo>
                <a:pt x="3749392" y="214082"/>
              </a:moveTo>
              <a:arcTo wR="2696447" hR="2696447" stAng="17579112" swAng="1960307"/>
            </a:path>
          </a:pathLst>
        </a:custGeom>
        <a:noFill/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382DBF-0B17-44E7-AF6B-3EDB2DD6EB8F}">
      <dsp:nvSpPr>
        <dsp:cNvPr id="0" name=""/>
        <dsp:cNvSpPr/>
      </dsp:nvSpPr>
      <dsp:spPr>
        <a:xfrm>
          <a:off x="5754883" y="1866834"/>
          <a:ext cx="2077380" cy="135029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i="1" kern="1200" dirty="0">
              <a:solidFill>
                <a:schemeClr val="tx1">
                  <a:lumMod val="95000"/>
                  <a:lumOff val="5000"/>
                </a:schemeClr>
              </a:solidFill>
              <a:hlinkClick xmlns:r="http://schemas.openxmlformats.org/officeDocument/2006/relationships" r:id="" action="ppaction://hlinksldjump"/>
            </a:rPr>
            <a:t>климат</a:t>
          </a:r>
          <a:endParaRPr lang="ru-RU" sz="2400" b="1" i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5820799" y="1932750"/>
        <a:ext cx="1945548" cy="1218465"/>
      </dsp:txXfrm>
    </dsp:sp>
    <dsp:sp modelId="{789AC404-BD0F-4480-BE22-EA37F23AA824}">
      <dsp:nvSpPr>
        <dsp:cNvPr id="0" name=""/>
        <dsp:cNvSpPr/>
      </dsp:nvSpPr>
      <dsp:spPr>
        <a:xfrm>
          <a:off x="1532652" y="678783"/>
          <a:ext cx="5392895" cy="5392895"/>
        </a:xfrm>
        <a:custGeom>
          <a:avLst/>
          <a:gdLst/>
          <a:ahLst/>
          <a:cxnLst/>
          <a:rect l="0" t="0" r="0" b="0"/>
          <a:pathLst>
            <a:path>
              <a:moveTo>
                <a:pt x="5389212" y="2555577"/>
              </a:moveTo>
              <a:arcTo wR="2696447" hR="2696447" stAng="21420320" swAng="2195357"/>
            </a:path>
          </a:pathLst>
        </a:custGeom>
        <a:noFill/>
        <a:ln w="1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0442A4-C410-4F50-872D-5088E6A28040}">
      <dsp:nvSpPr>
        <dsp:cNvPr id="0" name=""/>
        <dsp:cNvSpPr/>
      </dsp:nvSpPr>
      <dsp:spPr>
        <a:xfrm>
          <a:off x="4775341" y="4881554"/>
          <a:ext cx="2077380" cy="135029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i="1" kern="1200" dirty="0">
              <a:solidFill>
                <a:schemeClr val="tx1">
                  <a:lumMod val="95000"/>
                  <a:lumOff val="5000"/>
                </a:schemeClr>
              </a:solidFill>
              <a:hlinkClick xmlns:r="http://schemas.openxmlformats.org/officeDocument/2006/relationships" r:id="" action="ppaction://hlinksldjump"/>
            </a:rPr>
            <a:t>растения</a:t>
          </a:r>
          <a:endParaRPr lang="ru-RU" sz="2400" b="1" i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4841257" y="4947470"/>
        <a:ext cx="1945548" cy="1218465"/>
      </dsp:txXfrm>
    </dsp:sp>
    <dsp:sp modelId="{00558ECA-5E21-40D1-AA8C-30EC472D627E}">
      <dsp:nvSpPr>
        <dsp:cNvPr id="0" name=""/>
        <dsp:cNvSpPr/>
      </dsp:nvSpPr>
      <dsp:spPr>
        <a:xfrm>
          <a:off x="1532652" y="678783"/>
          <a:ext cx="5392895" cy="5392895"/>
        </a:xfrm>
        <a:custGeom>
          <a:avLst/>
          <a:gdLst/>
          <a:ahLst/>
          <a:cxnLst/>
          <a:rect l="0" t="0" r="0" b="0"/>
          <a:pathLst>
            <a:path>
              <a:moveTo>
                <a:pt x="3231986" y="5339178"/>
              </a:moveTo>
              <a:arcTo wR="2696447" hR="2696447" stAng="4712662" swAng="1374677"/>
            </a:path>
          </a:pathLst>
        </a:custGeom>
        <a:noFill/>
        <a:ln w="100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C06804-4436-47A8-83A8-72B742362F76}">
      <dsp:nvSpPr>
        <dsp:cNvPr id="0" name=""/>
        <dsp:cNvSpPr/>
      </dsp:nvSpPr>
      <dsp:spPr>
        <a:xfrm>
          <a:off x="1605477" y="4881554"/>
          <a:ext cx="2077380" cy="135029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i="1" kern="1200" dirty="0">
              <a:solidFill>
                <a:schemeClr val="tx1">
                  <a:lumMod val="95000"/>
                  <a:lumOff val="5000"/>
                </a:schemeClr>
              </a:solidFill>
              <a:hlinkClick xmlns:r="http://schemas.openxmlformats.org/officeDocument/2006/relationships" r:id="" action="ppaction://hlinksldjump"/>
            </a:rPr>
            <a:t>животные</a:t>
          </a:r>
          <a:endParaRPr lang="ru-RU" sz="2400" b="1" i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1671393" y="4947470"/>
        <a:ext cx="1945548" cy="1218465"/>
      </dsp:txXfrm>
    </dsp:sp>
    <dsp:sp modelId="{0086C7A2-EFC1-417F-8283-6AB5BABBA70E}">
      <dsp:nvSpPr>
        <dsp:cNvPr id="0" name=""/>
        <dsp:cNvSpPr/>
      </dsp:nvSpPr>
      <dsp:spPr>
        <a:xfrm>
          <a:off x="1532652" y="678783"/>
          <a:ext cx="5392895" cy="5392895"/>
        </a:xfrm>
        <a:custGeom>
          <a:avLst/>
          <a:gdLst/>
          <a:ahLst/>
          <a:cxnLst/>
          <a:rect l="0" t="0" r="0" b="0"/>
          <a:pathLst>
            <a:path>
              <a:moveTo>
                <a:pt x="450378" y="4188427"/>
              </a:moveTo>
              <a:arcTo wR="2696447" hR="2696447" stAng="8784323" swAng="2195357"/>
            </a:path>
          </a:pathLst>
        </a:custGeom>
        <a:noFill/>
        <a:ln w="100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251F52-7EB3-4BA6-83F8-4A518EF40F5C}">
      <dsp:nvSpPr>
        <dsp:cNvPr id="0" name=""/>
        <dsp:cNvSpPr/>
      </dsp:nvSpPr>
      <dsp:spPr>
        <a:xfrm>
          <a:off x="625935" y="1866834"/>
          <a:ext cx="2077380" cy="1350297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i="1" kern="1200" dirty="0">
              <a:solidFill>
                <a:schemeClr val="tx1">
                  <a:lumMod val="95000"/>
                  <a:lumOff val="5000"/>
                </a:schemeClr>
              </a:solidFill>
              <a:hlinkClick xmlns:r="http://schemas.openxmlformats.org/officeDocument/2006/relationships" r:id="" action="ppaction://hlinksldjump"/>
            </a:rPr>
            <a:t>почвы</a:t>
          </a:r>
          <a:endParaRPr lang="ru-RU" sz="2400" b="1" i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691851" y="1932750"/>
        <a:ext cx="1945548" cy="1218465"/>
      </dsp:txXfrm>
    </dsp:sp>
    <dsp:sp modelId="{80D7C5CF-A7A1-4848-9C8A-E4BDA0BF51CA}">
      <dsp:nvSpPr>
        <dsp:cNvPr id="0" name=""/>
        <dsp:cNvSpPr/>
      </dsp:nvSpPr>
      <dsp:spPr>
        <a:xfrm>
          <a:off x="1532652" y="678783"/>
          <a:ext cx="5392895" cy="5392895"/>
        </a:xfrm>
        <a:custGeom>
          <a:avLst/>
          <a:gdLst/>
          <a:ahLst/>
          <a:cxnLst/>
          <a:rect l="0" t="0" r="0" b="0"/>
          <a:pathLst>
            <a:path>
              <a:moveTo>
                <a:pt x="470058" y="1175256"/>
              </a:moveTo>
              <a:arcTo wR="2696447" hR="2696447" stAng="12860582" swAng="1960307"/>
            </a:path>
          </a:pathLst>
        </a:custGeom>
        <a:noFill/>
        <a:ln w="100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2C2CA6-08FE-4DBF-87A5-48F72B45371E}" type="datetimeFigureOut">
              <a:rPr lang="ru-RU" smtClean="0"/>
              <a:pPr/>
              <a:t>27.02.2017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07E7B2-3C10-4134-9500-8EA84441A6D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18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slide" Target="slide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slide" Target="slide8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microsoft.com/office/2007/relationships/hdphoto" Target="../media/hdphoto2.wdp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microsoft.com/office/2007/relationships/hdphoto" Target="../media/hdphoto4.wdp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slide" Target="slide8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5" Type="http://schemas.openxmlformats.org/officeDocument/2006/relationships/slide" Target="slide39.xml"/><Relationship Id="rId4" Type="http://schemas.openxmlformats.org/officeDocument/2006/relationships/slide" Target="slide3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slide" Target="slide3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watch?v=ffc8rWYSiGo&amp;feature=related" TargetMode="External"/><Relationship Id="rId3" Type="http://schemas.openxmlformats.org/officeDocument/2006/relationships/hyperlink" Target="http://www.youtube.com/watch?v=W3Ux39x8340" TargetMode="External"/><Relationship Id="rId7" Type="http://schemas.openxmlformats.org/officeDocument/2006/relationships/hyperlink" Target="http://www.youtube.com/watch?v=4uUVwC57Qyk" TargetMode="External"/><Relationship Id="rId2" Type="http://schemas.openxmlformats.org/officeDocument/2006/relationships/hyperlink" Target="http://www.youtube.com/watch?v=6F-Hdm00YO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8jnJsaZhqiA&amp;feature=related" TargetMode="External"/><Relationship Id="rId5" Type="http://schemas.openxmlformats.org/officeDocument/2006/relationships/hyperlink" Target="http://www.youtube.com/watch?v=-3Z-yJXFVGI" TargetMode="External"/><Relationship Id="rId4" Type="http://schemas.openxmlformats.org/officeDocument/2006/relationships/hyperlink" Target="http://www.youtube.com/watch?v=7iQPNfpk4Co" TargetMode="External"/><Relationship Id="rId9" Type="http://schemas.openxmlformats.org/officeDocument/2006/relationships/hyperlink" Target="http://www.youtube.com/watch?v=TfE261soiWM&amp;feature=related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5" Type="http://schemas.openxmlformats.org/officeDocument/2006/relationships/slide" Target="slide3.xml"/><Relationship Id="rId4" Type="http://schemas.openxmlformats.org/officeDocument/2006/relationships/slide" Target="slide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14.xml"/><Relationship Id="rId7" Type="http://schemas.openxmlformats.org/officeDocument/2006/relationships/slide" Target="slide2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openxmlformats.org/officeDocument/2006/relationships/slide" Target="slide15.xml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slide" Target="slide8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304800"/>
            <a:ext cx="8458200" cy="20574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Урок по географии </a:t>
            </a:r>
            <a:br>
              <a:rPr lang="ru-RU" dirty="0"/>
            </a:br>
            <a:r>
              <a:rPr lang="ru-RU" dirty="0"/>
              <a:t>«Безлесные природные зоны на территории России» </a:t>
            </a:r>
            <a:br>
              <a:rPr lang="ru-RU" dirty="0"/>
            </a:br>
            <a:r>
              <a:rPr lang="ru-RU" dirty="0"/>
              <a:t>8 класс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" y="2743200"/>
            <a:ext cx="8458200" cy="914400"/>
          </a:xfrm>
        </p:spPr>
        <p:txBody>
          <a:bodyPr/>
          <a:lstStyle/>
          <a:p>
            <a:r>
              <a:rPr lang="ru-RU" dirty="0"/>
              <a:t>Учитель географии МБОУ СОШ №46 с углубленным изучением отдельных предметов г. Сургута Кузнецова Татьяна Ивановна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5410200"/>
            <a:ext cx="48654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r>
              <a:rPr lang="ru-RU" dirty="0"/>
              <a:t>Раздел: Природное районирование</a:t>
            </a:r>
          </a:p>
          <a:p>
            <a:r>
              <a:rPr lang="ru-RU" dirty="0"/>
              <a:t>Учебник: И.И. Баринова изд-во «Дрофа», 2013г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76400"/>
            <a:ext cx="8305800" cy="1524000"/>
          </a:xfrm>
        </p:spPr>
        <p:txBody>
          <a:bodyPr>
            <a:normAutofit fontScale="70000" lnSpcReduction="20000"/>
          </a:bodyPr>
          <a:lstStyle/>
          <a:p>
            <a:endParaRPr lang="ru-RU" dirty="0">
              <a:solidFill>
                <a:srgbClr val="C00000"/>
              </a:solidFill>
            </a:endParaRPr>
          </a:p>
          <a:p>
            <a:pPr algn="ctr">
              <a:buNone/>
            </a:pPr>
            <a:r>
              <a:rPr lang="ru-RU" sz="4100" b="1" i="1" dirty="0">
                <a:solidFill>
                  <a:srgbClr val="7030A0"/>
                </a:solidFill>
                <a:cs typeface="Aharoni" pitchFamily="2" charset="-79"/>
              </a:rPr>
              <a:t>Расположена на островах северного ледовитого океана и севере полуострова Таймыр</a:t>
            </a:r>
          </a:p>
        </p:txBody>
      </p:sp>
      <p:pic>
        <p:nvPicPr>
          <p:cNvPr id="4" name="Picture 6" descr="C:\Documents and Settings\Admin\Рабочий стол\почва\арктич.jpg"/>
          <p:cNvPicPr>
            <a:picLocks noChangeAspect="1" noChangeArrowheads="1"/>
          </p:cNvPicPr>
          <p:nvPr/>
        </p:nvPicPr>
        <p:blipFill>
          <a:blip r:embed="rId2" cstate="print"/>
          <a:srcRect l="17644" t="47398" r="4369" b="21441"/>
          <a:stretch>
            <a:fillRect/>
          </a:stretch>
        </p:blipFill>
        <p:spPr bwMode="auto">
          <a:xfrm>
            <a:off x="685800" y="214290"/>
            <a:ext cx="8243918" cy="1500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5" descr="C:\Documents and Settings\Admin\Рабочий стол\почва\типы почв\арктическая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295400" y="3124200"/>
            <a:ext cx="6657071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Управляющая кнопка: в начало 5">
            <a:hlinkClick r:id="" action="ppaction://hlinkshowjump?jump=lastslideviewed" highlightClick="1"/>
          </p:cNvPr>
          <p:cNvSpPr/>
          <p:nvPr/>
        </p:nvSpPr>
        <p:spPr>
          <a:xfrm>
            <a:off x="228600" y="5791200"/>
            <a:ext cx="813816" cy="762000"/>
          </a:xfrm>
          <a:prstGeom prst="actionButtonBeginning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990600" y="228600"/>
          <a:ext cx="79248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Управляющая кнопка: в начало 6">
            <a:hlinkClick r:id="" action="ppaction://hlinkshowjump?jump=lastslideviewed" highlightClick="1"/>
          </p:cNvPr>
          <p:cNvSpPr/>
          <p:nvPr/>
        </p:nvSpPr>
        <p:spPr>
          <a:xfrm>
            <a:off x="152400" y="5791200"/>
            <a:ext cx="813816" cy="762000"/>
          </a:xfrm>
          <a:prstGeom prst="actionButtonBeginning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28600" y="762000"/>
          <a:ext cx="8763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9600" y="1143000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 Black" pitchFamily="34" charset="0"/>
              </a:rPr>
              <a:t>Белый медведь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86200" y="1219200"/>
            <a:ext cx="20810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latin typeface="Arial Black" pitchFamily="34" charset="0"/>
              </a:rPr>
              <a:t>песец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39000" y="1295400"/>
            <a:ext cx="1391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atin typeface="Arial Black" pitchFamily="34" charset="0"/>
              </a:rPr>
              <a:t>сова</a:t>
            </a:r>
          </a:p>
        </p:txBody>
      </p:sp>
      <p:sp>
        <p:nvSpPr>
          <p:cNvPr id="8" name="Управляющая кнопка: в начало 7">
            <a:hlinkClick r:id="" action="ppaction://hlinkshowjump?jump=lastslideviewed" highlightClick="1"/>
          </p:cNvPr>
          <p:cNvSpPr/>
          <p:nvPr/>
        </p:nvSpPr>
        <p:spPr>
          <a:xfrm>
            <a:off x="228600" y="5943600"/>
            <a:ext cx="813816" cy="762000"/>
          </a:xfrm>
          <a:prstGeom prst="actionButtonBeginning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85800" y="304800"/>
          <a:ext cx="81534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Управляющая кнопка: в начало 4">
            <a:hlinkClick r:id="" action="ppaction://hlinkshowjump?jump=lastslideviewed" highlightClick="1"/>
          </p:cNvPr>
          <p:cNvSpPr/>
          <p:nvPr/>
        </p:nvSpPr>
        <p:spPr>
          <a:xfrm>
            <a:off x="152400" y="5943600"/>
            <a:ext cx="813816" cy="762000"/>
          </a:xfrm>
          <a:prstGeom prst="actionButtonBeginning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304800" y="228600"/>
          <a:ext cx="8839200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7" descr="C:\Documents and Settings\Admin\Рабочий стол\почва\аркт пуст.jpg"/>
          <p:cNvPicPr>
            <a:picLocks noChangeAspect="1" noChangeArrowheads="1"/>
          </p:cNvPicPr>
          <p:nvPr/>
        </p:nvPicPr>
        <p:blipFill>
          <a:blip r:embed="rId7" cstate="print"/>
          <a:srcRect l="59000" t="11000" b="8000"/>
          <a:stretch>
            <a:fillRect/>
          </a:stretch>
        </p:blipFill>
        <p:spPr bwMode="auto">
          <a:xfrm>
            <a:off x="6705600" y="1524000"/>
            <a:ext cx="2264407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Группа 12"/>
          <p:cNvGrpSpPr/>
          <p:nvPr/>
        </p:nvGrpSpPr>
        <p:grpSpPr>
          <a:xfrm>
            <a:off x="457200" y="228600"/>
            <a:ext cx="1785950" cy="5857916"/>
            <a:chOff x="214282" y="571480"/>
            <a:chExt cx="1785950" cy="5500726"/>
          </a:xfrm>
        </p:grpSpPr>
        <p:pic>
          <p:nvPicPr>
            <p:cNvPr id="14" name="Picture 2" descr="C:\Documents and Settings\Admin\Рабочий стол\почва\типы почв\арткт.jpg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214282" y="571480"/>
              <a:ext cx="1785950" cy="12858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2" descr="C:\Documents and Settings\Admin\Рабочий стол\почва\типы почв\аркт почвы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2"/>
                </a:clrFrom>
                <a:clrTo>
                  <a:srgbClr val="FFFFF2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4282" y="1714488"/>
              <a:ext cx="1785950" cy="43577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7" name="Управляющая кнопка: в начало 6">
            <a:hlinkClick r:id="" action="ppaction://hlinkshowjump?jump=lastslideviewed" highlightClick="1"/>
          </p:cNvPr>
          <p:cNvSpPr/>
          <p:nvPr/>
        </p:nvSpPr>
        <p:spPr>
          <a:xfrm>
            <a:off x="152400" y="5943600"/>
            <a:ext cx="813816" cy="762000"/>
          </a:xfrm>
          <a:prstGeom prst="actionButtonBeginning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хема 11"/>
          <p:cNvGraphicFramePr/>
          <p:nvPr/>
        </p:nvGraphicFramePr>
        <p:xfrm>
          <a:off x="228600" y="0"/>
          <a:ext cx="84582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2819400"/>
            <a:ext cx="5410200" cy="1143000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тундра</a:t>
            </a:r>
          </a:p>
        </p:txBody>
      </p:sp>
      <p:sp>
        <p:nvSpPr>
          <p:cNvPr id="4" name="Скругленный прямоугольник 3">
            <a:hlinkClick r:id="rId7" action="ppaction://hlinksldjump"/>
          </p:cNvPr>
          <p:cNvSpPr/>
          <p:nvPr/>
        </p:nvSpPr>
        <p:spPr>
          <a:xfrm>
            <a:off x="7786710" y="6286520"/>
            <a:ext cx="1071570" cy="285752"/>
          </a:xfrm>
          <a:prstGeom prst="roundRect">
            <a:avLst/>
          </a:prstGeom>
          <a:solidFill>
            <a:schemeClr val="accent3">
              <a:lumMod val="20000"/>
              <a:lumOff val="80000"/>
              <a:alpha val="49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Назад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762000" y="381000"/>
          <a:ext cx="82296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Управляющая кнопка: в начало 5">
            <a:hlinkClick r:id="" action="ppaction://hlinkshowjump?jump=lastslideviewed" highlightClick="1"/>
          </p:cNvPr>
          <p:cNvSpPr/>
          <p:nvPr/>
        </p:nvSpPr>
        <p:spPr>
          <a:xfrm>
            <a:off x="152400" y="5943600"/>
            <a:ext cx="813816" cy="762000"/>
          </a:xfrm>
          <a:prstGeom prst="actionButtonBeginning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685800" y="-1"/>
            <a:ext cx="8072959" cy="6672079"/>
            <a:chOff x="121594" y="1333600"/>
            <a:chExt cx="8593504" cy="7126161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463" y="1380635"/>
              <a:ext cx="4247517" cy="2840527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2231" y="1333600"/>
              <a:ext cx="4312867" cy="2840527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121594" y="4219235"/>
              <a:ext cx="8540772" cy="424052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2800" b="1" dirty="0"/>
                <a:t>Климат суровый: зима длится 6—8 месяцев, часты морозы, доходящие до —50 °С, сильные холодные ветры, переходящие в снежные бури. Обычно летом ветры дуют с моря, зимой — с суши на океан. Снеговой покров держится в течение 8—9 месяцев. Лето в тундре короткое и холодное. Средняя температура июля не превышает +10 °С. Заморозки бывают даже в самый разгар лета, а снег ложится иногда уже в августе. </a:t>
              </a:r>
            </a:p>
          </p:txBody>
        </p:sp>
      </p:grpSp>
      <p:sp>
        <p:nvSpPr>
          <p:cNvPr id="7" name="Управляющая кнопка: в начало 6">
            <a:hlinkClick r:id="" action="ppaction://hlinkshowjump?jump=lastslideviewed" highlightClick="1"/>
          </p:cNvPr>
          <p:cNvSpPr/>
          <p:nvPr/>
        </p:nvSpPr>
        <p:spPr>
          <a:xfrm>
            <a:off x="152400" y="5943600"/>
            <a:ext cx="813816" cy="762000"/>
          </a:xfrm>
          <a:prstGeom prst="actionButtonBeginning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3" name="Группа 36"/>
          <p:cNvGrpSpPr/>
          <p:nvPr/>
        </p:nvGrpSpPr>
        <p:grpSpPr>
          <a:xfrm>
            <a:off x="1143000" y="114354"/>
            <a:ext cx="7204488" cy="6743646"/>
            <a:chOff x="931019" y="646008"/>
            <a:chExt cx="6591427" cy="6370975"/>
          </a:xfrm>
          <a:solidFill>
            <a:schemeClr val="tx2">
              <a:lumMod val="20000"/>
              <a:lumOff val="80000"/>
            </a:schemeClr>
          </a:solidFill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931566" y="706365"/>
              <a:ext cx="2767946" cy="2146571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931019" y="2797542"/>
              <a:ext cx="2772420" cy="2190212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3709105" y="646008"/>
              <a:ext cx="3813341" cy="6370975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2400" b="1" dirty="0"/>
                <a:t>Песец</a:t>
              </a:r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r>
                <a:rPr lang="ru-RU" sz="2400" b="1" dirty="0"/>
                <a:t>Лемминг</a:t>
              </a:r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r>
                <a:rPr lang="ru-RU" sz="2400" b="1" dirty="0"/>
                <a:t>Белая сова</a:t>
              </a:r>
            </a:p>
            <a:p>
              <a:pPr algn="ctr"/>
              <a:endParaRPr lang="ru-RU" sz="2400" b="1" dirty="0"/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931019" y="4926602"/>
              <a:ext cx="2775318" cy="2048643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Управляющая кнопка: в начало 7">
            <a:hlinkClick r:id="" action="ppaction://hlinkshowjump?jump=lastslideviewed" highlightClick="1"/>
          </p:cNvPr>
          <p:cNvSpPr/>
          <p:nvPr/>
        </p:nvSpPr>
        <p:spPr>
          <a:xfrm>
            <a:off x="152400" y="5943600"/>
            <a:ext cx="813816" cy="762000"/>
          </a:xfrm>
          <a:prstGeom prst="actionButtonBeginning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3" name="Группа 17"/>
          <p:cNvGrpSpPr/>
          <p:nvPr/>
        </p:nvGrpSpPr>
        <p:grpSpPr>
          <a:xfrm>
            <a:off x="1371600" y="228600"/>
            <a:ext cx="6987500" cy="6485329"/>
            <a:chOff x="752852" y="646008"/>
            <a:chExt cx="6987500" cy="6485329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927011" y="646008"/>
              <a:ext cx="3813341" cy="637097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2400" b="1" dirty="0"/>
                <a:t>Карликовая береза</a:t>
              </a:r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r>
                <a:rPr lang="ru-RU" sz="2400" b="1" dirty="0"/>
                <a:t>Полярная ива</a:t>
              </a:r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r>
                <a:rPr lang="ru-RU" sz="2400" b="1" dirty="0"/>
                <a:t>Клюква</a:t>
              </a:r>
            </a:p>
            <a:p>
              <a:pPr algn="ctr"/>
              <a:endParaRPr lang="ru-RU" sz="2400" b="1" dirty="0"/>
            </a:p>
          </p:txBody>
        </p:sp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52852" y="2711737"/>
              <a:ext cx="3429000" cy="2190212"/>
            </a:xfrm>
            <a:prstGeom prst="rect">
              <a:avLst/>
            </a:prstGeom>
            <a:noFill/>
            <a:ln w="9525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52852" y="654337"/>
              <a:ext cx="3461340" cy="2146571"/>
            </a:xfrm>
            <a:prstGeom prst="rect">
              <a:avLst/>
            </a:prstGeom>
            <a:noFill/>
            <a:ln w="9525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52852" y="4845337"/>
              <a:ext cx="3429000" cy="2286000"/>
            </a:xfrm>
            <a:prstGeom prst="rect">
              <a:avLst/>
            </a:prstGeom>
            <a:noFill/>
            <a:ln w="9525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Управляющая кнопка: в начало 7">
            <a:hlinkClick r:id="" action="ppaction://hlinkshowjump?jump=lastslideviewed" highlightClick="1"/>
          </p:cNvPr>
          <p:cNvSpPr/>
          <p:nvPr/>
        </p:nvSpPr>
        <p:spPr>
          <a:xfrm>
            <a:off x="152400" y="5943600"/>
            <a:ext cx="813816" cy="762000"/>
          </a:xfrm>
          <a:prstGeom prst="actionButtonBeginning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Цели и задачи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Учебный аспект – познакомить учащихся с особенностями природных зон России (арктическая пустыня, тундра, степи, пустыня); выявить на конкретных примерах взаимосвязи компонентов природы; </a:t>
            </a:r>
          </a:p>
          <a:p>
            <a:r>
              <a:rPr lang="ru-RU" dirty="0"/>
              <a:t>Развивающий аспект – развивать способности к критическому мышлению; к логическому изложению географической информации, формулированию выводов.</a:t>
            </a:r>
          </a:p>
          <a:p>
            <a:r>
              <a:rPr lang="ru-RU" dirty="0"/>
              <a:t>Воспитательный аспект – воспитывать уважительное отношение к природе своей Родины, более глубокое осознание взаимосвязей в природе, сформировать образы отдельных территорий своей страны.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533400" y="304800"/>
            <a:ext cx="1714512" cy="6315116"/>
            <a:chOff x="214282" y="357166"/>
            <a:chExt cx="1714512" cy="5643602"/>
          </a:xfrm>
        </p:grpSpPr>
        <p:pic>
          <p:nvPicPr>
            <p:cNvPr id="4" name="Picture 2" descr="C:\Documents and Settings\Admin\Рабочий стол\почва\типы почв\раст тундры.jp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214282" y="357166"/>
              <a:ext cx="1714512" cy="1186970"/>
            </a:xfrm>
            <a:prstGeom prst="rect">
              <a:avLst/>
            </a:prstGeom>
            <a:noFill/>
          </p:spPr>
        </p:pic>
        <p:pic>
          <p:nvPicPr>
            <p:cNvPr id="5" name="Picture 2" descr="C:\Documents and Settings\Admin\Рабочий стол\почва\типы почв\тунд глеев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EF7"/>
                </a:clrFrom>
                <a:clrTo>
                  <a:srgbClr val="FFFEF7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4282" y="1500174"/>
              <a:ext cx="1714512" cy="45005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6" name="Picture 4" descr="C:\Documents and Settings\Admin\Рабочий стол\почва\типы почв\лишайник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286000" y="1981200"/>
            <a:ext cx="38100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5" descr="C:\Documents and Settings\Admin\Рабочий стол\почва\типы почв\тундра раст.jpg"/>
          <p:cNvPicPr>
            <a:picLocks noChangeAspect="1" noChangeArrowheads="1"/>
          </p:cNvPicPr>
          <p:nvPr/>
        </p:nvPicPr>
        <p:blipFill>
          <a:blip r:embed="rId5" cstate="email">
            <a:lum contrast="-20000"/>
          </a:blip>
          <a:srcRect/>
          <a:stretch>
            <a:fillRect/>
          </a:stretch>
        </p:blipFill>
        <p:spPr bwMode="auto">
          <a:xfrm>
            <a:off x="6096000" y="152400"/>
            <a:ext cx="2914680" cy="3886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209800" y="1219200"/>
            <a:ext cx="2928958" cy="5715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Горизонт накопления –</a:t>
            </a:r>
          </a:p>
          <a:p>
            <a:pPr algn="ctr"/>
            <a:r>
              <a:rPr lang="ru-RU" sz="2000" dirty="0"/>
              <a:t>крайне мал</a:t>
            </a:r>
          </a:p>
        </p:txBody>
      </p:sp>
      <p:sp>
        <p:nvSpPr>
          <p:cNvPr id="9" name="Овал 8"/>
          <p:cNvSpPr/>
          <p:nvPr/>
        </p:nvSpPr>
        <p:spPr>
          <a:xfrm>
            <a:off x="1214414" y="1357298"/>
            <a:ext cx="714380" cy="642942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А</a:t>
            </a:r>
            <a:r>
              <a:rPr lang="ru-RU" dirty="0"/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38400" y="4038600"/>
            <a:ext cx="6553200" cy="230832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b="1" dirty="0"/>
              <a:t>Тундровые глеевые</a:t>
            </a:r>
            <a:r>
              <a:rPr lang="ru-RU" sz="2400" dirty="0"/>
              <a:t> почвы образуются в условиях холодного и влажного климата. Они маломощны, их толщина не превышает нескольких сантиметров. Почвы отличает низкое плодородие.  Под тонким гумусовым слоем находится </a:t>
            </a:r>
            <a:r>
              <a:rPr lang="ru-RU" sz="2400" dirty="0" err="1"/>
              <a:t>глеевый</a:t>
            </a:r>
            <a:r>
              <a:rPr lang="ru-RU" sz="2400" dirty="0"/>
              <a:t> горизонт</a:t>
            </a:r>
            <a:r>
              <a:rPr lang="ru-RU" sz="2000" dirty="0"/>
              <a:t>.  </a:t>
            </a:r>
          </a:p>
        </p:txBody>
      </p:sp>
      <p:sp>
        <p:nvSpPr>
          <p:cNvPr id="11" name="Управляющая кнопка: в начало 10">
            <a:hlinkClick r:id="" action="ppaction://hlinkshowjump?jump=lastslideviewed" highlightClick="1"/>
          </p:cNvPr>
          <p:cNvSpPr/>
          <p:nvPr/>
        </p:nvSpPr>
        <p:spPr>
          <a:xfrm>
            <a:off x="152400" y="5943600"/>
            <a:ext cx="813816" cy="762000"/>
          </a:xfrm>
          <a:prstGeom prst="actionButtonBeginning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хема 11"/>
          <p:cNvGraphicFramePr/>
          <p:nvPr/>
        </p:nvGraphicFramePr>
        <p:xfrm>
          <a:off x="228600" y="0"/>
          <a:ext cx="84582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2819400"/>
            <a:ext cx="5410200" cy="1143000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степи</a:t>
            </a:r>
          </a:p>
        </p:txBody>
      </p:sp>
      <p:sp>
        <p:nvSpPr>
          <p:cNvPr id="4" name="Скругленный прямоугольник 3">
            <a:hlinkClick r:id="rId7" action="ppaction://hlinksldjump"/>
          </p:cNvPr>
          <p:cNvSpPr/>
          <p:nvPr/>
        </p:nvSpPr>
        <p:spPr>
          <a:xfrm>
            <a:off x="7786710" y="6286520"/>
            <a:ext cx="1071570" cy="285752"/>
          </a:xfrm>
          <a:prstGeom prst="roundRect">
            <a:avLst/>
          </a:prstGeom>
          <a:solidFill>
            <a:schemeClr val="accent3">
              <a:lumMod val="20000"/>
              <a:lumOff val="80000"/>
              <a:alpha val="49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Назад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Admin\Рабочий стол\почва\типы почв\черноземы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1000" y="304800"/>
            <a:ext cx="5957455" cy="3276600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C:\Documents and Settings\Admin\Рабочий стол\почва\244.jpg"/>
          <p:cNvPicPr>
            <a:picLocks noChangeAspect="1" noChangeArrowheads="1"/>
          </p:cNvPicPr>
          <p:nvPr/>
        </p:nvPicPr>
        <p:blipFill>
          <a:blip r:embed="rId3" cstate="print"/>
          <a:srcRect t="44814" r="9179" b="20572"/>
          <a:stretch>
            <a:fillRect/>
          </a:stretch>
        </p:blipFill>
        <p:spPr bwMode="auto">
          <a:xfrm>
            <a:off x="381000" y="3581400"/>
            <a:ext cx="5943600" cy="2667000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172200" y="304800"/>
            <a:ext cx="2667000" cy="5943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Расположены южнее 55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°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с. </a:t>
            </a:r>
            <a:r>
              <a:rPr lang="ru-RU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 Европейской части протяженность с севера на юг превышает 1,5 тыс. км. За Уралом, в Западной Сибири значительно сужена. На юге Средней и Восточной Сибири расположены в межгорных котловинах и нижних поясах гор.</a:t>
            </a:r>
          </a:p>
          <a:p>
            <a:pPr algn="ctr"/>
            <a:endParaRPr lang="ru-RU" dirty="0"/>
          </a:p>
        </p:txBody>
      </p:sp>
      <p:sp>
        <p:nvSpPr>
          <p:cNvPr id="11" name="Управляющая кнопка: в начало 10">
            <a:hlinkClick r:id="" action="ppaction://hlinkshowjump?jump=lastslideviewed" highlightClick="1"/>
          </p:cNvPr>
          <p:cNvSpPr/>
          <p:nvPr/>
        </p:nvSpPr>
        <p:spPr>
          <a:xfrm>
            <a:off x="152400" y="5943600"/>
            <a:ext cx="813816" cy="762000"/>
          </a:xfrm>
          <a:prstGeom prst="actionButtonBeginning">
            <a:avLst/>
          </a:prstGeom>
          <a:solidFill>
            <a:srgbClr val="EDF4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15" name="Группа 15"/>
          <p:cNvGrpSpPr/>
          <p:nvPr/>
        </p:nvGrpSpPr>
        <p:grpSpPr>
          <a:xfrm>
            <a:off x="228600" y="57339"/>
            <a:ext cx="8623283" cy="5820717"/>
            <a:chOff x="167223" y="46846"/>
            <a:chExt cx="8623283" cy="5820717"/>
          </a:xfrm>
        </p:grpSpPr>
        <p:grpSp>
          <p:nvGrpSpPr>
            <p:cNvPr id="16" name="Группа 16"/>
            <p:cNvGrpSpPr/>
            <p:nvPr/>
          </p:nvGrpSpPr>
          <p:grpSpPr>
            <a:xfrm>
              <a:off x="167223" y="46846"/>
              <a:ext cx="8623283" cy="3132823"/>
              <a:chOff x="-56397" y="626040"/>
              <a:chExt cx="10357960" cy="3863367"/>
            </a:xfrm>
          </p:grpSpPr>
          <p:pic>
            <p:nvPicPr>
              <p:cNvPr id="18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-56397" y="626040"/>
                <a:ext cx="5270054" cy="3863367"/>
              </a:xfrm>
              <a:prstGeom prst="rect">
                <a:avLst/>
              </a:prstGeom>
              <a:noFill/>
              <a:ln w="9525">
                <a:solidFill>
                  <a:srgbClr val="FFC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9" name="Picture 3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153945" y="626041"/>
                <a:ext cx="5147618" cy="3863366"/>
              </a:xfrm>
              <a:prstGeom prst="rect">
                <a:avLst/>
              </a:prstGeom>
              <a:noFill/>
              <a:ln w="9525">
                <a:solidFill>
                  <a:srgbClr val="FFC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7" name="Прямоугольник 16"/>
            <p:cNvSpPr/>
            <p:nvPr/>
          </p:nvSpPr>
          <p:spPr>
            <a:xfrm>
              <a:off x="167223" y="3189907"/>
              <a:ext cx="8610993" cy="267765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2400" b="1" dirty="0"/>
                <a:t>Климат умеренный: характеризуется теплым, засушливым летом и холодной зимой, небольшим количеством осадков. </a:t>
              </a:r>
            </a:p>
            <a:p>
              <a:pPr algn="ctr"/>
              <a:r>
                <a:rPr lang="ru-RU" sz="2400" b="1" dirty="0"/>
                <a:t>Температура января на западе Восточно-Европейской равнины -5°С, восточнее Волги -15°С, у Красноярска около -20°С. Летом температура 24-26</a:t>
              </a:r>
              <a:r>
                <a:rPr lang="ru-RU" sz="2400" b="1" dirty="0">
                  <a:latin typeface="Calibri"/>
                  <a:cs typeface="Calibri"/>
                </a:rPr>
                <a:t>°С. </a:t>
              </a:r>
              <a:r>
                <a:rPr lang="ru-RU" sz="2400" b="1" dirty="0"/>
                <a:t>С запада на восток уменьшается количество осадков от 500 до 300 мм в год —  степь становится суше.</a:t>
              </a:r>
            </a:p>
          </p:txBody>
        </p:sp>
      </p:grpSp>
      <p:sp>
        <p:nvSpPr>
          <p:cNvPr id="20" name="Управляющая кнопка: в начало 19">
            <a:hlinkClick r:id="" action="ppaction://hlinkshowjump?jump=lastslideviewed" highlightClick="1"/>
          </p:cNvPr>
          <p:cNvSpPr/>
          <p:nvPr/>
        </p:nvSpPr>
        <p:spPr>
          <a:xfrm>
            <a:off x="152400" y="5943600"/>
            <a:ext cx="813816" cy="762000"/>
          </a:xfrm>
          <a:prstGeom prst="actionButtonBeginning">
            <a:avLst/>
          </a:prstGeom>
          <a:solidFill>
            <a:srgbClr val="EDF4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30"/>
          <p:cNvGrpSpPr/>
          <p:nvPr/>
        </p:nvGrpSpPr>
        <p:grpSpPr>
          <a:xfrm>
            <a:off x="194705" y="1208462"/>
            <a:ext cx="8570861" cy="4305652"/>
            <a:chOff x="783269" y="807311"/>
            <a:chExt cx="7748089" cy="374171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83269" y="807311"/>
              <a:ext cx="2572458" cy="3362092"/>
            </a:xfrm>
            <a:prstGeom prst="rect">
              <a:avLst/>
            </a:prstGeom>
            <a:noFill/>
            <a:ln w="9525">
              <a:solidFill>
                <a:srgbClr val="FFC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355727" y="807311"/>
              <a:ext cx="2559450" cy="3362093"/>
            </a:xfrm>
            <a:prstGeom prst="rect">
              <a:avLst/>
            </a:prstGeom>
            <a:noFill/>
            <a:ln w="9525">
              <a:solidFill>
                <a:srgbClr val="FFC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15177" y="807311"/>
              <a:ext cx="2607390" cy="3368960"/>
            </a:xfrm>
            <a:prstGeom prst="rect">
              <a:avLst/>
            </a:prstGeom>
            <a:noFill/>
            <a:ln w="9525">
              <a:solidFill>
                <a:srgbClr val="FFC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Прямоугольник 12"/>
            <p:cNvSpPr/>
            <p:nvPr/>
          </p:nvSpPr>
          <p:spPr>
            <a:xfrm>
              <a:off x="784418" y="4147823"/>
              <a:ext cx="7746940" cy="40119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2400" b="1" dirty="0"/>
                <a:t>Ковыль                            Типчак                             Лапчатка</a:t>
              </a:r>
            </a:p>
          </p:txBody>
        </p:sp>
      </p:grpSp>
      <p:sp>
        <p:nvSpPr>
          <p:cNvPr id="14" name="Управляющая кнопка: в начало 13">
            <a:hlinkClick r:id="" action="ppaction://hlinkshowjump?jump=lastslideviewed" highlightClick="1"/>
          </p:cNvPr>
          <p:cNvSpPr/>
          <p:nvPr/>
        </p:nvSpPr>
        <p:spPr>
          <a:xfrm>
            <a:off x="152400" y="5943600"/>
            <a:ext cx="813816" cy="762000"/>
          </a:xfrm>
          <a:prstGeom prst="actionButtonBeginning">
            <a:avLst/>
          </a:prstGeom>
          <a:solidFill>
            <a:srgbClr val="EDF4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5"/>
          <p:cNvGrpSpPr/>
          <p:nvPr/>
        </p:nvGrpSpPr>
        <p:grpSpPr>
          <a:xfrm>
            <a:off x="1295400" y="117693"/>
            <a:ext cx="7204487" cy="6740307"/>
            <a:chOff x="931020" y="646008"/>
            <a:chExt cx="6591426" cy="636782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40139" y="646008"/>
              <a:ext cx="2768966" cy="2413171"/>
            </a:xfrm>
            <a:prstGeom prst="rect">
              <a:avLst/>
            </a:prstGeom>
            <a:noFill/>
            <a:ln w="9525">
              <a:solidFill>
                <a:srgbClr val="FFC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31020" y="3045902"/>
              <a:ext cx="2778087" cy="2073106"/>
            </a:xfrm>
            <a:prstGeom prst="rect">
              <a:avLst/>
            </a:prstGeom>
            <a:noFill/>
            <a:ln w="9525">
              <a:solidFill>
                <a:srgbClr val="FFC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Прямоугольник 6"/>
            <p:cNvSpPr/>
            <p:nvPr/>
          </p:nvSpPr>
          <p:spPr>
            <a:xfrm>
              <a:off x="3709105" y="646008"/>
              <a:ext cx="3813341" cy="636782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2400" b="1" dirty="0"/>
                <a:t>Суслик</a:t>
              </a:r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r>
                <a:rPr lang="ru-RU" sz="2400" b="1" dirty="0"/>
                <a:t>Куница</a:t>
              </a:r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r>
                <a:rPr lang="ru-RU" sz="2400" b="1" dirty="0"/>
                <a:t>Тушканчик</a:t>
              </a:r>
            </a:p>
            <a:p>
              <a:pPr algn="ctr"/>
              <a:endParaRPr lang="ru-RU" sz="2400" b="1" dirty="0"/>
            </a:p>
          </p:txBody>
        </p: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931021" y="4977994"/>
              <a:ext cx="2778084" cy="1984442"/>
            </a:xfrm>
            <a:prstGeom prst="rect">
              <a:avLst/>
            </a:prstGeom>
            <a:noFill/>
            <a:ln w="9525">
              <a:solidFill>
                <a:srgbClr val="FFC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Управляющая кнопка: в начало 13">
            <a:hlinkClick r:id="" action="ppaction://hlinkshowjump?jump=lastslideviewed" highlightClick="1"/>
          </p:cNvPr>
          <p:cNvSpPr/>
          <p:nvPr/>
        </p:nvSpPr>
        <p:spPr>
          <a:xfrm>
            <a:off x="152400" y="5943600"/>
            <a:ext cx="813816" cy="762000"/>
          </a:xfrm>
          <a:prstGeom prst="actionButtonBeginning">
            <a:avLst/>
          </a:prstGeom>
          <a:solidFill>
            <a:srgbClr val="EDF4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066800" y="304800"/>
            <a:ext cx="2762280" cy="6262710"/>
            <a:chOff x="285720" y="214290"/>
            <a:chExt cx="1785950" cy="5857916"/>
          </a:xfrm>
        </p:grpSpPr>
        <p:pic>
          <p:nvPicPr>
            <p:cNvPr id="5" name="Picture 3" descr="C:\Documents and Settings\Admin\Рабочий стол\почва\095a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EFFF7"/>
                </a:clrFrom>
                <a:clrTo>
                  <a:srgbClr val="FEFFF7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5720" y="1571612"/>
              <a:ext cx="1785950" cy="45005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2" descr="C:\Documents and Settings\Admin\Рабочий стол\почва\типы почв\JO2V1CA5QFBOFCAO2NSSPCAMCO5DCCAHTMDA9CAPVVE8VCAO6HXV1CALQT86NCAJY07A4CAQ1R282CA9EXBQ2CAWZ0E90CACTKHMKCAHYRV2ACAWQG8J1CAE41ZRQCAV82QMWCA45BV6RCARJ70ETCADJ58DN.jp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285721" y="214290"/>
              <a:ext cx="1785949" cy="13573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7" name="Прямоугольник 6"/>
          <p:cNvSpPr/>
          <p:nvPr/>
        </p:nvSpPr>
        <p:spPr>
          <a:xfrm>
            <a:off x="3962400" y="2362200"/>
            <a:ext cx="4143404" cy="421484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dirty="0">
                <a:solidFill>
                  <a:schemeClr val="tx1"/>
                </a:solidFill>
              </a:rPr>
              <a:t>Б</a:t>
            </a:r>
            <a:r>
              <a:rPr lang="ru-RU" sz="2000" dirty="0"/>
              <a:t>огатая степная растительность ежегодно поставляет в почву большое количество органического вещества, поэтому </a:t>
            </a:r>
            <a:r>
              <a:rPr lang="ru-RU" sz="2000" b="1" dirty="0"/>
              <a:t>черноземы</a:t>
            </a:r>
            <a:r>
              <a:rPr lang="ru-RU" sz="2000" dirty="0"/>
              <a:t> отличаются высоким содержанием гумуса.   Чернозем отличается хорошими водно-воздушными свойствами. Чернозем является лучшей почвой для земледелия, которая формировалась в течение многих лет. На территории России почвы чернозема располагаются в южных районах. 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38600" y="1600200"/>
            <a:ext cx="2928958" cy="5715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Горизонт </a:t>
            </a:r>
            <a:r>
              <a:rPr lang="ru-RU" sz="2000" dirty="0">
                <a:solidFill>
                  <a:schemeClr val="tx1"/>
                </a:solidFill>
              </a:rPr>
              <a:t>накопления –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50-80 см</a:t>
            </a:r>
          </a:p>
        </p:txBody>
      </p:sp>
      <p:sp>
        <p:nvSpPr>
          <p:cNvPr id="9" name="Овал 8"/>
          <p:cNvSpPr/>
          <p:nvPr/>
        </p:nvSpPr>
        <p:spPr>
          <a:xfrm>
            <a:off x="2895600" y="1524000"/>
            <a:ext cx="714380" cy="642942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А</a:t>
            </a:r>
            <a:r>
              <a:rPr lang="ru-RU" dirty="0"/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67200" y="304800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Черноземы</a:t>
            </a:r>
          </a:p>
        </p:txBody>
      </p:sp>
      <p:sp>
        <p:nvSpPr>
          <p:cNvPr id="11" name="Управляющая кнопка: в начало 10">
            <a:hlinkClick r:id="" action="ppaction://hlinkshowjump?jump=lastslideviewed" highlightClick="1"/>
          </p:cNvPr>
          <p:cNvSpPr/>
          <p:nvPr/>
        </p:nvSpPr>
        <p:spPr>
          <a:xfrm>
            <a:off x="152400" y="5943600"/>
            <a:ext cx="813816" cy="762000"/>
          </a:xfrm>
          <a:prstGeom prst="actionButtonBeginning">
            <a:avLst/>
          </a:prstGeom>
          <a:solidFill>
            <a:srgbClr val="EDF4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321668" y="57177"/>
            <a:ext cx="4168015" cy="6740307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/>
              <a:t>Сайгак</a:t>
            </a:r>
          </a:p>
          <a:p>
            <a:pPr algn="ctr"/>
            <a:endParaRPr lang="ru-RU" sz="2400" b="1" dirty="0"/>
          </a:p>
          <a:p>
            <a:pPr algn="ctr"/>
            <a:endParaRPr lang="ru-RU" sz="2400" b="1" dirty="0"/>
          </a:p>
          <a:p>
            <a:pPr algn="ctr"/>
            <a:endParaRPr lang="ru-RU" sz="2400" b="1" dirty="0"/>
          </a:p>
          <a:p>
            <a:pPr algn="ctr"/>
            <a:endParaRPr lang="ru-RU" sz="2400" b="1" dirty="0"/>
          </a:p>
          <a:p>
            <a:pPr algn="ctr"/>
            <a:endParaRPr lang="ru-RU" sz="2400" b="1" dirty="0"/>
          </a:p>
          <a:p>
            <a:pPr algn="ctr"/>
            <a:endParaRPr lang="ru-RU" sz="2400" b="1" dirty="0"/>
          </a:p>
          <a:p>
            <a:pPr algn="ctr"/>
            <a:endParaRPr lang="ru-RU" sz="2400" b="1" dirty="0"/>
          </a:p>
          <a:p>
            <a:pPr algn="ctr"/>
            <a:r>
              <a:rPr lang="ru-RU" sz="2400" b="1" dirty="0"/>
              <a:t>Хомяк</a:t>
            </a:r>
          </a:p>
          <a:p>
            <a:pPr algn="ctr"/>
            <a:endParaRPr lang="ru-RU" sz="2400" b="1" dirty="0"/>
          </a:p>
          <a:p>
            <a:pPr algn="ctr"/>
            <a:endParaRPr lang="ru-RU" sz="2400" b="1" dirty="0"/>
          </a:p>
          <a:p>
            <a:pPr algn="ctr"/>
            <a:endParaRPr lang="ru-RU" sz="2400" b="1" dirty="0"/>
          </a:p>
          <a:p>
            <a:pPr algn="ctr"/>
            <a:endParaRPr lang="ru-RU" sz="2400" b="1" dirty="0"/>
          </a:p>
          <a:p>
            <a:pPr algn="ctr"/>
            <a:endParaRPr lang="ru-RU" sz="2400" b="1" dirty="0"/>
          </a:p>
          <a:p>
            <a:pPr algn="ctr"/>
            <a:endParaRPr lang="ru-RU" sz="2400" b="1" dirty="0"/>
          </a:p>
          <a:p>
            <a:pPr algn="ctr"/>
            <a:endParaRPr lang="ru-RU" sz="2400" b="1" dirty="0"/>
          </a:p>
          <a:p>
            <a:pPr algn="ctr"/>
            <a:r>
              <a:rPr lang="ru-RU" sz="2400" b="1" dirty="0"/>
              <a:t>Заяц-русак</a:t>
            </a:r>
          </a:p>
          <a:p>
            <a:pPr algn="ctr"/>
            <a:endParaRPr lang="ru-RU" sz="2400" b="1" dirty="0"/>
          </a:p>
        </p:txBody>
      </p:sp>
      <p:grpSp>
        <p:nvGrpSpPr>
          <p:cNvPr id="5" name="Группа 35"/>
          <p:cNvGrpSpPr/>
          <p:nvPr/>
        </p:nvGrpSpPr>
        <p:grpSpPr>
          <a:xfrm>
            <a:off x="209318" y="57177"/>
            <a:ext cx="7280365" cy="6740307"/>
            <a:chOff x="861598" y="646008"/>
            <a:chExt cx="6660848" cy="636782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916521" y="646008"/>
              <a:ext cx="2786918" cy="220692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916522" y="2797542"/>
              <a:ext cx="2786917" cy="2190212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3709105" y="646008"/>
              <a:ext cx="3813341" cy="636782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2400" b="1" dirty="0"/>
                <a:t>Сайгак</a:t>
              </a:r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r>
                <a:rPr lang="ru-RU" sz="2400" b="1" dirty="0"/>
                <a:t>Хомяк</a:t>
              </a:r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r>
                <a:rPr lang="ru-RU" sz="2400" b="1" dirty="0"/>
                <a:t>Заяц-русак</a:t>
              </a:r>
            </a:p>
            <a:p>
              <a:pPr algn="ctr"/>
              <a:endParaRPr lang="ru-RU" sz="2400" b="1" dirty="0"/>
            </a:p>
          </p:txBody>
        </p:sp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61598" y="4976549"/>
              <a:ext cx="2841842" cy="2037279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2819400"/>
            <a:ext cx="5410200" cy="1143000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пустыни</a:t>
            </a:r>
          </a:p>
        </p:txBody>
      </p:sp>
      <p:graphicFrame>
        <p:nvGraphicFramePr>
          <p:cNvPr id="12" name="Схема 11"/>
          <p:cNvGraphicFramePr/>
          <p:nvPr/>
        </p:nvGraphicFramePr>
        <p:xfrm>
          <a:off x="228600" y="0"/>
          <a:ext cx="84582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Скругленный прямоугольник 3">
            <a:hlinkClick r:id="rId7" action="ppaction://hlinksldjump"/>
          </p:cNvPr>
          <p:cNvSpPr/>
          <p:nvPr/>
        </p:nvSpPr>
        <p:spPr>
          <a:xfrm>
            <a:off x="7786710" y="6286520"/>
            <a:ext cx="1071570" cy="285752"/>
          </a:xfrm>
          <a:prstGeom prst="roundRect">
            <a:avLst/>
          </a:prstGeom>
          <a:solidFill>
            <a:schemeClr val="accent3">
              <a:lumMod val="20000"/>
              <a:lumOff val="80000"/>
              <a:alpha val="49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Назад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400" y="457200"/>
            <a:ext cx="2667000" cy="3108543"/>
          </a:xfrm>
          <a:prstGeom prst="rect">
            <a:avLst/>
          </a:prstGeom>
          <a:solidFill>
            <a:srgbClr val="EE9144"/>
          </a:solidFill>
          <a:ln>
            <a:solidFill>
              <a:srgbClr val="EF7225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/>
              <a:t>Расположены на территории Прикаспийской низменности, занимают небольшую территорию.</a:t>
            </a:r>
          </a:p>
        </p:txBody>
      </p:sp>
      <p:pic>
        <p:nvPicPr>
          <p:cNvPr id="5" name="Picture 4" descr="C:\Documents and Settings\Admin\Рабочий стол\почва\типы почв\бурые полупустынные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304800"/>
            <a:ext cx="6284090" cy="3581400"/>
          </a:xfrm>
          <a:prstGeom prst="rect">
            <a:avLst/>
          </a:prstGeom>
          <a:ln>
            <a:solidFill>
              <a:srgbClr val="EF722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7" descr="C:\Documents and Settings\Admin\Рабочий стол\почва\типы почв\полын куст раст.jpg"/>
          <p:cNvPicPr>
            <a:picLocks noChangeAspect="1" noChangeArrowheads="1"/>
          </p:cNvPicPr>
          <p:nvPr/>
        </p:nvPicPr>
        <p:blipFill>
          <a:blip r:embed="rId3" cstate="print"/>
          <a:srcRect t="34500" b="20499"/>
          <a:stretch>
            <a:fillRect/>
          </a:stretch>
        </p:blipFill>
        <p:spPr bwMode="auto">
          <a:xfrm>
            <a:off x="1066800" y="4191000"/>
            <a:ext cx="7715250" cy="2057400"/>
          </a:xfrm>
          <a:prstGeom prst="rect">
            <a:avLst/>
          </a:prstGeom>
          <a:ln>
            <a:solidFill>
              <a:srgbClr val="EF722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Управляющая кнопка: в начало 6">
            <a:hlinkClick r:id="" action="ppaction://hlinkshowjump?jump=lastslideviewed" highlightClick="1"/>
          </p:cNvPr>
          <p:cNvSpPr/>
          <p:nvPr/>
        </p:nvSpPr>
        <p:spPr>
          <a:xfrm>
            <a:off x="152400" y="5943600"/>
            <a:ext cx="813816" cy="762000"/>
          </a:xfrm>
          <a:prstGeom prst="actionButtonBeginning">
            <a:avLst/>
          </a:prstGeom>
          <a:solidFill>
            <a:schemeClr val="accent6"/>
          </a:solidFill>
          <a:ln>
            <a:solidFill>
              <a:srgbClr val="BB3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" y="381000"/>
            <a:ext cx="8458200" cy="1222375"/>
          </a:xfrm>
        </p:spPr>
        <p:txBody>
          <a:bodyPr/>
          <a:lstStyle/>
          <a:p>
            <a:r>
              <a:rPr lang="ru-RU" dirty="0"/>
              <a:t>Ход урока: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1447800"/>
            <a:ext cx="8458200" cy="4038600"/>
          </a:xfrm>
        </p:spPr>
        <p:txBody>
          <a:bodyPr>
            <a:normAutofit/>
          </a:bodyPr>
          <a:lstStyle/>
          <a:p>
            <a:pPr marL="514350" indent="-514350">
              <a:buAutoNum type="romanUcPeriod"/>
            </a:pPr>
            <a:r>
              <a:rPr lang="ru-RU" sz="3600" b="1" dirty="0">
                <a:hlinkClick r:id="rId2" action="ppaction://hlinksldjump"/>
              </a:rPr>
              <a:t>Организационный</a:t>
            </a:r>
            <a:r>
              <a:rPr lang="ru-RU" sz="3600" b="1" dirty="0"/>
              <a:t> </a:t>
            </a:r>
            <a:r>
              <a:rPr lang="ru-RU" sz="3600" b="1" dirty="0">
                <a:hlinkClick r:id="rId2" action="ppaction://hlinksldjump"/>
              </a:rPr>
              <a:t>момент</a:t>
            </a:r>
            <a:endParaRPr lang="ru-RU" sz="3600" b="1" dirty="0"/>
          </a:p>
          <a:p>
            <a:pPr marL="514350" indent="-514350">
              <a:buAutoNum type="romanUcPeriod"/>
            </a:pPr>
            <a:r>
              <a:rPr lang="ru-RU" sz="3600" b="1" dirty="0">
                <a:hlinkClick r:id="rId2" action="ppaction://hlinksldjump"/>
              </a:rPr>
              <a:t>Проверка</a:t>
            </a:r>
            <a:r>
              <a:rPr lang="ru-RU" sz="3600" b="1" dirty="0"/>
              <a:t> </a:t>
            </a:r>
            <a:r>
              <a:rPr lang="ru-RU" sz="3600" b="1" dirty="0">
                <a:hlinkClick r:id="rId2" action="ppaction://hlinksldjump"/>
              </a:rPr>
              <a:t>домашнего</a:t>
            </a:r>
            <a:r>
              <a:rPr lang="ru-RU" sz="3600" b="1" dirty="0"/>
              <a:t> </a:t>
            </a:r>
            <a:r>
              <a:rPr lang="ru-RU" sz="3600" b="1" dirty="0">
                <a:hlinkClick r:id="rId2" action="ppaction://hlinksldjump"/>
              </a:rPr>
              <a:t>задания</a:t>
            </a:r>
            <a:endParaRPr lang="ru-RU" sz="3600" b="1" dirty="0"/>
          </a:p>
          <a:p>
            <a:pPr marL="514350" indent="-514350">
              <a:buAutoNum type="romanUcPeriod"/>
            </a:pPr>
            <a:r>
              <a:rPr lang="ru-RU" sz="3600" b="1" dirty="0">
                <a:hlinkClick r:id="rId3" action="ppaction://hlinksldjump"/>
              </a:rPr>
              <a:t>Изложение</a:t>
            </a:r>
            <a:r>
              <a:rPr lang="ru-RU" sz="3600" b="1" dirty="0"/>
              <a:t> </a:t>
            </a:r>
            <a:r>
              <a:rPr lang="ru-RU" sz="3600" b="1" dirty="0">
                <a:hlinkClick r:id="rId3" action="ppaction://hlinksldjump"/>
              </a:rPr>
              <a:t>нового</a:t>
            </a:r>
            <a:r>
              <a:rPr lang="ru-RU" sz="3600" b="1" dirty="0"/>
              <a:t> </a:t>
            </a:r>
            <a:r>
              <a:rPr lang="ru-RU" sz="3600" b="1" dirty="0">
                <a:hlinkClick r:id="rId3" action="ppaction://hlinksldjump"/>
              </a:rPr>
              <a:t>материала</a:t>
            </a:r>
            <a:endParaRPr lang="ru-RU" sz="3600" b="1" dirty="0"/>
          </a:p>
          <a:p>
            <a:pPr marL="514350" indent="-514350">
              <a:buAutoNum type="romanUcPeriod"/>
            </a:pPr>
            <a:r>
              <a:rPr lang="ru-RU" sz="3600" b="1" dirty="0">
                <a:hlinkClick r:id="rId4" action="ppaction://hlinksldjump"/>
              </a:rPr>
              <a:t>Закрепление</a:t>
            </a:r>
            <a:r>
              <a:rPr lang="ru-RU" sz="3600" b="1" dirty="0"/>
              <a:t> </a:t>
            </a:r>
          </a:p>
          <a:p>
            <a:pPr marL="514350" indent="-514350">
              <a:buAutoNum type="romanUcPeriod"/>
            </a:pPr>
            <a:r>
              <a:rPr lang="ru-RU" sz="3600" b="1" dirty="0">
                <a:hlinkClick r:id="rId5" action="ppaction://hlinksldjump"/>
              </a:rPr>
              <a:t>Домашнее</a:t>
            </a:r>
            <a:r>
              <a:rPr lang="ru-RU" sz="3600" b="1" dirty="0"/>
              <a:t> </a:t>
            </a:r>
            <a:r>
              <a:rPr lang="ru-RU" sz="3600" b="1" dirty="0">
                <a:hlinkClick r:id="rId5" action="ppaction://hlinksldjump"/>
              </a:rPr>
              <a:t>задание</a:t>
            </a:r>
            <a:endParaRPr lang="ru-RU" sz="3600" b="1" dirty="0"/>
          </a:p>
          <a:p>
            <a:pPr marL="514350" indent="-514350">
              <a:buAutoNum type="romanUcPeriod"/>
            </a:pP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15"/>
          <p:cNvGrpSpPr/>
          <p:nvPr/>
        </p:nvGrpSpPr>
        <p:grpSpPr>
          <a:xfrm>
            <a:off x="221605" y="484497"/>
            <a:ext cx="8610994" cy="5473095"/>
            <a:chOff x="179511" y="304586"/>
            <a:chExt cx="8610994" cy="5473095"/>
          </a:xfrm>
        </p:grpSpPr>
        <p:grpSp>
          <p:nvGrpSpPr>
            <p:cNvPr id="5" name="Группа 16"/>
            <p:cNvGrpSpPr/>
            <p:nvPr/>
          </p:nvGrpSpPr>
          <p:grpSpPr>
            <a:xfrm>
              <a:off x="206704" y="304586"/>
              <a:ext cx="8583802" cy="2931858"/>
              <a:chOff x="-8974" y="943882"/>
              <a:chExt cx="10310537" cy="3615539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-8974" y="943882"/>
                <a:ext cx="5162919" cy="3545502"/>
              </a:xfrm>
              <a:prstGeom prst="rect">
                <a:avLst/>
              </a:prstGeom>
              <a:noFill/>
              <a:ln w="9525">
                <a:solidFill>
                  <a:srgbClr val="EF7225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" name="Picture 3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153945" y="943882"/>
                <a:ext cx="5147618" cy="3615539"/>
              </a:xfrm>
              <a:prstGeom prst="rect">
                <a:avLst/>
              </a:prstGeom>
              <a:noFill/>
              <a:ln w="9525">
                <a:solidFill>
                  <a:srgbClr val="EF7225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" name="Прямоугольник 5"/>
            <p:cNvSpPr/>
            <p:nvPr/>
          </p:nvSpPr>
          <p:spPr>
            <a:xfrm>
              <a:off x="179511" y="3100025"/>
              <a:ext cx="8610993" cy="2677656"/>
            </a:xfrm>
            <a:prstGeom prst="rect">
              <a:avLst/>
            </a:prstGeom>
            <a:solidFill>
              <a:srgbClr val="EE9144"/>
            </a:solidFill>
            <a:ln>
              <a:solidFill>
                <a:srgbClr val="EF7225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2800" dirty="0"/>
                <a:t>Климат умеренный: лето более жаркое, со средней температурой июля выше 25°С, зима холодная, очень малоснежная, со средней температурой января до -16°С, с сильными ветрами, малой мощностью снежного покрова. Годовая сумма осадков  менее 300 мм, а испаряемость более 800 мм.</a:t>
              </a:r>
            </a:p>
          </p:txBody>
        </p:sp>
      </p:grpSp>
      <p:sp>
        <p:nvSpPr>
          <p:cNvPr id="9" name="Управляющая кнопка: в начало 8">
            <a:hlinkClick r:id="" action="ppaction://hlinkshowjump?jump=lastslideviewed" highlightClick="1"/>
          </p:cNvPr>
          <p:cNvSpPr/>
          <p:nvPr/>
        </p:nvSpPr>
        <p:spPr>
          <a:xfrm>
            <a:off x="152400" y="5943600"/>
            <a:ext cx="813816" cy="762000"/>
          </a:xfrm>
          <a:prstGeom prst="actionButtonBeginning">
            <a:avLst/>
          </a:prstGeom>
          <a:solidFill>
            <a:schemeClr val="accent6"/>
          </a:solidFill>
          <a:ln>
            <a:solidFill>
              <a:srgbClr val="BB3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25"/>
          <p:cNvGrpSpPr/>
          <p:nvPr/>
        </p:nvGrpSpPr>
        <p:grpSpPr>
          <a:xfrm>
            <a:off x="457200" y="381000"/>
            <a:ext cx="8570861" cy="5334000"/>
            <a:chOff x="783269" y="807312"/>
            <a:chExt cx="7748089" cy="3741709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83269" y="807312"/>
              <a:ext cx="2598781" cy="3541110"/>
            </a:xfrm>
            <a:prstGeom prst="rect">
              <a:avLst/>
            </a:prstGeom>
            <a:noFill/>
            <a:ln w="9525">
              <a:solidFill>
                <a:srgbClr val="EF7225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355727" y="807312"/>
              <a:ext cx="2586785" cy="3315584"/>
            </a:xfrm>
            <a:prstGeom prst="rect">
              <a:avLst/>
            </a:prstGeom>
            <a:noFill/>
            <a:ln w="9525">
              <a:solidFill>
                <a:srgbClr val="EF7225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15178" y="807312"/>
              <a:ext cx="2591481" cy="3340511"/>
            </a:xfrm>
            <a:prstGeom prst="rect">
              <a:avLst/>
            </a:prstGeom>
            <a:noFill/>
            <a:ln w="9525">
              <a:solidFill>
                <a:srgbClr val="EF7225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784418" y="4147823"/>
              <a:ext cx="7746940" cy="401198"/>
            </a:xfrm>
            <a:prstGeom prst="rect">
              <a:avLst/>
            </a:prstGeom>
            <a:solidFill>
              <a:srgbClr val="EE9144"/>
            </a:solidFill>
            <a:ln>
              <a:solidFill>
                <a:srgbClr val="EF7225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2400" b="1" dirty="0"/>
                <a:t>Солянка                       Полынь горькая          Песчаная акация</a:t>
              </a:r>
            </a:p>
          </p:txBody>
        </p:sp>
      </p:grpSp>
      <p:sp>
        <p:nvSpPr>
          <p:cNvPr id="9" name="Управляющая кнопка: в начало 8">
            <a:hlinkClick r:id="" action="ppaction://hlinkshowjump?jump=lastslideviewed" highlightClick="1"/>
          </p:cNvPr>
          <p:cNvSpPr/>
          <p:nvPr/>
        </p:nvSpPr>
        <p:spPr>
          <a:xfrm>
            <a:off x="152400" y="5943600"/>
            <a:ext cx="813816" cy="762000"/>
          </a:xfrm>
          <a:prstGeom prst="actionButtonBeginning">
            <a:avLst/>
          </a:prstGeom>
          <a:solidFill>
            <a:schemeClr val="accent6"/>
          </a:solidFill>
          <a:ln>
            <a:solidFill>
              <a:srgbClr val="BB3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0"/>
          <p:cNvGrpSpPr/>
          <p:nvPr/>
        </p:nvGrpSpPr>
        <p:grpSpPr>
          <a:xfrm>
            <a:off x="1371600" y="0"/>
            <a:ext cx="7237606" cy="6740307"/>
            <a:chOff x="900719" y="646008"/>
            <a:chExt cx="6621727" cy="636782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939230" y="706365"/>
              <a:ext cx="2764209" cy="2146571"/>
            </a:xfrm>
            <a:prstGeom prst="rect">
              <a:avLst/>
            </a:prstGeom>
            <a:noFill/>
            <a:ln w="9525">
              <a:solidFill>
                <a:srgbClr val="EF7225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900719" y="2797542"/>
              <a:ext cx="2802720" cy="2547607"/>
            </a:xfrm>
            <a:prstGeom prst="rect">
              <a:avLst/>
            </a:prstGeom>
            <a:noFill/>
            <a:ln w="9525">
              <a:solidFill>
                <a:srgbClr val="EF7225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Прямоугольник 6"/>
            <p:cNvSpPr/>
            <p:nvPr/>
          </p:nvSpPr>
          <p:spPr>
            <a:xfrm>
              <a:off x="3709105" y="646008"/>
              <a:ext cx="3813341" cy="6367820"/>
            </a:xfrm>
            <a:prstGeom prst="rect">
              <a:avLst/>
            </a:prstGeom>
            <a:solidFill>
              <a:srgbClr val="EE9144"/>
            </a:solidFill>
            <a:ln>
              <a:solidFill>
                <a:srgbClr val="EF7225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2400" b="1" dirty="0"/>
                <a:t>Бархатная кошка</a:t>
              </a:r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r>
                <a:rPr lang="ru-RU" sz="2400" b="1" dirty="0"/>
                <a:t>Желтый суслик</a:t>
              </a:r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  <a:p>
              <a:pPr algn="ctr"/>
              <a:r>
                <a:rPr lang="ru-RU" sz="2400" b="1" dirty="0"/>
                <a:t>Ящерица</a:t>
              </a:r>
            </a:p>
            <a:p>
              <a:pPr algn="ctr"/>
              <a:endParaRPr lang="ru-RU" sz="2400" b="1" dirty="0"/>
            </a:p>
          </p:txBody>
        </p: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900719" y="4999573"/>
              <a:ext cx="2805617" cy="2014255"/>
            </a:xfrm>
            <a:prstGeom prst="rect">
              <a:avLst/>
            </a:prstGeom>
            <a:noFill/>
            <a:ln w="9525">
              <a:solidFill>
                <a:srgbClr val="EF7225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Управляющая кнопка: в начало 8">
            <a:hlinkClick r:id="" action="ppaction://hlinkshowjump?jump=lastslideviewed" highlightClick="1"/>
          </p:cNvPr>
          <p:cNvSpPr/>
          <p:nvPr/>
        </p:nvSpPr>
        <p:spPr>
          <a:xfrm>
            <a:off x="152400" y="5943600"/>
            <a:ext cx="813816" cy="762000"/>
          </a:xfrm>
          <a:prstGeom prst="actionButtonBeginning">
            <a:avLst/>
          </a:prstGeom>
          <a:solidFill>
            <a:schemeClr val="accent6"/>
          </a:solidFill>
          <a:ln>
            <a:solidFill>
              <a:srgbClr val="BB3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05200" y="457200"/>
            <a:ext cx="54687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Бурые полупустынные почвы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33800" y="2438400"/>
            <a:ext cx="4572032" cy="3785652"/>
          </a:xfrm>
          <a:prstGeom prst="rect">
            <a:avLst/>
          </a:prstGeom>
          <a:solidFill>
            <a:srgbClr val="EE9144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Бурые полупустынные </a:t>
            </a:r>
            <a:r>
              <a:rPr lang="ru-RU" sz="2000" dirty="0"/>
              <a:t>почвы -  формируются в условиях сухого климата под пустынно-степной растительностью умеренного пояса. Повышенная засоленность является одной из главных причин низкого плодородия этих почв. Малое количество растительности мало обогащает такие почвы органическими веществами, а отмершие растительные остатки, выходящие на поверхность, быстро разлагаются. 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838200" y="533400"/>
            <a:ext cx="2590800" cy="5857916"/>
            <a:chOff x="285720" y="285728"/>
            <a:chExt cx="1857388" cy="5815018"/>
          </a:xfrm>
        </p:grpSpPr>
        <p:pic>
          <p:nvPicPr>
            <p:cNvPr id="7" name="Picture 2" descr="C:\Documents and Settings\Admin\Рабочий стол\почва\типы почв\бурые полупуст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5720" y="1785926"/>
              <a:ext cx="1857388" cy="43148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4" descr="C:\Documents and Settings\Admin\Рабочий стол\почва\типы почв\степн раст-ть.jpg"/>
            <p:cNvPicPr>
              <a:picLocks noChangeAspect="1" noChangeArrowheads="1"/>
            </p:cNvPicPr>
            <p:nvPr/>
          </p:nvPicPr>
          <p:blipFill>
            <a:blip r:embed="rId3" cstate="print"/>
            <a:srcRect l="62115" t="31556" r="5865" b="30405"/>
            <a:stretch>
              <a:fillRect/>
            </a:stretch>
          </p:blipFill>
          <p:spPr bwMode="auto">
            <a:xfrm>
              <a:off x="285720" y="285728"/>
              <a:ext cx="1857388" cy="15716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9" name="Овал 8"/>
          <p:cNvSpPr/>
          <p:nvPr/>
        </p:nvSpPr>
        <p:spPr>
          <a:xfrm>
            <a:off x="2438400" y="1676400"/>
            <a:ext cx="714380" cy="642942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А</a:t>
            </a:r>
            <a:r>
              <a:rPr lang="ru-RU" dirty="0"/>
              <a:t>1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810000" y="1600200"/>
            <a:ext cx="2928958" cy="571504"/>
          </a:xfrm>
          <a:prstGeom prst="rect">
            <a:avLst/>
          </a:prstGeom>
          <a:solidFill>
            <a:srgbClr val="F1A465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Горизонт накопления –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8 -10 см</a:t>
            </a:r>
          </a:p>
        </p:txBody>
      </p:sp>
      <p:sp>
        <p:nvSpPr>
          <p:cNvPr id="11" name="Управляющая кнопка: в начало 10">
            <a:hlinkClick r:id="" action="ppaction://hlinkshowjump?jump=lastslideviewed" highlightClick="1"/>
          </p:cNvPr>
          <p:cNvSpPr/>
          <p:nvPr/>
        </p:nvSpPr>
        <p:spPr>
          <a:xfrm>
            <a:off x="152400" y="5943600"/>
            <a:ext cx="813816" cy="762000"/>
          </a:xfrm>
          <a:prstGeom prst="actionButtonBeginning">
            <a:avLst/>
          </a:prstGeom>
          <a:solidFill>
            <a:schemeClr val="accent6"/>
          </a:solidFill>
          <a:ln>
            <a:solidFill>
              <a:srgbClr val="BB3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IV. </a:t>
            </a:r>
            <a:r>
              <a:rPr lang="ru-RU" dirty="0"/>
              <a:t>Закрепление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Управляющая кнопка: домой 4">
            <a:hlinkClick r:id="rId7" action="ppaction://hlinksldjump" highlightClick="1"/>
          </p:cNvPr>
          <p:cNvSpPr/>
          <p:nvPr/>
        </p:nvSpPr>
        <p:spPr>
          <a:xfrm>
            <a:off x="228600" y="6172200"/>
            <a:ext cx="966216" cy="6858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ВИДЕО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143000"/>
            <a:ext cx="8686800" cy="4937125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lnSpc>
                <a:spcPct val="70000"/>
              </a:lnSpc>
              <a:buNone/>
            </a:pPr>
            <a:endParaRPr lang="ru-RU" dirty="0"/>
          </a:p>
          <a:p>
            <a:pPr marL="457200" indent="-457200">
              <a:lnSpc>
                <a:spcPct val="70000"/>
              </a:lnSpc>
              <a:buFont typeface="+mj-lt"/>
              <a:buAutoNum type="arabicPeriod"/>
            </a:pPr>
            <a:r>
              <a:rPr lang="en-US" sz="2800" dirty="0">
                <a:hlinkClick r:id="rId2"/>
              </a:rPr>
              <a:t>http://www.youtube.com/watch?v=6F-Hdm00YOo</a:t>
            </a:r>
            <a:r>
              <a:rPr lang="ru-RU" sz="2800" dirty="0"/>
              <a:t> - Климат полупустыни России</a:t>
            </a:r>
          </a:p>
          <a:p>
            <a:pPr marL="457200" indent="-457200">
              <a:lnSpc>
                <a:spcPct val="70000"/>
              </a:lnSpc>
              <a:buFont typeface="+mj-lt"/>
              <a:buAutoNum type="arabicPeriod"/>
            </a:pPr>
            <a:r>
              <a:rPr lang="en-US" sz="2800" dirty="0">
                <a:hlinkClick r:id="rId3"/>
              </a:rPr>
              <a:t>http://www.youtube.com/watch?v=W3Ux39x8340</a:t>
            </a:r>
            <a:r>
              <a:rPr lang="ru-RU" sz="2800" dirty="0"/>
              <a:t> - Растения полупустыни</a:t>
            </a:r>
          </a:p>
          <a:p>
            <a:pPr marL="457200" indent="-457200">
              <a:lnSpc>
                <a:spcPct val="70000"/>
              </a:lnSpc>
              <a:buFont typeface="+mj-lt"/>
              <a:buAutoNum type="arabicPeriod"/>
            </a:pPr>
            <a:r>
              <a:rPr lang="en-US" sz="2800" dirty="0">
                <a:hlinkClick r:id="rId4"/>
              </a:rPr>
              <a:t>http://www.youtube.com/watch?v=7iQPNfpk4Co</a:t>
            </a:r>
            <a:r>
              <a:rPr lang="ru-RU" sz="2800" dirty="0"/>
              <a:t> – Тундра Лапландии</a:t>
            </a:r>
          </a:p>
          <a:p>
            <a:pPr marL="457200" indent="-457200">
              <a:lnSpc>
                <a:spcPct val="70000"/>
              </a:lnSpc>
              <a:buFont typeface="+mj-lt"/>
              <a:buAutoNum type="arabicPeriod"/>
            </a:pPr>
            <a:r>
              <a:rPr lang="en-US" sz="2800" dirty="0">
                <a:hlinkClick r:id="rId5"/>
              </a:rPr>
              <a:t>http://www.youtube.com/watch?v=-3Z-yJXFVGI</a:t>
            </a:r>
            <a:r>
              <a:rPr lang="ru-RU" sz="2800" dirty="0"/>
              <a:t> – Животные Арктики</a:t>
            </a:r>
          </a:p>
          <a:p>
            <a:pPr marL="457200" indent="-457200">
              <a:lnSpc>
                <a:spcPct val="70000"/>
              </a:lnSpc>
              <a:buFont typeface="+mj-lt"/>
              <a:buAutoNum type="arabicPeriod"/>
            </a:pPr>
            <a:r>
              <a:rPr lang="en-US" sz="2800" dirty="0">
                <a:hlinkClick r:id="rId6"/>
              </a:rPr>
              <a:t>http://www.youtube.com/watch?v=8jnJsaZhqiA&amp;feature=related</a:t>
            </a:r>
            <a:r>
              <a:rPr lang="ru-RU" sz="2800" dirty="0"/>
              <a:t> – Арктика</a:t>
            </a:r>
          </a:p>
          <a:p>
            <a:pPr marL="457200" indent="-457200">
              <a:lnSpc>
                <a:spcPct val="70000"/>
              </a:lnSpc>
              <a:buFont typeface="+mj-lt"/>
              <a:buAutoNum type="arabicPeriod"/>
            </a:pPr>
            <a:r>
              <a:rPr lang="en-US" sz="2800" dirty="0">
                <a:hlinkClick r:id="rId7"/>
              </a:rPr>
              <a:t>http://www.youtube.com/watch?v=4uUVwC57Qyk</a:t>
            </a:r>
            <a:r>
              <a:rPr lang="ru-RU" sz="2800" dirty="0"/>
              <a:t> – Природные зоны России</a:t>
            </a:r>
          </a:p>
          <a:p>
            <a:pPr marL="457200" indent="-457200">
              <a:lnSpc>
                <a:spcPct val="70000"/>
              </a:lnSpc>
              <a:buFont typeface="+mj-lt"/>
              <a:buAutoNum type="arabicPeriod"/>
            </a:pPr>
            <a:r>
              <a:rPr lang="en-US" sz="2800" dirty="0">
                <a:hlinkClick r:id="rId8"/>
              </a:rPr>
              <a:t>http://www.youtube.com/watch?v=ffc8rWYSiGo&amp;feature=related</a:t>
            </a:r>
            <a:r>
              <a:rPr lang="en-US" sz="2800" dirty="0"/>
              <a:t> – </a:t>
            </a:r>
            <a:r>
              <a:rPr lang="ru-RU" sz="2800" dirty="0"/>
              <a:t>Тундра </a:t>
            </a:r>
          </a:p>
          <a:p>
            <a:pPr marL="457200" indent="-457200">
              <a:lnSpc>
                <a:spcPct val="70000"/>
              </a:lnSpc>
              <a:buFont typeface="+mj-lt"/>
              <a:buAutoNum type="arabicPeriod"/>
            </a:pPr>
            <a:r>
              <a:rPr lang="en-US" sz="2800" dirty="0">
                <a:hlinkClick r:id="rId9"/>
              </a:rPr>
              <a:t>http://www.youtube.com/watch?v=TfE261soiWM&amp;feature=related</a:t>
            </a:r>
            <a:r>
              <a:rPr lang="ru-RU" sz="2800" dirty="0"/>
              <a:t> – Пустыни России</a:t>
            </a:r>
          </a:p>
          <a:p>
            <a:endParaRPr lang="ru-RU" dirty="0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28600" y="5943600"/>
            <a:ext cx="966216" cy="7376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573" y="-18256"/>
            <a:ext cx="8229600" cy="1143000"/>
          </a:xfrm>
        </p:spPr>
        <p:txBody>
          <a:bodyPr/>
          <a:lstStyle/>
          <a:p>
            <a:r>
              <a:rPr lang="ru-RU" dirty="0"/>
              <a:t>ОТВЕТЫ НА ВОПРОСЫ: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61376" y="928749"/>
            <a:ext cx="5968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Ответьте «да» или «нет»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37708" y="1493912"/>
            <a:ext cx="5400600" cy="7920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1. Поверхность тундры сильно заболочена.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96986" y="1493912"/>
            <a:ext cx="864096" cy="6480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Да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575765" y="1493912"/>
            <a:ext cx="864096" cy="6480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Нет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37708" y="2438400"/>
            <a:ext cx="5400600" cy="7920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2. Дрофа обитает в северных районах России. 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495142" y="2438400"/>
            <a:ext cx="864096" cy="6480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Да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573921" y="2438400"/>
            <a:ext cx="864096" cy="6480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Нет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37708" y="3510136"/>
            <a:ext cx="5400600" cy="7920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3. Почвы пустыни дерново-подзолистые.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512444" y="3510136"/>
            <a:ext cx="864096" cy="6480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Да 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591223" y="3510136"/>
            <a:ext cx="864096" cy="6480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Нет 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37708" y="4518248"/>
            <a:ext cx="5400600" cy="7920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4. К безлесным зонам на территории России относятся тундра и степь. 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512444" y="4518248"/>
            <a:ext cx="864096" cy="6480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Да 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591223" y="4518248"/>
            <a:ext cx="864096" cy="6480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Нет 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09600" y="5486400"/>
            <a:ext cx="5400600" cy="7920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5. Тундра занимает большую часть территории России. 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496986" y="5520920"/>
            <a:ext cx="864096" cy="6480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Да 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575765" y="5520920"/>
            <a:ext cx="864096" cy="6480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Нет 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37708" y="6453336"/>
            <a:ext cx="649916" cy="40466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1187624" y="6432195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Правильный ответ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995886" y="6478193"/>
            <a:ext cx="649916" cy="40466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4645802" y="6457052"/>
            <a:ext cx="2984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Неправильный ответ</a:t>
            </a:r>
          </a:p>
        </p:txBody>
      </p:sp>
      <p:sp>
        <p:nvSpPr>
          <p:cNvPr id="27" name="Управляющая кнопка: назад 26">
            <a:hlinkClick r:id="" action="ppaction://hlinkshowjump?jump=lastslideviewed" highlightClick="1"/>
          </p:cNvPr>
          <p:cNvSpPr/>
          <p:nvPr/>
        </p:nvSpPr>
        <p:spPr>
          <a:xfrm>
            <a:off x="8153400" y="6248400"/>
            <a:ext cx="838200" cy="6096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00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A3FF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DB3E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DB3E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A3FF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DB3E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A3FF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A3FF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DB3E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DB3E2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A3FF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  <p:bldP spid="14" grpId="0" animBg="1"/>
      <p:bldP spid="14" grpId="1" animBg="1"/>
      <p:bldP spid="17" grpId="0" animBg="1"/>
      <p:bldP spid="17" grpId="1" animBg="1"/>
      <p:bldP spid="20" grpId="0" animBg="1"/>
      <p:bldP spid="20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512168"/>
          </a:xfrm>
        </p:spPr>
        <p:txBody>
          <a:bodyPr>
            <a:normAutofit fontScale="90000"/>
          </a:bodyPr>
          <a:lstStyle/>
          <a:p>
            <a:r>
              <a:rPr lang="ru-RU" dirty="0"/>
              <a:t>1. Установите соответствие между природной зоной и растениями, произрастающими в ней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25446" y="2204864"/>
            <a:ext cx="3456384" cy="7920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А) тундра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25446" y="3284984"/>
            <a:ext cx="3456384" cy="7920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Б) арктические пустыни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5446" y="4365104"/>
            <a:ext cx="3456384" cy="7920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В) пустыни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5446" y="5445224"/>
            <a:ext cx="3456384" cy="7920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Г) степь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105966" y="2204864"/>
            <a:ext cx="3456384" cy="7920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1)  ковыль, типчак, шалфей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105966" y="3284984"/>
            <a:ext cx="3456384" cy="7920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2) мхи, лишайники, карликовая береза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105966" y="4365104"/>
            <a:ext cx="3456384" cy="7920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3)мхи, лишайники, полярный мак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105966" y="5445224"/>
            <a:ext cx="3456384" cy="7920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4) полынь, солянка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881830" y="6453336"/>
            <a:ext cx="1224136" cy="40466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389337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-0.0033 -0.1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81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 0.00509 L 2.77778E-6 -0.1576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81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11111E-6 L -0.00191 -0.1518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75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07407E-6 L 2.77778E-6 0.4724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D1FF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D1FF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9FFB6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9FFB6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DB3E2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DB3E2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4BD97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4BD97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512168"/>
          </a:xfrm>
        </p:spPr>
        <p:txBody>
          <a:bodyPr>
            <a:normAutofit fontScale="90000"/>
          </a:bodyPr>
          <a:lstStyle/>
          <a:p>
            <a:r>
              <a:rPr lang="ru-RU" dirty="0"/>
              <a:t>2. Установите соответствие между природной зоной и животными, обитающими в ней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57200" y="2209800"/>
            <a:ext cx="3456384" cy="7920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А) тундра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25446" y="3284984"/>
            <a:ext cx="3456384" cy="7920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Б) пустыни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5446" y="4365104"/>
            <a:ext cx="3456384" cy="7920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В) арктические пустыни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5446" y="5445224"/>
            <a:ext cx="3456384" cy="7920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Г) степь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105966" y="2204864"/>
            <a:ext cx="3456384" cy="7920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1)  хорек, лисица, суслик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105966" y="3284984"/>
            <a:ext cx="3456384" cy="7920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2)суслики, ящерицы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105966" y="4365104"/>
            <a:ext cx="3456384" cy="7920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3)песец, сова, белый медведь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105966" y="5445224"/>
            <a:ext cx="3456384" cy="7920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4) лемминг, песец, северный олень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881830" y="6453336"/>
            <a:ext cx="1224136" cy="40466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Ответ</a:t>
            </a:r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8229600" y="6324600"/>
            <a:ext cx="685800" cy="5334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38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-0.0033 -0.467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233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-0.00509 L 4.16667E-6 0.483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2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A3FF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A3FF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9FFB6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9FFB6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DB3E2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DB3E2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4BD97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4BD97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</a:t>
            </a:r>
            <a:r>
              <a:rPr lang="ru-RU" dirty="0"/>
              <a:t>. Домашнее задание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00" y="1600200"/>
            <a:ext cx="58750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-§ 25, п2, §27; опорные конспекты. </a:t>
            </a:r>
          </a:p>
          <a:p>
            <a:r>
              <a:rPr lang="ru-RU" sz="2400" dirty="0"/>
              <a:t>-дополнительное индивидуальное задание </a:t>
            </a:r>
          </a:p>
          <a:p>
            <a:r>
              <a:rPr lang="ru-RU" sz="2400" dirty="0"/>
              <a:t>по сибирской и </a:t>
            </a:r>
            <a:r>
              <a:rPr lang="ru-RU" sz="2400" dirty="0" err="1"/>
              <a:t>уссурийсой</a:t>
            </a:r>
            <a:r>
              <a:rPr lang="ru-RU" sz="2400" dirty="0"/>
              <a:t> тайге</a:t>
            </a: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228600" y="5791200"/>
            <a:ext cx="890016" cy="8382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609600"/>
            <a:ext cx="8458200" cy="1676400"/>
          </a:xfrm>
        </p:spPr>
        <p:txBody>
          <a:bodyPr>
            <a:normAutofit fontScale="90000"/>
          </a:bodyPr>
          <a:lstStyle/>
          <a:p>
            <a:r>
              <a:rPr lang="en-US" dirty="0"/>
              <a:t>I. </a:t>
            </a:r>
            <a:r>
              <a:rPr lang="ru-RU" dirty="0"/>
              <a:t>Организационный момент</a:t>
            </a:r>
            <a:br>
              <a:rPr lang="en-US" dirty="0"/>
            </a:br>
            <a:r>
              <a:rPr lang="ru-RU" dirty="0"/>
              <a:t>-</a:t>
            </a:r>
            <a:r>
              <a:rPr lang="ru-RU" sz="2000" i="1" dirty="0"/>
              <a:t>Приветствие  учащихся;</a:t>
            </a:r>
            <a:br>
              <a:rPr lang="ru-RU" sz="2000" i="1" dirty="0"/>
            </a:br>
            <a:r>
              <a:rPr lang="ru-RU" sz="2000" i="1" dirty="0"/>
              <a:t>- отметить отсутствующих;</a:t>
            </a:r>
            <a:br>
              <a:rPr lang="ru-RU" sz="2000" i="1" dirty="0"/>
            </a:br>
            <a:r>
              <a:rPr lang="ru-RU" sz="2000" i="1" dirty="0"/>
              <a:t>- познакомить с темой и целями урока.</a:t>
            </a:r>
            <a:br>
              <a:rPr lang="ru-RU" sz="1600" dirty="0"/>
            </a:br>
            <a:br>
              <a:rPr lang="ru-RU" sz="1600" dirty="0"/>
            </a:br>
            <a:br>
              <a:rPr lang="ru-RU" sz="1600" dirty="0"/>
            </a:br>
            <a:br>
              <a:rPr lang="en-US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" y="2895600"/>
            <a:ext cx="8458200" cy="1752600"/>
          </a:xfrm>
        </p:spPr>
        <p:txBody>
          <a:bodyPr>
            <a:normAutofit/>
          </a:bodyPr>
          <a:lstStyle/>
          <a:p>
            <a:r>
              <a:rPr lang="en-US" sz="3200" b="1" dirty="0"/>
              <a:t>II</a:t>
            </a:r>
            <a:r>
              <a:rPr lang="ru-RU" sz="3200" b="1" dirty="0"/>
              <a:t>. Проверка Домашнего задания</a:t>
            </a:r>
          </a:p>
          <a:p>
            <a:r>
              <a:rPr lang="ru-RU" sz="3200" dirty="0"/>
              <a:t> </a:t>
            </a:r>
            <a:r>
              <a:rPr lang="ru-RU" sz="3200" i="1" u="sng" dirty="0"/>
              <a:t>- </a:t>
            </a:r>
            <a:r>
              <a:rPr lang="ru-RU" sz="3200" i="1" u="sng" dirty="0">
                <a:hlinkClick r:id="rId2" action="ppaction://hlinksldjump"/>
              </a:rPr>
              <a:t>Устные</a:t>
            </a:r>
            <a:r>
              <a:rPr lang="ru-RU" sz="3200" i="1" u="sng" dirty="0"/>
              <a:t> </a:t>
            </a:r>
            <a:r>
              <a:rPr lang="ru-RU" sz="3200" i="1" u="sng" dirty="0">
                <a:hlinkClick r:id="rId2" action="ppaction://hlinksldjump"/>
              </a:rPr>
              <a:t>ответы</a:t>
            </a:r>
            <a:r>
              <a:rPr lang="ru-RU" sz="3200" i="1" u="sng" dirty="0"/>
              <a:t> </a:t>
            </a:r>
            <a:r>
              <a:rPr lang="ru-RU" sz="3200" i="1" u="sng" dirty="0">
                <a:solidFill>
                  <a:srgbClr val="C00000"/>
                </a:solidFill>
                <a:hlinkClick r:id="rId2" action="ppaction://hlinksldjump"/>
              </a:rPr>
              <a:t>на</a:t>
            </a:r>
            <a:r>
              <a:rPr lang="ru-RU" sz="3200" i="1" u="sng" dirty="0">
                <a:solidFill>
                  <a:srgbClr val="C00000"/>
                </a:solidFill>
              </a:rPr>
              <a:t> </a:t>
            </a:r>
            <a:r>
              <a:rPr lang="ru-RU" sz="3200" i="1" u="sng" dirty="0">
                <a:hlinkClick r:id="rId2" action="ppaction://hlinksldjump"/>
              </a:rPr>
              <a:t>вопросы</a:t>
            </a:r>
            <a:endParaRPr lang="ru-RU" sz="3200" i="1" u="sng" dirty="0"/>
          </a:p>
          <a:p>
            <a:endParaRPr lang="ru-RU" sz="3200" i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3962400"/>
            <a:ext cx="7452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u="sng" dirty="0"/>
              <a:t>- </a:t>
            </a:r>
            <a:r>
              <a:rPr lang="ru-RU" sz="3200" i="1" u="sng" dirty="0">
                <a:solidFill>
                  <a:srgbClr val="C00000"/>
                </a:solidFill>
                <a:hlinkClick r:id="rId3" action="ppaction://hlinksldjump"/>
              </a:rPr>
              <a:t>Расставьте</a:t>
            </a:r>
            <a:r>
              <a:rPr lang="ru-RU" sz="3200" i="1" u="sng" dirty="0">
                <a:solidFill>
                  <a:srgbClr val="C00000"/>
                </a:solidFill>
              </a:rPr>
              <a:t> </a:t>
            </a:r>
            <a:r>
              <a:rPr lang="ru-RU" sz="3200" i="1" u="sng" dirty="0">
                <a:solidFill>
                  <a:srgbClr val="C00000"/>
                </a:solidFill>
                <a:hlinkClick r:id="rId3" action="ppaction://hlinksldjump"/>
              </a:rPr>
              <a:t>по</a:t>
            </a:r>
            <a:r>
              <a:rPr lang="ru-RU" sz="3200" i="1" u="sng" dirty="0">
                <a:solidFill>
                  <a:srgbClr val="C00000"/>
                </a:solidFill>
              </a:rPr>
              <a:t> </a:t>
            </a:r>
            <a:r>
              <a:rPr lang="ru-RU" sz="3200" i="1" u="sng" dirty="0">
                <a:hlinkClick r:id="rId3" action="ppaction://hlinksldjump"/>
              </a:rPr>
              <a:t>порядку</a:t>
            </a:r>
            <a:r>
              <a:rPr lang="ru-RU" sz="3200" i="1" u="sng" dirty="0"/>
              <a:t> </a:t>
            </a:r>
            <a:r>
              <a:rPr lang="ru-RU" sz="3200" i="1" u="sng" dirty="0">
                <a:hlinkClick r:id="rId3" action="ppaction://hlinksldjump"/>
              </a:rPr>
              <a:t>природные</a:t>
            </a:r>
            <a:r>
              <a:rPr lang="ru-RU" sz="3200" i="1" u="sng" dirty="0"/>
              <a:t> </a:t>
            </a:r>
            <a:r>
              <a:rPr lang="ru-RU" sz="3200" i="1" u="sng" dirty="0">
                <a:hlinkClick r:id="rId3" action="ppaction://hlinksldjump"/>
              </a:rPr>
              <a:t>зоны</a:t>
            </a:r>
            <a:endParaRPr lang="ru-RU" sz="3200" i="1" u="sng" dirty="0"/>
          </a:p>
        </p:txBody>
      </p:sp>
      <p:sp>
        <p:nvSpPr>
          <p:cNvPr id="7" name="Стрелка вправо с вырезом 6">
            <a:hlinkClick r:id="rId4" action="ppaction://hlinksldjump"/>
          </p:cNvPr>
          <p:cNvSpPr/>
          <p:nvPr/>
        </p:nvSpPr>
        <p:spPr>
          <a:xfrm>
            <a:off x="7010400" y="5867400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омой 7">
            <a:hlinkClick r:id="rId5" action="ppaction://hlinksldjump" highlightClick="1"/>
          </p:cNvPr>
          <p:cNvSpPr/>
          <p:nvPr/>
        </p:nvSpPr>
        <p:spPr>
          <a:xfrm>
            <a:off x="228600" y="5867400"/>
            <a:ext cx="838200" cy="762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/>
              <a:t>Спасибо за внимание!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838200"/>
          </a:xfrm>
        </p:spPr>
        <p:txBody>
          <a:bodyPr/>
          <a:lstStyle/>
          <a:p>
            <a:pPr algn="ctr"/>
            <a:r>
              <a:rPr lang="ru-RU" dirty="0"/>
              <a:t>Устный опрос: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5791200"/>
          </a:xfrm>
        </p:spPr>
        <p:txBody>
          <a:bodyPr>
            <a:normAutofit/>
          </a:bodyPr>
          <a:lstStyle/>
          <a:p>
            <a:r>
              <a:rPr lang="ru-RU" sz="2800" dirty="0"/>
              <a:t>1. Что такое природная зона? </a:t>
            </a:r>
          </a:p>
          <a:p>
            <a:r>
              <a:rPr lang="ru-RU" sz="2800" dirty="0"/>
              <a:t>2. Кто в конце </a:t>
            </a:r>
            <a:r>
              <a:rPr lang="en-US" sz="2800" dirty="0"/>
              <a:t>XIX</a:t>
            </a:r>
            <a:r>
              <a:rPr lang="ru-RU" sz="2800" dirty="0"/>
              <a:t> века доказал, что зональность является всеобщим законом природы?</a:t>
            </a:r>
          </a:p>
          <a:p>
            <a:r>
              <a:rPr lang="ru-RU" sz="2800" dirty="0"/>
              <a:t>3. Какие компоненты природы являются ведущими в любой природной зоне?</a:t>
            </a:r>
          </a:p>
          <a:p>
            <a:r>
              <a:rPr lang="ru-RU" sz="2800" dirty="0"/>
              <a:t>4. Кто дал характеристику всех природных зон России и показал, что каждая зона состоит из закономерного сочетания ландшафтов?</a:t>
            </a:r>
          </a:p>
          <a:p>
            <a:r>
              <a:rPr lang="ru-RU" sz="2800" dirty="0"/>
              <a:t>5. Почему не все природные зоны простираются в России строго </a:t>
            </a:r>
            <a:r>
              <a:rPr lang="ru-RU" sz="2800" dirty="0" err="1"/>
              <a:t>широтно</a:t>
            </a:r>
            <a:r>
              <a:rPr lang="ru-RU" sz="2800" dirty="0"/>
              <a:t>?</a:t>
            </a:r>
          </a:p>
          <a:p>
            <a:r>
              <a:rPr lang="ru-RU" sz="2800" dirty="0"/>
              <a:t>6. Какие природные зоны простираются от западных границ до побережья морей Тихого океана?</a:t>
            </a:r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0" y="6248400"/>
            <a:ext cx="813816" cy="4328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dirty="0"/>
              <a:t>Расставьте по порядку природные зоны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52202" y="1520788"/>
            <a:ext cx="3456384" cy="7920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А) пустыня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52202" y="2492896"/>
            <a:ext cx="3456384" cy="7920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Б) широколиственные леса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52202" y="3429000"/>
            <a:ext cx="3456384" cy="7920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В) тайга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52202" y="4415707"/>
            <a:ext cx="3456384" cy="7920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Г) тундра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115616" y="6461588"/>
            <a:ext cx="1224136" cy="40466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Ответ</a:t>
            </a:r>
          </a:p>
        </p:txBody>
      </p:sp>
      <p:sp>
        <p:nvSpPr>
          <p:cNvPr id="12" name="Стрелка вправо с вырезом 11">
            <a:hlinkClick r:id="rId2" action="ppaction://hlinksldjump" highlightClick="1"/>
          </p:cNvPr>
          <p:cNvSpPr/>
          <p:nvPr/>
        </p:nvSpPr>
        <p:spPr>
          <a:xfrm flipH="1">
            <a:off x="8386580" y="6317572"/>
            <a:ext cx="728464" cy="548680"/>
          </a:xfrm>
          <a:prstGeom prst="notched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Выноска с четырьмя стрелками 12">
            <a:hlinkClick r:id="" action="ppaction://hlinkshowjump?jump=endshow" highlightClick="1"/>
          </p:cNvPr>
          <p:cNvSpPr/>
          <p:nvPr/>
        </p:nvSpPr>
        <p:spPr>
          <a:xfrm>
            <a:off x="7594995" y="6334177"/>
            <a:ext cx="576064" cy="548680"/>
          </a:xfrm>
          <a:prstGeom prst="quadArrowCallou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52202" y="5362368"/>
            <a:ext cx="3456384" cy="7920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Д) степь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2202" y="1124744"/>
            <a:ext cx="3183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1. С севера на юг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294428" y="1507976"/>
            <a:ext cx="3456384" cy="7920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А) полупустыня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294428" y="2480084"/>
            <a:ext cx="3456384" cy="7920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Б) арктические пустыни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294428" y="3416188"/>
            <a:ext cx="3456384" cy="7920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В) лесотундра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294428" y="4402895"/>
            <a:ext cx="3456384" cy="7920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Г) смешанные леса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957842" y="6448776"/>
            <a:ext cx="1224136" cy="40466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Ответ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294428" y="5349556"/>
            <a:ext cx="3456384" cy="7920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Д) лесостепь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94428" y="1111932"/>
            <a:ext cx="3183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/>
              <a:t>2. С юга на север</a:t>
            </a:r>
          </a:p>
        </p:txBody>
      </p:sp>
      <p:sp>
        <p:nvSpPr>
          <p:cNvPr id="23" name="Управляющая кнопка: назад 22">
            <a:hlinkClick r:id="" action="ppaction://hlinkshowjump?jump=lastslideviewed" highlightClick="1"/>
          </p:cNvPr>
          <p:cNvSpPr/>
          <p:nvPr/>
        </p:nvSpPr>
        <p:spPr>
          <a:xfrm>
            <a:off x="0" y="6196584"/>
            <a:ext cx="813816" cy="5090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61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7037E-7 L 0.00173 -0.411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205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7 L -0.00174 -0.1314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657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-0.0051 L 0.00347 0.13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708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0.01273 L -4.16667E-6 -0.1379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75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0.01065 L 0.00347 0.5673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2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96296E-6 L -0.00017 -0.1469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736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4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1041 L 1.66667E-6 0.1437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770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7037E-7 L -0.00191 0.4324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2162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0.01389 L -0.00208 -0.4182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4" grpId="0" animBg="1"/>
      <p:bldP spid="17" grpId="0" animBg="1"/>
      <p:bldP spid="18" grpId="0" animBg="1"/>
      <p:bldP spid="19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838200"/>
          </a:xfrm>
        </p:spPr>
        <p:txBody>
          <a:bodyPr/>
          <a:lstStyle/>
          <a:p>
            <a:r>
              <a:rPr lang="en-US" dirty="0"/>
              <a:t>III</a:t>
            </a:r>
            <a:r>
              <a:rPr lang="ru-RU" dirty="0"/>
              <a:t>. Изучение нового материала:</a:t>
            </a: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0" y="1066800"/>
          <a:ext cx="91440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990600" y="1219200"/>
            <a:ext cx="7391400" cy="2895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71600" y="1676400"/>
            <a:ext cx="682443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При изучении компонентов природы </a:t>
            </a:r>
          </a:p>
          <a:p>
            <a:r>
              <a:rPr lang="ru-RU" sz="3200" dirty="0"/>
              <a:t>в природных зонах, необходимо </a:t>
            </a:r>
          </a:p>
          <a:p>
            <a:r>
              <a:rPr lang="ru-RU" sz="3200" dirty="0"/>
              <a:t>заполнить в тетради опорные</a:t>
            </a:r>
          </a:p>
          <a:p>
            <a:r>
              <a:rPr lang="ru-RU" sz="3200" dirty="0"/>
              <a:t> конспекты по следующей схеме: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8" grpId="0" animBg="1"/>
      <p:bldP spid="8" grpId="1" animBg="1"/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 cstate="print"/>
          <a:srcRect l="2886" t="7239" r="2669" b="16743"/>
          <a:stretch/>
        </p:blipFill>
        <p:spPr bwMode="auto">
          <a:xfrm>
            <a:off x="228600" y="228600"/>
            <a:ext cx="8458200" cy="4800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867400" y="5105400"/>
            <a:ext cx="25908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Условные знаки</a:t>
            </a:r>
          </a:p>
          <a:p>
            <a:pPr algn="ctr"/>
            <a:endParaRPr lang="ru-RU" dirty="0"/>
          </a:p>
        </p:txBody>
      </p:sp>
      <p:sp>
        <p:nvSpPr>
          <p:cNvPr id="8" name="Овал 7">
            <a:hlinkClick r:id="rId3" action="ppaction://hlinksldjump" tooltip="серые лесные"/>
          </p:cNvPr>
          <p:cNvSpPr/>
          <p:nvPr/>
        </p:nvSpPr>
        <p:spPr>
          <a:xfrm>
            <a:off x="4495800" y="1066800"/>
            <a:ext cx="500066" cy="42862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hlinkClick r:id="rId4" action="ppaction://hlinksldjump"/>
          </p:cNvPr>
          <p:cNvSpPr/>
          <p:nvPr/>
        </p:nvSpPr>
        <p:spPr>
          <a:xfrm>
            <a:off x="4724400" y="1066800"/>
            <a:ext cx="533400" cy="533400"/>
          </a:xfrm>
          <a:prstGeom prst="ellips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1" name="Овал 10">
            <a:hlinkClick r:id="rId5" action="ppaction://hlinksldjump"/>
          </p:cNvPr>
          <p:cNvSpPr/>
          <p:nvPr/>
        </p:nvSpPr>
        <p:spPr>
          <a:xfrm>
            <a:off x="3886200" y="1905000"/>
            <a:ext cx="609600" cy="533400"/>
          </a:xfrm>
          <a:prstGeom prst="ellipse">
            <a:avLst/>
          </a:prstGeom>
          <a:solidFill>
            <a:srgbClr val="8E227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 action="ppaction://hlinksldjump"/>
              </a:rPr>
              <a:t>2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Овал 11">
            <a:hlinkClick r:id="rId6" action="ppaction://hlinksldjump"/>
          </p:cNvPr>
          <p:cNvSpPr/>
          <p:nvPr/>
        </p:nvSpPr>
        <p:spPr>
          <a:xfrm>
            <a:off x="1447800" y="2819400"/>
            <a:ext cx="533400" cy="457200"/>
          </a:xfrm>
          <a:prstGeom prst="ellipse">
            <a:avLst/>
          </a:prstGeom>
          <a:solidFill>
            <a:srgbClr val="FACA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3" name="Овал 12">
            <a:hlinkClick r:id="rId7" action="ppaction://hlinksldjump"/>
          </p:cNvPr>
          <p:cNvSpPr/>
          <p:nvPr/>
        </p:nvSpPr>
        <p:spPr>
          <a:xfrm>
            <a:off x="838200" y="3200400"/>
            <a:ext cx="457200" cy="381000"/>
          </a:xfrm>
          <a:prstGeom prst="ellipse">
            <a:avLst/>
          </a:prstGeom>
          <a:solidFill>
            <a:srgbClr val="FB5D05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105400" y="5562600"/>
            <a:ext cx="3886200" cy="9906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257800" y="5715000"/>
            <a:ext cx="609600" cy="22860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257800" y="6172200"/>
            <a:ext cx="609600" cy="228600"/>
          </a:xfrm>
          <a:prstGeom prst="rect">
            <a:avLst/>
          </a:prstGeom>
          <a:solidFill>
            <a:srgbClr val="D54FBB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086600" y="6096000"/>
            <a:ext cx="609600" cy="228600"/>
          </a:xfrm>
          <a:prstGeom prst="rect">
            <a:avLst/>
          </a:prstGeom>
          <a:solidFill>
            <a:srgbClr val="EE914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086600" y="5638800"/>
            <a:ext cx="609600" cy="228600"/>
          </a:xfrm>
          <a:prstGeom prst="rect">
            <a:avLst/>
          </a:prstGeom>
          <a:solidFill>
            <a:srgbClr val="FFFF8B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5943600" y="55626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Арктическая пустыня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19800" y="6096000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тундра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72400" y="5638800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степи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96200" y="6019800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пустыни</a:t>
            </a:r>
          </a:p>
        </p:txBody>
      </p:sp>
      <p:sp>
        <p:nvSpPr>
          <p:cNvPr id="23" name="Управляющая кнопка: домой 22">
            <a:hlinkClick r:id="rId8" action="ppaction://hlinksldjump" highlightClick="1"/>
          </p:cNvPr>
          <p:cNvSpPr/>
          <p:nvPr/>
        </p:nvSpPr>
        <p:spPr>
          <a:xfrm>
            <a:off x="152400" y="5815584"/>
            <a:ext cx="890016" cy="8138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600" y="2819400"/>
            <a:ext cx="5410200" cy="1143000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Арктические</a:t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пустыни</a:t>
            </a:r>
          </a:p>
        </p:txBody>
      </p:sp>
      <p:graphicFrame>
        <p:nvGraphicFramePr>
          <p:cNvPr id="12" name="Схема 11"/>
          <p:cNvGraphicFramePr/>
          <p:nvPr/>
        </p:nvGraphicFramePr>
        <p:xfrm>
          <a:off x="228600" y="0"/>
          <a:ext cx="84582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Скругленный прямоугольник 3">
            <a:hlinkClick r:id="rId7" action="ppaction://hlinksldjump"/>
          </p:cNvPr>
          <p:cNvSpPr/>
          <p:nvPr/>
        </p:nvSpPr>
        <p:spPr>
          <a:xfrm>
            <a:off x="7786710" y="6286520"/>
            <a:ext cx="1071570" cy="285752"/>
          </a:xfrm>
          <a:prstGeom prst="roundRect">
            <a:avLst/>
          </a:prstGeom>
          <a:solidFill>
            <a:schemeClr val="accent3">
              <a:lumMod val="20000"/>
              <a:lumOff val="80000"/>
              <a:alpha val="49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Назад 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564</TotalTime>
  <Words>1226</Words>
  <Application>Microsoft Office PowerPoint</Application>
  <PresentationFormat>Экран (4:3)</PresentationFormat>
  <Paragraphs>284</Paragraphs>
  <Slides>40</Slides>
  <Notes>0</Notes>
  <HiddenSlides>4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7" baseType="lpstr">
      <vt:lpstr>Aharoni</vt:lpstr>
      <vt:lpstr>Arial Black</vt:lpstr>
      <vt:lpstr>Calibri</vt:lpstr>
      <vt:lpstr>Franklin Gothic Book</vt:lpstr>
      <vt:lpstr>Franklin Gothic Medium</vt:lpstr>
      <vt:lpstr>Wingdings 2</vt:lpstr>
      <vt:lpstr>Трек</vt:lpstr>
      <vt:lpstr>Урок по географии  «Безлесные природные зоны на территории России»  8 класс</vt:lpstr>
      <vt:lpstr>Цели и задачи</vt:lpstr>
      <vt:lpstr>Ход урока:</vt:lpstr>
      <vt:lpstr>I. Организационный момент -Приветствие  учащихся; - отметить отсутствующих; - познакомить с темой и целями урока.    </vt:lpstr>
      <vt:lpstr>Устный опрос:</vt:lpstr>
      <vt:lpstr>Расставьте по порядку природные зоны</vt:lpstr>
      <vt:lpstr>III. Изучение нового материала:</vt:lpstr>
      <vt:lpstr>Презентация PowerPoint</vt:lpstr>
      <vt:lpstr>Арктические  пустыни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тундра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степи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пустыни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IV. Закрепление</vt:lpstr>
      <vt:lpstr>ВИДЕО</vt:lpstr>
      <vt:lpstr>ОТВЕТЫ НА ВОПРОСЫ:</vt:lpstr>
      <vt:lpstr>1. Установите соответствие между природной зоной и растениями, произрастающими в ней</vt:lpstr>
      <vt:lpstr>2. Установите соответствие между природной зоной и животными, обитающими в ней</vt:lpstr>
      <vt:lpstr>V. Домашнее задание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user`</dc:creator>
  <cp:lastModifiedBy>user</cp:lastModifiedBy>
  <cp:revision>59</cp:revision>
  <dcterms:created xsi:type="dcterms:W3CDTF">2012-01-31T14:34:04Z</dcterms:created>
  <dcterms:modified xsi:type="dcterms:W3CDTF">2017-02-27T15:52:58Z</dcterms:modified>
</cp:coreProperties>
</file>