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80" r:id="rId12"/>
    <p:sldId id="269" r:id="rId13"/>
    <p:sldId id="270" r:id="rId14"/>
    <p:sldId id="271" r:id="rId15"/>
    <p:sldId id="272" r:id="rId16"/>
    <p:sldId id="281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132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1E8CD7-9A5F-4C0F-B89A-CDA4416BC437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90959B-97CA-4109-8A79-3B36019BFC8C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Segoe Print" pitchFamily="2" charset="0"/>
            </a:rPr>
            <a:t>зима</a:t>
          </a:r>
          <a:endParaRPr lang="ru-RU" b="1" dirty="0">
            <a:solidFill>
              <a:schemeClr val="tx2">
                <a:lumMod val="50000"/>
              </a:schemeClr>
            </a:solidFill>
            <a:latin typeface="Segoe Print" pitchFamily="2" charset="0"/>
          </a:endParaRPr>
        </a:p>
      </dgm:t>
    </dgm:pt>
    <dgm:pt modelId="{22E4D131-844F-4382-BB31-D017434CADC7}" type="parTrans" cxnId="{B8E2B96C-03DD-4B80-AB38-3A4159F484ED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  <a:latin typeface="Segoe Print" pitchFamily="2" charset="0"/>
          </a:endParaRPr>
        </a:p>
      </dgm:t>
    </dgm:pt>
    <dgm:pt modelId="{B6015B41-FBF5-4981-95AF-D6092FAFC979}" type="sibTrans" cxnId="{B8E2B96C-03DD-4B80-AB38-3A4159F484ED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  <a:latin typeface="Segoe Print" pitchFamily="2" charset="0"/>
          </a:endParaRPr>
        </a:p>
      </dgm:t>
    </dgm:pt>
    <dgm:pt modelId="{7C2EA97C-8CE3-4620-BFB2-CEF03BB3705F}">
      <dgm:prSet phldrT="[Текст]" custT="1"/>
      <dgm:spPr/>
      <dgm:t>
        <a:bodyPr/>
        <a:lstStyle/>
        <a:p>
          <a:r>
            <a:rPr lang="ru-RU" sz="1800" b="0" dirty="0" smtClean="0">
              <a:solidFill>
                <a:srgbClr val="000000"/>
              </a:solidFill>
              <a:latin typeface="Segoe Print" pitchFamily="2" charset="0"/>
            </a:rPr>
            <a:t>впадают в спячку;</a:t>
          </a:r>
        </a:p>
        <a:p>
          <a:r>
            <a:rPr lang="ru-RU" sz="1800" b="0" dirty="0" smtClean="0">
              <a:solidFill>
                <a:srgbClr val="000000"/>
              </a:solidFill>
              <a:latin typeface="Segoe Print" pitchFamily="2" charset="0"/>
            </a:rPr>
            <a:t>используют летние запасы;</a:t>
          </a:r>
        </a:p>
        <a:p>
          <a:r>
            <a:rPr lang="ru-RU" sz="1800" b="0" dirty="0" smtClean="0">
              <a:solidFill>
                <a:srgbClr val="000000"/>
              </a:solidFill>
              <a:latin typeface="Segoe Print" pitchFamily="2" charset="0"/>
            </a:rPr>
            <a:t>перебираются ближе к жилью человека</a:t>
          </a:r>
          <a:endParaRPr lang="ru-RU" sz="1800" b="0" dirty="0">
            <a:solidFill>
              <a:schemeClr val="tx2">
                <a:lumMod val="50000"/>
              </a:schemeClr>
            </a:solidFill>
            <a:latin typeface="Segoe Print" pitchFamily="2" charset="0"/>
          </a:endParaRPr>
        </a:p>
      </dgm:t>
    </dgm:pt>
    <dgm:pt modelId="{981D7F82-5A57-4CBF-A721-D58E4522123D}" type="parTrans" cxnId="{069AD4DB-984F-46A9-BB0F-2F6F9582F2FF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  <a:latin typeface="Segoe Print" pitchFamily="2" charset="0"/>
          </a:endParaRPr>
        </a:p>
      </dgm:t>
    </dgm:pt>
    <dgm:pt modelId="{E39B23CB-C1A7-4552-A2C2-0B10B4F8FE1B}" type="sibTrans" cxnId="{069AD4DB-984F-46A9-BB0F-2F6F9582F2FF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  <a:latin typeface="Segoe Print" pitchFamily="2" charset="0"/>
          </a:endParaRPr>
        </a:p>
      </dgm:t>
    </dgm:pt>
    <dgm:pt modelId="{492C206E-E9D9-4495-B1EF-79F82966B74A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2">
                  <a:lumMod val="50000"/>
                </a:schemeClr>
              </a:solidFill>
              <a:latin typeface="Segoe Print" pitchFamily="2" charset="0"/>
            </a:rPr>
            <a:t>снег</a:t>
          </a:r>
          <a:endParaRPr lang="ru-RU" sz="2000" b="1" dirty="0">
            <a:solidFill>
              <a:schemeClr val="tx2">
                <a:lumMod val="50000"/>
              </a:schemeClr>
            </a:solidFill>
            <a:latin typeface="Segoe Print" pitchFamily="2" charset="0"/>
          </a:endParaRPr>
        </a:p>
      </dgm:t>
    </dgm:pt>
    <dgm:pt modelId="{65F96DCB-89F8-4417-9A65-061CAC0CA901}" type="parTrans" cxnId="{8D054281-C29F-4DB1-AC10-5BEAFDE9EFF0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  <a:latin typeface="Segoe Print" pitchFamily="2" charset="0"/>
          </a:endParaRPr>
        </a:p>
      </dgm:t>
    </dgm:pt>
    <dgm:pt modelId="{94034FCB-3469-4EBC-944E-633A58C26BF1}" type="sibTrans" cxnId="{8D054281-C29F-4DB1-AC10-5BEAFDE9EFF0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  <a:latin typeface="Segoe Print" pitchFamily="2" charset="0"/>
          </a:endParaRPr>
        </a:p>
      </dgm:t>
    </dgm:pt>
    <dgm:pt modelId="{1F10CD54-2A5B-4055-A674-1EB908EC56CC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2">
                  <a:lumMod val="50000"/>
                </a:schemeClr>
              </a:solidFill>
              <a:latin typeface="Segoe Print" pitchFamily="2" charset="0"/>
            </a:rPr>
            <a:t>смена окраса</a:t>
          </a:r>
          <a:endParaRPr lang="ru-RU" sz="2800" b="1" dirty="0">
            <a:solidFill>
              <a:schemeClr val="tx2">
                <a:lumMod val="50000"/>
              </a:schemeClr>
            </a:solidFill>
            <a:latin typeface="Segoe Print" pitchFamily="2" charset="0"/>
          </a:endParaRPr>
        </a:p>
      </dgm:t>
    </dgm:pt>
    <dgm:pt modelId="{DB2B6C76-EE89-4F47-8806-EF517A1B19EF}" type="parTrans" cxnId="{90E442DA-0893-4BE9-B823-4A1468823391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  <a:latin typeface="Segoe Print" pitchFamily="2" charset="0"/>
          </a:endParaRPr>
        </a:p>
      </dgm:t>
    </dgm:pt>
    <dgm:pt modelId="{69788684-8B78-46F3-87F4-BF429452E3DC}" type="sibTrans" cxnId="{90E442DA-0893-4BE9-B823-4A1468823391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  <a:latin typeface="Segoe Print" pitchFamily="2" charset="0"/>
          </a:endParaRPr>
        </a:p>
      </dgm:t>
    </dgm:pt>
    <dgm:pt modelId="{23D63A05-EA50-43C4-B0B9-EE9380A2FB53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2">
                  <a:lumMod val="50000"/>
                </a:schemeClr>
              </a:solidFill>
              <a:latin typeface="Segoe Print" pitchFamily="2" charset="0"/>
            </a:rPr>
            <a:t>теплый мех</a:t>
          </a:r>
          <a:endParaRPr lang="ru-RU" sz="2800" b="1" dirty="0">
            <a:solidFill>
              <a:schemeClr val="tx2">
                <a:lumMod val="50000"/>
              </a:schemeClr>
            </a:solidFill>
            <a:latin typeface="Segoe Print" pitchFamily="2" charset="0"/>
          </a:endParaRPr>
        </a:p>
      </dgm:t>
    </dgm:pt>
    <dgm:pt modelId="{52018E2A-35D0-4E48-8864-FA1E46928F3C}" type="parTrans" cxnId="{D4B1C28F-CFBE-4404-A6F8-2126136E590B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  <a:latin typeface="Segoe Print" pitchFamily="2" charset="0"/>
          </a:endParaRPr>
        </a:p>
      </dgm:t>
    </dgm:pt>
    <dgm:pt modelId="{4B74A815-1CD7-446F-A172-A9D82FAB9590}" type="sibTrans" cxnId="{D4B1C28F-CFBE-4404-A6F8-2126136E590B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  <a:latin typeface="Segoe Print" pitchFamily="2" charset="0"/>
          </a:endParaRPr>
        </a:p>
      </dgm:t>
    </dgm:pt>
    <dgm:pt modelId="{1CC6A38C-B058-4EFA-81E6-E80BB9299D9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Segoe Print" pitchFamily="2" charset="0"/>
            </a:rPr>
            <a:t>отсутствие корма</a:t>
          </a:r>
          <a:endParaRPr lang="ru-RU" sz="2000" b="1" dirty="0">
            <a:solidFill>
              <a:schemeClr val="tx2">
                <a:lumMod val="50000"/>
              </a:schemeClr>
            </a:solidFill>
            <a:latin typeface="Segoe Print" pitchFamily="2" charset="0"/>
          </a:endParaRPr>
        </a:p>
      </dgm:t>
    </dgm:pt>
    <dgm:pt modelId="{4C902DAF-D5C9-4ADD-89B3-4F6AAE97591D}" type="sibTrans" cxnId="{878A319F-24EC-45B2-AAEB-D91F1735BE56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  <a:latin typeface="Segoe Print" pitchFamily="2" charset="0"/>
          </a:endParaRPr>
        </a:p>
      </dgm:t>
    </dgm:pt>
    <dgm:pt modelId="{DF0CBDCE-15F9-4C27-BC31-8904159C4CAE}" type="parTrans" cxnId="{878A319F-24EC-45B2-AAEB-D91F1735BE56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  <a:latin typeface="Segoe Print" pitchFamily="2" charset="0"/>
          </a:endParaRPr>
        </a:p>
      </dgm:t>
    </dgm:pt>
    <dgm:pt modelId="{177C7CC0-EDA0-43E2-B6C5-6B1A4EED428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2">
                  <a:lumMod val="50000"/>
                </a:schemeClr>
              </a:solidFill>
              <a:latin typeface="Segoe Print" pitchFamily="2" charset="0"/>
            </a:rPr>
            <a:t>морозы</a:t>
          </a:r>
          <a:endParaRPr lang="ru-RU" sz="2400" b="1" dirty="0">
            <a:solidFill>
              <a:schemeClr val="tx2">
                <a:lumMod val="50000"/>
              </a:schemeClr>
            </a:solidFill>
            <a:latin typeface="Segoe Print" pitchFamily="2" charset="0"/>
          </a:endParaRPr>
        </a:p>
      </dgm:t>
    </dgm:pt>
    <dgm:pt modelId="{61E856A5-D36F-464A-B92E-40021280823F}" type="parTrans" cxnId="{29680593-AD34-4267-B20A-37EA9435E2BB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  <a:latin typeface="Segoe Print" pitchFamily="2" charset="0"/>
          </a:endParaRPr>
        </a:p>
      </dgm:t>
    </dgm:pt>
    <dgm:pt modelId="{B60B123E-193A-4747-8A50-E75A15F5FC33}" type="sibTrans" cxnId="{29680593-AD34-4267-B20A-37EA9435E2BB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  <a:latin typeface="Segoe Print" pitchFamily="2" charset="0"/>
          </a:endParaRPr>
        </a:p>
      </dgm:t>
    </dgm:pt>
    <dgm:pt modelId="{C63392C6-D01C-49C6-8A79-FC9DCAC1C22A}" type="pres">
      <dgm:prSet presAssocID="{5E1E8CD7-9A5F-4C0F-B89A-CDA4416BC43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767864-EF73-4431-B6CB-C95968C743A6}" type="pres">
      <dgm:prSet presAssocID="{5E1E8CD7-9A5F-4C0F-B89A-CDA4416BC437}" presName="hierFlow" presStyleCnt="0"/>
      <dgm:spPr/>
    </dgm:pt>
    <dgm:pt modelId="{97B7388F-30BD-46A2-9C67-4E2BE5620601}" type="pres">
      <dgm:prSet presAssocID="{5E1E8CD7-9A5F-4C0F-B89A-CDA4416BC43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B0F0EBF-055A-49BE-AC80-A75DFFF4E736}" type="pres">
      <dgm:prSet presAssocID="{E590959B-97CA-4109-8A79-3B36019BFC8C}" presName="Name14" presStyleCnt="0"/>
      <dgm:spPr/>
    </dgm:pt>
    <dgm:pt modelId="{D94BD1C6-DD68-45FF-BE2B-F604CC9C2F52}" type="pres">
      <dgm:prSet presAssocID="{E590959B-97CA-4109-8A79-3B36019BFC8C}" presName="level1Shape" presStyleLbl="node0" presStyleIdx="0" presStyleCnt="1" custScaleY="648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00EAE8-03F0-493C-992C-D0E30177E66D}" type="pres">
      <dgm:prSet presAssocID="{E590959B-97CA-4109-8A79-3B36019BFC8C}" presName="hierChild2" presStyleCnt="0"/>
      <dgm:spPr/>
    </dgm:pt>
    <dgm:pt modelId="{88601D27-FBC1-420A-BD85-D83AA89AD5F9}" type="pres">
      <dgm:prSet presAssocID="{61E856A5-D36F-464A-B92E-40021280823F}" presName="Name19" presStyleLbl="parChTrans1D2" presStyleIdx="0" presStyleCnt="3"/>
      <dgm:spPr/>
      <dgm:t>
        <a:bodyPr/>
        <a:lstStyle/>
        <a:p>
          <a:endParaRPr lang="ru-RU"/>
        </a:p>
      </dgm:t>
    </dgm:pt>
    <dgm:pt modelId="{3447D253-74CF-4224-9E44-EE62BCDDB7D9}" type="pres">
      <dgm:prSet presAssocID="{177C7CC0-EDA0-43E2-B6C5-6B1A4EED428E}" presName="Name21" presStyleCnt="0"/>
      <dgm:spPr/>
    </dgm:pt>
    <dgm:pt modelId="{2846550D-EE53-4BB3-8DCD-FE4C0EA21072}" type="pres">
      <dgm:prSet presAssocID="{177C7CC0-EDA0-43E2-B6C5-6B1A4EED428E}" presName="level2Shape" presStyleLbl="node2" presStyleIdx="0" presStyleCnt="3" custScaleY="72761"/>
      <dgm:spPr/>
      <dgm:t>
        <a:bodyPr/>
        <a:lstStyle/>
        <a:p>
          <a:endParaRPr lang="ru-RU"/>
        </a:p>
      </dgm:t>
    </dgm:pt>
    <dgm:pt modelId="{886BD7E4-5C52-411A-807D-E59F694B6125}" type="pres">
      <dgm:prSet presAssocID="{177C7CC0-EDA0-43E2-B6C5-6B1A4EED428E}" presName="hierChild3" presStyleCnt="0"/>
      <dgm:spPr/>
    </dgm:pt>
    <dgm:pt modelId="{230C4168-A2E8-4593-BF57-B5B998320958}" type="pres">
      <dgm:prSet presAssocID="{52018E2A-35D0-4E48-8864-FA1E46928F3C}" presName="Name19" presStyleLbl="parChTrans1D3" presStyleIdx="0" presStyleCnt="3"/>
      <dgm:spPr/>
      <dgm:t>
        <a:bodyPr/>
        <a:lstStyle/>
        <a:p>
          <a:endParaRPr lang="ru-RU"/>
        </a:p>
      </dgm:t>
    </dgm:pt>
    <dgm:pt modelId="{65BE1EBE-F581-4A2F-8763-E0F708528B75}" type="pres">
      <dgm:prSet presAssocID="{23D63A05-EA50-43C4-B0B9-EE9380A2FB53}" presName="Name21" presStyleCnt="0"/>
      <dgm:spPr/>
    </dgm:pt>
    <dgm:pt modelId="{0F63F707-0EBD-4937-8EE3-F77E2F2DB225}" type="pres">
      <dgm:prSet presAssocID="{23D63A05-EA50-43C4-B0B9-EE9380A2FB53}" presName="level2Shape" presStyleLbl="node3" presStyleIdx="0" presStyleCnt="3" custScaleY="134982" custLinFactNeighborX="-1461" custLinFactNeighborY="-5693"/>
      <dgm:spPr/>
      <dgm:t>
        <a:bodyPr/>
        <a:lstStyle/>
        <a:p>
          <a:endParaRPr lang="ru-RU"/>
        </a:p>
      </dgm:t>
    </dgm:pt>
    <dgm:pt modelId="{1A34CD9E-ED77-47FF-B2F3-ACD7E64FBD65}" type="pres">
      <dgm:prSet presAssocID="{23D63A05-EA50-43C4-B0B9-EE9380A2FB53}" presName="hierChild3" presStyleCnt="0"/>
      <dgm:spPr/>
    </dgm:pt>
    <dgm:pt modelId="{F6EDC49B-A0C6-4D8F-9697-95DA96B64BD6}" type="pres">
      <dgm:prSet presAssocID="{DF0CBDCE-15F9-4C27-BC31-8904159C4CAE}" presName="Name19" presStyleLbl="parChTrans1D2" presStyleIdx="1" presStyleCnt="3"/>
      <dgm:spPr/>
      <dgm:t>
        <a:bodyPr/>
        <a:lstStyle/>
        <a:p>
          <a:endParaRPr lang="ru-RU"/>
        </a:p>
      </dgm:t>
    </dgm:pt>
    <dgm:pt modelId="{DC60CF7C-3E54-43FF-A799-902AE30D6C66}" type="pres">
      <dgm:prSet presAssocID="{1CC6A38C-B058-4EFA-81E6-E80BB9299D95}" presName="Name21" presStyleCnt="0"/>
      <dgm:spPr/>
    </dgm:pt>
    <dgm:pt modelId="{ABE84B72-B626-4B4A-8FB4-2E5558B13107}" type="pres">
      <dgm:prSet presAssocID="{1CC6A38C-B058-4EFA-81E6-E80BB9299D95}" presName="level2Shape" presStyleLbl="node2" presStyleIdx="1" presStyleCnt="3" custScaleX="122449" custScaleY="72761"/>
      <dgm:spPr/>
      <dgm:t>
        <a:bodyPr/>
        <a:lstStyle/>
        <a:p>
          <a:endParaRPr lang="ru-RU"/>
        </a:p>
      </dgm:t>
    </dgm:pt>
    <dgm:pt modelId="{228BD9B2-BE6A-4C06-B881-DA1A73876F07}" type="pres">
      <dgm:prSet presAssocID="{1CC6A38C-B058-4EFA-81E6-E80BB9299D95}" presName="hierChild3" presStyleCnt="0"/>
      <dgm:spPr/>
    </dgm:pt>
    <dgm:pt modelId="{4F708053-BED7-4D00-BDB3-D11AAEFFBD42}" type="pres">
      <dgm:prSet presAssocID="{981D7F82-5A57-4CBF-A721-D58E4522123D}" presName="Name19" presStyleLbl="parChTrans1D3" presStyleIdx="1" presStyleCnt="3"/>
      <dgm:spPr/>
      <dgm:t>
        <a:bodyPr/>
        <a:lstStyle/>
        <a:p>
          <a:endParaRPr lang="ru-RU"/>
        </a:p>
      </dgm:t>
    </dgm:pt>
    <dgm:pt modelId="{F87D22B9-FB49-4B1D-9463-C3FFBD3D2E4A}" type="pres">
      <dgm:prSet presAssocID="{7C2EA97C-8CE3-4620-BFB2-CEF03BB3705F}" presName="Name21" presStyleCnt="0"/>
      <dgm:spPr/>
    </dgm:pt>
    <dgm:pt modelId="{7A3912FB-5B6A-48E2-915C-FF20BB1F3FF3}" type="pres">
      <dgm:prSet presAssocID="{7C2EA97C-8CE3-4620-BFB2-CEF03BB3705F}" presName="level2Shape" presStyleLbl="node3" presStyleIdx="1" presStyleCnt="3" custScaleX="217715" custScaleY="190787" custLinFactNeighborX="219" custLinFactNeighborY="-5693"/>
      <dgm:spPr/>
      <dgm:t>
        <a:bodyPr/>
        <a:lstStyle/>
        <a:p>
          <a:endParaRPr lang="ru-RU"/>
        </a:p>
      </dgm:t>
    </dgm:pt>
    <dgm:pt modelId="{6D08FE49-29FF-426A-BFD9-7C63D7515A54}" type="pres">
      <dgm:prSet presAssocID="{7C2EA97C-8CE3-4620-BFB2-CEF03BB3705F}" presName="hierChild3" presStyleCnt="0"/>
      <dgm:spPr/>
    </dgm:pt>
    <dgm:pt modelId="{F7779E13-E4F0-4189-AB58-62623055FC05}" type="pres">
      <dgm:prSet presAssocID="{65F96DCB-89F8-4417-9A65-061CAC0CA901}" presName="Name19" presStyleLbl="parChTrans1D2" presStyleIdx="2" presStyleCnt="3"/>
      <dgm:spPr/>
      <dgm:t>
        <a:bodyPr/>
        <a:lstStyle/>
        <a:p>
          <a:endParaRPr lang="ru-RU"/>
        </a:p>
      </dgm:t>
    </dgm:pt>
    <dgm:pt modelId="{13C54D7F-845A-426E-8A8D-E140F2F4FDB7}" type="pres">
      <dgm:prSet presAssocID="{492C206E-E9D9-4495-B1EF-79F82966B74A}" presName="Name21" presStyleCnt="0"/>
      <dgm:spPr/>
    </dgm:pt>
    <dgm:pt modelId="{3CD6A316-CFAC-432C-87C8-6688940AC61F}" type="pres">
      <dgm:prSet presAssocID="{492C206E-E9D9-4495-B1EF-79F82966B74A}" presName="level2Shape" presStyleLbl="node2" presStyleIdx="2" presStyleCnt="3" custScaleY="68383"/>
      <dgm:spPr/>
      <dgm:t>
        <a:bodyPr/>
        <a:lstStyle/>
        <a:p>
          <a:endParaRPr lang="ru-RU"/>
        </a:p>
      </dgm:t>
    </dgm:pt>
    <dgm:pt modelId="{32529762-82F8-45B0-A040-DA33E1D79423}" type="pres">
      <dgm:prSet presAssocID="{492C206E-E9D9-4495-B1EF-79F82966B74A}" presName="hierChild3" presStyleCnt="0"/>
      <dgm:spPr/>
    </dgm:pt>
    <dgm:pt modelId="{3817529A-2CDC-4766-A6E5-10DA56417B31}" type="pres">
      <dgm:prSet presAssocID="{DB2B6C76-EE89-4F47-8806-EF517A1B19EF}" presName="Name19" presStyleLbl="parChTrans1D3" presStyleIdx="2" presStyleCnt="3"/>
      <dgm:spPr/>
      <dgm:t>
        <a:bodyPr/>
        <a:lstStyle/>
        <a:p>
          <a:endParaRPr lang="ru-RU"/>
        </a:p>
      </dgm:t>
    </dgm:pt>
    <dgm:pt modelId="{3D9DA0FD-94BC-42A8-84CE-7686B2F5CF3E}" type="pres">
      <dgm:prSet presAssocID="{1F10CD54-2A5B-4055-A674-1EB908EC56CC}" presName="Name21" presStyleCnt="0"/>
      <dgm:spPr/>
    </dgm:pt>
    <dgm:pt modelId="{F7087F68-6857-4C4D-9992-A434FBE2A461}" type="pres">
      <dgm:prSet presAssocID="{1F10CD54-2A5B-4055-A674-1EB908EC56CC}" presName="level2Shape" presStyleLbl="node3" presStyleIdx="2" presStyleCnt="3" custScaleY="131501"/>
      <dgm:spPr/>
      <dgm:t>
        <a:bodyPr/>
        <a:lstStyle/>
        <a:p>
          <a:endParaRPr lang="ru-RU"/>
        </a:p>
      </dgm:t>
    </dgm:pt>
    <dgm:pt modelId="{799897E0-46BB-4BBE-AD30-77EDE557A766}" type="pres">
      <dgm:prSet presAssocID="{1F10CD54-2A5B-4055-A674-1EB908EC56CC}" presName="hierChild3" presStyleCnt="0"/>
      <dgm:spPr/>
    </dgm:pt>
    <dgm:pt modelId="{B8884F39-C19B-4FC6-BC41-37D8D7E7F79F}" type="pres">
      <dgm:prSet presAssocID="{5E1E8CD7-9A5F-4C0F-B89A-CDA4416BC437}" presName="bgShapesFlow" presStyleCnt="0"/>
      <dgm:spPr/>
    </dgm:pt>
  </dgm:ptLst>
  <dgm:cxnLst>
    <dgm:cxn modelId="{878A319F-24EC-45B2-AAEB-D91F1735BE56}" srcId="{E590959B-97CA-4109-8A79-3B36019BFC8C}" destId="{1CC6A38C-B058-4EFA-81E6-E80BB9299D95}" srcOrd="1" destOrd="0" parTransId="{DF0CBDCE-15F9-4C27-BC31-8904159C4CAE}" sibTransId="{4C902DAF-D5C9-4ADD-89B3-4F6AAE97591D}"/>
    <dgm:cxn modelId="{D4B1C28F-CFBE-4404-A6F8-2126136E590B}" srcId="{177C7CC0-EDA0-43E2-B6C5-6B1A4EED428E}" destId="{23D63A05-EA50-43C4-B0B9-EE9380A2FB53}" srcOrd="0" destOrd="0" parTransId="{52018E2A-35D0-4E48-8864-FA1E46928F3C}" sibTransId="{4B74A815-1CD7-446F-A172-A9D82FAB9590}"/>
    <dgm:cxn modelId="{8D054281-C29F-4DB1-AC10-5BEAFDE9EFF0}" srcId="{E590959B-97CA-4109-8A79-3B36019BFC8C}" destId="{492C206E-E9D9-4495-B1EF-79F82966B74A}" srcOrd="2" destOrd="0" parTransId="{65F96DCB-89F8-4417-9A65-061CAC0CA901}" sibTransId="{94034FCB-3469-4EBC-944E-633A58C26BF1}"/>
    <dgm:cxn modelId="{A8894E00-81C1-4C4F-834E-E88DF2C2D97E}" type="presOf" srcId="{52018E2A-35D0-4E48-8864-FA1E46928F3C}" destId="{230C4168-A2E8-4593-BF57-B5B998320958}" srcOrd="0" destOrd="0" presId="urn:microsoft.com/office/officeart/2005/8/layout/hierarchy6"/>
    <dgm:cxn modelId="{90E442DA-0893-4BE9-B823-4A1468823391}" srcId="{492C206E-E9D9-4495-B1EF-79F82966B74A}" destId="{1F10CD54-2A5B-4055-A674-1EB908EC56CC}" srcOrd="0" destOrd="0" parTransId="{DB2B6C76-EE89-4F47-8806-EF517A1B19EF}" sibTransId="{69788684-8B78-46F3-87F4-BF429452E3DC}"/>
    <dgm:cxn modelId="{6E36B02B-15FD-4631-B575-A1E5B124EEEE}" type="presOf" srcId="{DF0CBDCE-15F9-4C27-BC31-8904159C4CAE}" destId="{F6EDC49B-A0C6-4D8F-9697-95DA96B64BD6}" srcOrd="0" destOrd="0" presId="urn:microsoft.com/office/officeart/2005/8/layout/hierarchy6"/>
    <dgm:cxn modelId="{B8E2B96C-03DD-4B80-AB38-3A4159F484ED}" srcId="{5E1E8CD7-9A5F-4C0F-B89A-CDA4416BC437}" destId="{E590959B-97CA-4109-8A79-3B36019BFC8C}" srcOrd="0" destOrd="0" parTransId="{22E4D131-844F-4382-BB31-D017434CADC7}" sibTransId="{B6015B41-FBF5-4981-95AF-D6092FAFC979}"/>
    <dgm:cxn modelId="{C9C804F5-34BF-4864-A5CF-A4A55F4245A8}" type="presOf" srcId="{492C206E-E9D9-4495-B1EF-79F82966B74A}" destId="{3CD6A316-CFAC-432C-87C8-6688940AC61F}" srcOrd="0" destOrd="0" presId="urn:microsoft.com/office/officeart/2005/8/layout/hierarchy6"/>
    <dgm:cxn modelId="{ED176EA6-D9D5-44DE-BE43-F23F79FA3183}" type="presOf" srcId="{177C7CC0-EDA0-43E2-B6C5-6B1A4EED428E}" destId="{2846550D-EE53-4BB3-8DCD-FE4C0EA21072}" srcOrd="0" destOrd="0" presId="urn:microsoft.com/office/officeart/2005/8/layout/hierarchy6"/>
    <dgm:cxn modelId="{DD9F732D-E262-430B-97C0-7110FD768935}" type="presOf" srcId="{7C2EA97C-8CE3-4620-BFB2-CEF03BB3705F}" destId="{7A3912FB-5B6A-48E2-915C-FF20BB1F3FF3}" srcOrd="0" destOrd="0" presId="urn:microsoft.com/office/officeart/2005/8/layout/hierarchy6"/>
    <dgm:cxn modelId="{6F92A347-E0F9-458D-8D5A-3FDDC9A9FD5B}" type="presOf" srcId="{65F96DCB-89F8-4417-9A65-061CAC0CA901}" destId="{F7779E13-E4F0-4189-AB58-62623055FC05}" srcOrd="0" destOrd="0" presId="urn:microsoft.com/office/officeart/2005/8/layout/hierarchy6"/>
    <dgm:cxn modelId="{E809B54B-8B03-4773-916C-44AB5E9E8A9F}" type="presOf" srcId="{1CC6A38C-B058-4EFA-81E6-E80BB9299D95}" destId="{ABE84B72-B626-4B4A-8FB4-2E5558B13107}" srcOrd="0" destOrd="0" presId="urn:microsoft.com/office/officeart/2005/8/layout/hierarchy6"/>
    <dgm:cxn modelId="{3EF82E72-5408-424B-8FBD-E47093CB3224}" type="presOf" srcId="{981D7F82-5A57-4CBF-A721-D58E4522123D}" destId="{4F708053-BED7-4D00-BDB3-D11AAEFFBD42}" srcOrd="0" destOrd="0" presId="urn:microsoft.com/office/officeart/2005/8/layout/hierarchy6"/>
    <dgm:cxn modelId="{78004465-5F05-44B6-BA10-2F9FED0BC8E0}" type="presOf" srcId="{23D63A05-EA50-43C4-B0B9-EE9380A2FB53}" destId="{0F63F707-0EBD-4937-8EE3-F77E2F2DB225}" srcOrd="0" destOrd="0" presId="urn:microsoft.com/office/officeart/2005/8/layout/hierarchy6"/>
    <dgm:cxn modelId="{8CB4C29D-049A-4CB5-A940-9437C896EB21}" type="presOf" srcId="{61E856A5-D36F-464A-B92E-40021280823F}" destId="{88601D27-FBC1-420A-BD85-D83AA89AD5F9}" srcOrd="0" destOrd="0" presId="urn:microsoft.com/office/officeart/2005/8/layout/hierarchy6"/>
    <dgm:cxn modelId="{863ACF6D-8680-4891-AD23-7A92B283EB66}" type="presOf" srcId="{E590959B-97CA-4109-8A79-3B36019BFC8C}" destId="{D94BD1C6-DD68-45FF-BE2B-F604CC9C2F52}" srcOrd="0" destOrd="0" presId="urn:microsoft.com/office/officeart/2005/8/layout/hierarchy6"/>
    <dgm:cxn modelId="{267A10D2-FBEA-4E05-9AE0-BD8C907500D6}" type="presOf" srcId="{1F10CD54-2A5B-4055-A674-1EB908EC56CC}" destId="{F7087F68-6857-4C4D-9992-A434FBE2A461}" srcOrd="0" destOrd="0" presId="urn:microsoft.com/office/officeart/2005/8/layout/hierarchy6"/>
    <dgm:cxn modelId="{069AD4DB-984F-46A9-BB0F-2F6F9582F2FF}" srcId="{1CC6A38C-B058-4EFA-81E6-E80BB9299D95}" destId="{7C2EA97C-8CE3-4620-BFB2-CEF03BB3705F}" srcOrd="0" destOrd="0" parTransId="{981D7F82-5A57-4CBF-A721-D58E4522123D}" sibTransId="{E39B23CB-C1A7-4552-A2C2-0B10B4F8FE1B}"/>
    <dgm:cxn modelId="{056DAE82-F47B-4548-B134-F3FA078180E8}" type="presOf" srcId="{5E1E8CD7-9A5F-4C0F-B89A-CDA4416BC437}" destId="{C63392C6-D01C-49C6-8A79-FC9DCAC1C22A}" srcOrd="0" destOrd="0" presId="urn:microsoft.com/office/officeart/2005/8/layout/hierarchy6"/>
    <dgm:cxn modelId="{DEA70E48-10D7-434E-9EFB-6BDD015BE99E}" type="presOf" srcId="{DB2B6C76-EE89-4F47-8806-EF517A1B19EF}" destId="{3817529A-2CDC-4766-A6E5-10DA56417B31}" srcOrd="0" destOrd="0" presId="urn:microsoft.com/office/officeart/2005/8/layout/hierarchy6"/>
    <dgm:cxn modelId="{29680593-AD34-4267-B20A-37EA9435E2BB}" srcId="{E590959B-97CA-4109-8A79-3B36019BFC8C}" destId="{177C7CC0-EDA0-43E2-B6C5-6B1A4EED428E}" srcOrd="0" destOrd="0" parTransId="{61E856A5-D36F-464A-B92E-40021280823F}" sibTransId="{B60B123E-193A-4747-8A50-E75A15F5FC33}"/>
    <dgm:cxn modelId="{BD4DFEDE-FC6F-4C4D-A897-C14ABB684334}" type="presParOf" srcId="{C63392C6-D01C-49C6-8A79-FC9DCAC1C22A}" destId="{43767864-EF73-4431-B6CB-C95968C743A6}" srcOrd="0" destOrd="0" presId="urn:microsoft.com/office/officeart/2005/8/layout/hierarchy6"/>
    <dgm:cxn modelId="{C9B134EF-57A0-41A2-A69D-70EE8EC5E308}" type="presParOf" srcId="{43767864-EF73-4431-B6CB-C95968C743A6}" destId="{97B7388F-30BD-46A2-9C67-4E2BE5620601}" srcOrd="0" destOrd="0" presId="urn:microsoft.com/office/officeart/2005/8/layout/hierarchy6"/>
    <dgm:cxn modelId="{02040566-07FD-4636-B71C-577BDC6C09D7}" type="presParOf" srcId="{97B7388F-30BD-46A2-9C67-4E2BE5620601}" destId="{3B0F0EBF-055A-49BE-AC80-A75DFFF4E736}" srcOrd="0" destOrd="0" presId="urn:microsoft.com/office/officeart/2005/8/layout/hierarchy6"/>
    <dgm:cxn modelId="{8FBD20CF-0686-4650-AE77-DAB2357518CF}" type="presParOf" srcId="{3B0F0EBF-055A-49BE-AC80-A75DFFF4E736}" destId="{D94BD1C6-DD68-45FF-BE2B-F604CC9C2F52}" srcOrd="0" destOrd="0" presId="urn:microsoft.com/office/officeart/2005/8/layout/hierarchy6"/>
    <dgm:cxn modelId="{2D67ED95-2DA6-40E9-82E8-44738D441982}" type="presParOf" srcId="{3B0F0EBF-055A-49BE-AC80-A75DFFF4E736}" destId="{FD00EAE8-03F0-493C-992C-D0E30177E66D}" srcOrd="1" destOrd="0" presId="urn:microsoft.com/office/officeart/2005/8/layout/hierarchy6"/>
    <dgm:cxn modelId="{A518C29D-D3CA-4006-BE4D-1A598BC715CE}" type="presParOf" srcId="{FD00EAE8-03F0-493C-992C-D0E30177E66D}" destId="{88601D27-FBC1-420A-BD85-D83AA89AD5F9}" srcOrd="0" destOrd="0" presId="urn:microsoft.com/office/officeart/2005/8/layout/hierarchy6"/>
    <dgm:cxn modelId="{DEB73B29-B547-464C-8F28-85A65B738E6D}" type="presParOf" srcId="{FD00EAE8-03F0-493C-992C-D0E30177E66D}" destId="{3447D253-74CF-4224-9E44-EE62BCDDB7D9}" srcOrd="1" destOrd="0" presId="urn:microsoft.com/office/officeart/2005/8/layout/hierarchy6"/>
    <dgm:cxn modelId="{5DE01481-2141-42F7-9C03-0975DAB87927}" type="presParOf" srcId="{3447D253-74CF-4224-9E44-EE62BCDDB7D9}" destId="{2846550D-EE53-4BB3-8DCD-FE4C0EA21072}" srcOrd="0" destOrd="0" presId="urn:microsoft.com/office/officeart/2005/8/layout/hierarchy6"/>
    <dgm:cxn modelId="{2132A881-B34B-423A-B8AE-A707554FE95B}" type="presParOf" srcId="{3447D253-74CF-4224-9E44-EE62BCDDB7D9}" destId="{886BD7E4-5C52-411A-807D-E59F694B6125}" srcOrd="1" destOrd="0" presId="urn:microsoft.com/office/officeart/2005/8/layout/hierarchy6"/>
    <dgm:cxn modelId="{2EA20720-5F12-4521-8B0A-4A341ABB0749}" type="presParOf" srcId="{886BD7E4-5C52-411A-807D-E59F694B6125}" destId="{230C4168-A2E8-4593-BF57-B5B998320958}" srcOrd="0" destOrd="0" presId="urn:microsoft.com/office/officeart/2005/8/layout/hierarchy6"/>
    <dgm:cxn modelId="{09C99F3A-4D33-4E77-847E-B293A6C3D522}" type="presParOf" srcId="{886BD7E4-5C52-411A-807D-E59F694B6125}" destId="{65BE1EBE-F581-4A2F-8763-E0F708528B75}" srcOrd="1" destOrd="0" presId="urn:microsoft.com/office/officeart/2005/8/layout/hierarchy6"/>
    <dgm:cxn modelId="{5BF4D03C-BB71-47D8-BCA0-0885307B4054}" type="presParOf" srcId="{65BE1EBE-F581-4A2F-8763-E0F708528B75}" destId="{0F63F707-0EBD-4937-8EE3-F77E2F2DB225}" srcOrd="0" destOrd="0" presId="urn:microsoft.com/office/officeart/2005/8/layout/hierarchy6"/>
    <dgm:cxn modelId="{93415B96-317C-49F3-9574-FE066B6889EF}" type="presParOf" srcId="{65BE1EBE-F581-4A2F-8763-E0F708528B75}" destId="{1A34CD9E-ED77-47FF-B2F3-ACD7E64FBD65}" srcOrd="1" destOrd="0" presId="urn:microsoft.com/office/officeart/2005/8/layout/hierarchy6"/>
    <dgm:cxn modelId="{C1A379B1-3598-4732-8ABA-4A3AAE515F26}" type="presParOf" srcId="{FD00EAE8-03F0-493C-992C-D0E30177E66D}" destId="{F6EDC49B-A0C6-4D8F-9697-95DA96B64BD6}" srcOrd="2" destOrd="0" presId="urn:microsoft.com/office/officeart/2005/8/layout/hierarchy6"/>
    <dgm:cxn modelId="{CFA82578-4631-44DD-8831-E6FB26989C80}" type="presParOf" srcId="{FD00EAE8-03F0-493C-992C-D0E30177E66D}" destId="{DC60CF7C-3E54-43FF-A799-902AE30D6C66}" srcOrd="3" destOrd="0" presId="urn:microsoft.com/office/officeart/2005/8/layout/hierarchy6"/>
    <dgm:cxn modelId="{CC557940-DEBD-4D3D-9772-A822B376EDBB}" type="presParOf" srcId="{DC60CF7C-3E54-43FF-A799-902AE30D6C66}" destId="{ABE84B72-B626-4B4A-8FB4-2E5558B13107}" srcOrd="0" destOrd="0" presId="urn:microsoft.com/office/officeart/2005/8/layout/hierarchy6"/>
    <dgm:cxn modelId="{42A1CEBD-85B2-4B1E-98AF-BAA2D13A1684}" type="presParOf" srcId="{DC60CF7C-3E54-43FF-A799-902AE30D6C66}" destId="{228BD9B2-BE6A-4C06-B881-DA1A73876F07}" srcOrd="1" destOrd="0" presId="urn:microsoft.com/office/officeart/2005/8/layout/hierarchy6"/>
    <dgm:cxn modelId="{4ACA7935-FC2E-4B6A-AF0F-413656755D1C}" type="presParOf" srcId="{228BD9B2-BE6A-4C06-B881-DA1A73876F07}" destId="{4F708053-BED7-4D00-BDB3-D11AAEFFBD42}" srcOrd="0" destOrd="0" presId="urn:microsoft.com/office/officeart/2005/8/layout/hierarchy6"/>
    <dgm:cxn modelId="{B1EBAD6E-94BA-4EEB-9E1B-FE0681C691E8}" type="presParOf" srcId="{228BD9B2-BE6A-4C06-B881-DA1A73876F07}" destId="{F87D22B9-FB49-4B1D-9463-C3FFBD3D2E4A}" srcOrd="1" destOrd="0" presId="urn:microsoft.com/office/officeart/2005/8/layout/hierarchy6"/>
    <dgm:cxn modelId="{75AA6610-34D9-4F6E-AF9F-31D3515CC412}" type="presParOf" srcId="{F87D22B9-FB49-4B1D-9463-C3FFBD3D2E4A}" destId="{7A3912FB-5B6A-48E2-915C-FF20BB1F3FF3}" srcOrd="0" destOrd="0" presId="urn:microsoft.com/office/officeart/2005/8/layout/hierarchy6"/>
    <dgm:cxn modelId="{57670F6C-D182-4300-8A29-698345DF1781}" type="presParOf" srcId="{F87D22B9-FB49-4B1D-9463-C3FFBD3D2E4A}" destId="{6D08FE49-29FF-426A-BFD9-7C63D7515A54}" srcOrd="1" destOrd="0" presId="urn:microsoft.com/office/officeart/2005/8/layout/hierarchy6"/>
    <dgm:cxn modelId="{DAB0140E-9601-4B7F-99EB-DDDB234937FC}" type="presParOf" srcId="{FD00EAE8-03F0-493C-992C-D0E30177E66D}" destId="{F7779E13-E4F0-4189-AB58-62623055FC05}" srcOrd="4" destOrd="0" presId="urn:microsoft.com/office/officeart/2005/8/layout/hierarchy6"/>
    <dgm:cxn modelId="{67094E2F-20D0-49C2-8CD3-7C4EABA8C50E}" type="presParOf" srcId="{FD00EAE8-03F0-493C-992C-D0E30177E66D}" destId="{13C54D7F-845A-426E-8A8D-E140F2F4FDB7}" srcOrd="5" destOrd="0" presId="urn:microsoft.com/office/officeart/2005/8/layout/hierarchy6"/>
    <dgm:cxn modelId="{1955E6B1-55D4-40A3-B9A3-446FB4B1EFB7}" type="presParOf" srcId="{13C54D7F-845A-426E-8A8D-E140F2F4FDB7}" destId="{3CD6A316-CFAC-432C-87C8-6688940AC61F}" srcOrd="0" destOrd="0" presId="urn:microsoft.com/office/officeart/2005/8/layout/hierarchy6"/>
    <dgm:cxn modelId="{E640476D-1AA8-4C20-BA49-229D2CC69B02}" type="presParOf" srcId="{13C54D7F-845A-426E-8A8D-E140F2F4FDB7}" destId="{32529762-82F8-45B0-A040-DA33E1D79423}" srcOrd="1" destOrd="0" presId="urn:microsoft.com/office/officeart/2005/8/layout/hierarchy6"/>
    <dgm:cxn modelId="{C926B279-5C7C-410B-992D-979EB31EC878}" type="presParOf" srcId="{32529762-82F8-45B0-A040-DA33E1D79423}" destId="{3817529A-2CDC-4766-A6E5-10DA56417B31}" srcOrd="0" destOrd="0" presId="urn:microsoft.com/office/officeart/2005/8/layout/hierarchy6"/>
    <dgm:cxn modelId="{F7AE2F04-5386-466A-B118-75AEFA6F38AB}" type="presParOf" srcId="{32529762-82F8-45B0-A040-DA33E1D79423}" destId="{3D9DA0FD-94BC-42A8-84CE-7686B2F5CF3E}" srcOrd="1" destOrd="0" presId="urn:microsoft.com/office/officeart/2005/8/layout/hierarchy6"/>
    <dgm:cxn modelId="{838F23D6-723B-4131-B0C4-2A854EF7029D}" type="presParOf" srcId="{3D9DA0FD-94BC-42A8-84CE-7686B2F5CF3E}" destId="{F7087F68-6857-4C4D-9992-A434FBE2A461}" srcOrd="0" destOrd="0" presId="urn:microsoft.com/office/officeart/2005/8/layout/hierarchy6"/>
    <dgm:cxn modelId="{A88BD6BA-9652-44A5-BA00-B8F5095DCC62}" type="presParOf" srcId="{3D9DA0FD-94BC-42A8-84CE-7686B2F5CF3E}" destId="{799897E0-46BB-4BBE-AD30-77EDE557A766}" srcOrd="1" destOrd="0" presId="urn:microsoft.com/office/officeart/2005/8/layout/hierarchy6"/>
    <dgm:cxn modelId="{003DCBFB-FAFB-41FE-9336-DE517D7898B6}" type="presParOf" srcId="{C63392C6-D01C-49C6-8A79-FC9DCAC1C22A}" destId="{B8884F39-C19B-4FC6-BC41-37D8D7E7F79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AC6211-F94F-47C4-889B-05326BD3BB18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9CC091-1D94-43FC-96B5-F4F11F0E96C7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2">
                  <a:lumMod val="50000"/>
                </a:schemeClr>
              </a:solidFill>
              <a:latin typeface="Segoe Print" pitchFamily="2" charset="0"/>
            </a:rPr>
            <a:t>Птицы </a:t>
          </a:r>
          <a:endParaRPr lang="ru-RU" sz="2000" b="1" dirty="0">
            <a:solidFill>
              <a:schemeClr val="tx2">
                <a:lumMod val="50000"/>
              </a:schemeClr>
            </a:solidFill>
            <a:latin typeface="Segoe Print" pitchFamily="2" charset="0"/>
          </a:endParaRPr>
        </a:p>
      </dgm:t>
    </dgm:pt>
    <dgm:pt modelId="{212BD7AB-D877-4D41-B258-666C08D50F35}" type="parTrans" cxnId="{87FDB99C-0A5C-4C81-B46E-C1AA0400DD60}">
      <dgm:prSet/>
      <dgm:spPr/>
      <dgm:t>
        <a:bodyPr/>
        <a:lstStyle/>
        <a:p>
          <a:endParaRPr lang="ru-RU" sz="2000">
            <a:solidFill>
              <a:schemeClr val="tx2">
                <a:lumMod val="50000"/>
              </a:schemeClr>
            </a:solidFill>
            <a:latin typeface="Segoe Print" pitchFamily="2" charset="0"/>
          </a:endParaRPr>
        </a:p>
      </dgm:t>
    </dgm:pt>
    <dgm:pt modelId="{ACA3BC95-983B-4632-A42A-C858F1B551E7}" type="sibTrans" cxnId="{87FDB99C-0A5C-4C81-B46E-C1AA0400DD60}">
      <dgm:prSet/>
      <dgm:spPr/>
      <dgm:t>
        <a:bodyPr/>
        <a:lstStyle/>
        <a:p>
          <a:endParaRPr lang="ru-RU" sz="2000">
            <a:solidFill>
              <a:schemeClr val="tx2">
                <a:lumMod val="50000"/>
              </a:schemeClr>
            </a:solidFill>
            <a:latin typeface="Segoe Print" pitchFamily="2" charset="0"/>
          </a:endParaRPr>
        </a:p>
      </dgm:t>
    </dgm:pt>
    <dgm:pt modelId="{393DFB84-A1BB-4A47-9CAF-A36378FE9AA6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2">
                  <a:lumMod val="50000"/>
                </a:schemeClr>
              </a:solidFill>
              <a:latin typeface="Segoe Print" pitchFamily="2" charset="0"/>
            </a:rPr>
            <a:t>Зимующие </a:t>
          </a:r>
          <a:endParaRPr lang="ru-RU" sz="2000" b="1" dirty="0">
            <a:solidFill>
              <a:schemeClr val="tx2">
                <a:lumMod val="50000"/>
              </a:schemeClr>
            </a:solidFill>
            <a:latin typeface="Segoe Print" pitchFamily="2" charset="0"/>
          </a:endParaRPr>
        </a:p>
      </dgm:t>
    </dgm:pt>
    <dgm:pt modelId="{E12A0D8E-2159-491F-8D1A-58528DF123BC}" type="parTrans" cxnId="{B2C56C79-700C-4711-99EC-8634F7AA1DE1}">
      <dgm:prSet custT="1"/>
      <dgm:spPr/>
      <dgm:t>
        <a:bodyPr/>
        <a:lstStyle/>
        <a:p>
          <a:endParaRPr lang="ru-RU" sz="2000">
            <a:solidFill>
              <a:schemeClr val="tx2">
                <a:lumMod val="50000"/>
              </a:schemeClr>
            </a:solidFill>
            <a:latin typeface="Segoe Print" pitchFamily="2" charset="0"/>
          </a:endParaRPr>
        </a:p>
      </dgm:t>
    </dgm:pt>
    <dgm:pt modelId="{659CFB35-D940-4149-BAB5-DEEFB9E13193}" type="sibTrans" cxnId="{B2C56C79-700C-4711-99EC-8634F7AA1DE1}">
      <dgm:prSet/>
      <dgm:spPr/>
      <dgm:t>
        <a:bodyPr/>
        <a:lstStyle/>
        <a:p>
          <a:endParaRPr lang="ru-RU" sz="2000">
            <a:solidFill>
              <a:schemeClr val="tx2">
                <a:lumMod val="50000"/>
              </a:schemeClr>
            </a:solidFill>
            <a:latin typeface="Segoe Print" pitchFamily="2" charset="0"/>
          </a:endParaRPr>
        </a:p>
      </dgm:t>
    </dgm:pt>
    <dgm:pt modelId="{CA9974A3-AFA6-49B0-88F5-04BEC69AA10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Segoe Print" pitchFamily="2" charset="0"/>
            </a:rPr>
            <a:t>Оседлые</a:t>
          </a:r>
          <a:endParaRPr lang="ru-RU" sz="2000" b="1" dirty="0">
            <a:solidFill>
              <a:schemeClr val="tx2">
                <a:lumMod val="50000"/>
              </a:schemeClr>
            </a:solidFill>
            <a:latin typeface="Segoe Print" pitchFamily="2" charset="0"/>
          </a:endParaRPr>
        </a:p>
      </dgm:t>
    </dgm:pt>
    <dgm:pt modelId="{B0F4FD66-4949-401D-921F-2683BB4690B9}" type="parTrans" cxnId="{37666B21-9C22-465B-96F0-F2269C89B08D}">
      <dgm:prSet custT="1"/>
      <dgm:spPr/>
      <dgm:t>
        <a:bodyPr/>
        <a:lstStyle/>
        <a:p>
          <a:endParaRPr lang="ru-RU" sz="2000">
            <a:solidFill>
              <a:schemeClr val="tx2">
                <a:lumMod val="50000"/>
              </a:schemeClr>
            </a:solidFill>
            <a:latin typeface="Segoe Print" pitchFamily="2" charset="0"/>
          </a:endParaRPr>
        </a:p>
      </dgm:t>
    </dgm:pt>
    <dgm:pt modelId="{6D4DB583-0123-41E5-B5FE-6A9A6C773618}" type="sibTrans" cxnId="{37666B21-9C22-465B-96F0-F2269C89B08D}">
      <dgm:prSet/>
      <dgm:spPr/>
      <dgm:t>
        <a:bodyPr/>
        <a:lstStyle/>
        <a:p>
          <a:endParaRPr lang="ru-RU" sz="2000">
            <a:solidFill>
              <a:schemeClr val="tx2">
                <a:lumMod val="50000"/>
              </a:schemeClr>
            </a:solidFill>
            <a:latin typeface="Segoe Print" pitchFamily="2" charset="0"/>
          </a:endParaRPr>
        </a:p>
      </dgm:t>
    </dgm:pt>
    <dgm:pt modelId="{9F3D7D0A-0F9E-4104-9B5C-37D587FF029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Segoe Print" pitchFamily="2" charset="0"/>
            </a:rPr>
            <a:t>Кочующие</a:t>
          </a:r>
          <a:endParaRPr lang="ru-RU" sz="2000" b="1" dirty="0">
            <a:solidFill>
              <a:schemeClr val="tx2">
                <a:lumMod val="50000"/>
              </a:schemeClr>
            </a:solidFill>
            <a:latin typeface="Segoe Print" pitchFamily="2" charset="0"/>
          </a:endParaRPr>
        </a:p>
      </dgm:t>
    </dgm:pt>
    <dgm:pt modelId="{642112A3-32A5-4250-ACD1-F9A5C8EEC902}" type="parTrans" cxnId="{A718E6E5-EF42-4F6A-9602-1545CD00BE6C}">
      <dgm:prSet custT="1"/>
      <dgm:spPr/>
      <dgm:t>
        <a:bodyPr/>
        <a:lstStyle/>
        <a:p>
          <a:endParaRPr lang="ru-RU" sz="2000">
            <a:solidFill>
              <a:schemeClr val="tx2">
                <a:lumMod val="50000"/>
              </a:schemeClr>
            </a:solidFill>
            <a:latin typeface="Segoe Print" pitchFamily="2" charset="0"/>
          </a:endParaRPr>
        </a:p>
      </dgm:t>
    </dgm:pt>
    <dgm:pt modelId="{E54F7DE8-6ADD-4EF2-BF8C-FAD5E3F6ECBA}" type="sibTrans" cxnId="{A718E6E5-EF42-4F6A-9602-1545CD00BE6C}">
      <dgm:prSet/>
      <dgm:spPr/>
      <dgm:t>
        <a:bodyPr/>
        <a:lstStyle/>
        <a:p>
          <a:endParaRPr lang="ru-RU" sz="2000">
            <a:solidFill>
              <a:schemeClr val="tx2">
                <a:lumMod val="50000"/>
              </a:schemeClr>
            </a:solidFill>
            <a:latin typeface="Segoe Print" pitchFamily="2" charset="0"/>
          </a:endParaRPr>
        </a:p>
      </dgm:t>
    </dgm:pt>
    <dgm:pt modelId="{557A04D8-C399-4443-86B1-8476BA9CA6DD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2">
                  <a:lumMod val="50000"/>
                </a:schemeClr>
              </a:solidFill>
              <a:latin typeface="Segoe Print" pitchFamily="2" charset="0"/>
            </a:rPr>
            <a:t>Перелетные </a:t>
          </a:r>
          <a:endParaRPr lang="ru-RU" sz="2000" b="1" dirty="0">
            <a:solidFill>
              <a:schemeClr val="tx2">
                <a:lumMod val="50000"/>
              </a:schemeClr>
            </a:solidFill>
            <a:latin typeface="Segoe Print" pitchFamily="2" charset="0"/>
          </a:endParaRPr>
        </a:p>
      </dgm:t>
    </dgm:pt>
    <dgm:pt modelId="{253F3E48-F94C-4E82-AA4E-FAAF57C597F1}" type="parTrans" cxnId="{21C3F741-F00D-4715-872E-E5F9758F97F3}">
      <dgm:prSet custT="1"/>
      <dgm:spPr/>
      <dgm:t>
        <a:bodyPr/>
        <a:lstStyle/>
        <a:p>
          <a:endParaRPr lang="ru-RU" sz="2000">
            <a:solidFill>
              <a:schemeClr val="tx2">
                <a:lumMod val="50000"/>
              </a:schemeClr>
            </a:solidFill>
            <a:latin typeface="Segoe Print" pitchFamily="2" charset="0"/>
          </a:endParaRPr>
        </a:p>
      </dgm:t>
    </dgm:pt>
    <dgm:pt modelId="{CB8FCEEF-7816-4972-9FA2-23DEA392BC83}" type="sibTrans" cxnId="{21C3F741-F00D-4715-872E-E5F9758F97F3}">
      <dgm:prSet/>
      <dgm:spPr/>
      <dgm:t>
        <a:bodyPr/>
        <a:lstStyle/>
        <a:p>
          <a:endParaRPr lang="ru-RU" sz="2000">
            <a:solidFill>
              <a:schemeClr val="tx2">
                <a:lumMod val="50000"/>
              </a:schemeClr>
            </a:solidFill>
            <a:latin typeface="Segoe Print" pitchFamily="2" charset="0"/>
          </a:endParaRPr>
        </a:p>
      </dgm:t>
    </dgm:pt>
    <dgm:pt modelId="{3655E562-EF30-44E8-846F-728A10B88F8A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Segoe Print" pitchFamily="2" charset="0"/>
            </a:rPr>
            <a:t>Улетают осенью в тёплые края,  прилетают птенцов выводить.</a:t>
          </a:r>
          <a:endParaRPr lang="ru-RU" sz="2000" dirty="0">
            <a:solidFill>
              <a:schemeClr val="tx2">
                <a:lumMod val="50000"/>
              </a:schemeClr>
            </a:solidFill>
            <a:latin typeface="Segoe Print" pitchFamily="2" charset="0"/>
          </a:endParaRPr>
        </a:p>
      </dgm:t>
    </dgm:pt>
    <dgm:pt modelId="{D4805E0E-0A0D-4AA2-9C77-6507CFEC82BD}" type="parTrans" cxnId="{57E81665-CB40-44D4-A550-94E684ED91B4}">
      <dgm:prSet custT="1"/>
      <dgm:spPr/>
      <dgm:t>
        <a:bodyPr/>
        <a:lstStyle/>
        <a:p>
          <a:endParaRPr lang="ru-RU" sz="2000">
            <a:solidFill>
              <a:schemeClr val="tx2">
                <a:lumMod val="50000"/>
              </a:schemeClr>
            </a:solidFill>
            <a:latin typeface="Segoe Print" pitchFamily="2" charset="0"/>
          </a:endParaRPr>
        </a:p>
      </dgm:t>
    </dgm:pt>
    <dgm:pt modelId="{CB32FB1F-2429-449E-B833-84584E148FF7}" type="sibTrans" cxnId="{57E81665-CB40-44D4-A550-94E684ED91B4}">
      <dgm:prSet/>
      <dgm:spPr/>
      <dgm:t>
        <a:bodyPr/>
        <a:lstStyle/>
        <a:p>
          <a:endParaRPr lang="ru-RU" sz="2000">
            <a:solidFill>
              <a:schemeClr val="tx2">
                <a:lumMod val="50000"/>
              </a:schemeClr>
            </a:solidFill>
            <a:latin typeface="Segoe Print" pitchFamily="2" charset="0"/>
          </a:endParaRPr>
        </a:p>
      </dgm:t>
    </dgm:pt>
    <dgm:pt modelId="{E3E3675F-2C1F-4985-A0B8-6F1CBADC05EE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Segoe Print" pitchFamily="2" charset="0"/>
            </a:rPr>
            <a:t>Почти весь год живут на одном месте. Приспособились к зиме.</a:t>
          </a:r>
          <a:endParaRPr lang="ru-RU" sz="2000" dirty="0">
            <a:solidFill>
              <a:schemeClr val="tx2">
                <a:lumMod val="50000"/>
              </a:schemeClr>
            </a:solidFill>
            <a:latin typeface="Segoe Print" pitchFamily="2" charset="0"/>
          </a:endParaRPr>
        </a:p>
      </dgm:t>
    </dgm:pt>
    <dgm:pt modelId="{321E0383-4BD0-465E-9002-BE34802B8FDD}" type="parTrans" cxnId="{BB0EF465-BA91-44F5-A54B-F50DA1DF6F9A}">
      <dgm:prSet/>
      <dgm:spPr/>
      <dgm:t>
        <a:bodyPr/>
        <a:lstStyle/>
        <a:p>
          <a:endParaRPr lang="ru-RU"/>
        </a:p>
      </dgm:t>
    </dgm:pt>
    <dgm:pt modelId="{D6F867F3-1E50-4721-BD4D-E49D861C2F05}" type="sibTrans" cxnId="{BB0EF465-BA91-44F5-A54B-F50DA1DF6F9A}">
      <dgm:prSet/>
      <dgm:spPr/>
      <dgm:t>
        <a:bodyPr/>
        <a:lstStyle/>
        <a:p>
          <a:endParaRPr lang="ru-RU"/>
        </a:p>
      </dgm:t>
    </dgm:pt>
    <dgm:pt modelId="{76A464D8-774E-4118-8A1B-67C6E8E94EF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Segoe Print" pitchFamily="2" charset="0"/>
            </a:rPr>
            <a:t>Перелетают всю зиму с места на место. Переселяются ближе к жилью человека.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>
            <a:solidFill>
              <a:schemeClr val="tx2">
                <a:lumMod val="50000"/>
              </a:schemeClr>
            </a:solidFill>
            <a:latin typeface="Segoe Print" pitchFamily="2" charset="0"/>
          </a:endParaRPr>
        </a:p>
      </dgm:t>
    </dgm:pt>
    <dgm:pt modelId="{B40B60A1-2FDE-4667-AE4A-168883ED3D8E}" type="parTrans" cxnId="{5BCC127C-8466-48FD-B863-D3584190C1B2}">
      <dgm:prSet/>
      <dgm:spPr/>
      <dgm:t>
        <a:bodyPr/>
        <a:lstStyle/>
        <a:p>
          <a:endParaRPr lang="ru-RU"/>
        </a:p>
      </dgm:t>
    </dgm:pt>
    <dgm:pt modelId="{E0A64212-B254-4B6F-8647-ADC59EAC335B}" type="sibTrans" cxnId="{5BCC127C-8466-48FD-B863-D3584190C1B2}">
      <dgm:prSet/>
      <dgm:spPr/>
      <dgm:t>
        <a:bodyPr/>
        <a:lstStyle/>
        <a:p>
          <a:endParaRPr lang="ru-RU"/>
        </a:p>
      </dgm:t>
    </dgm:pt>
    <dgm:pt modelId="{EA961E66-CECD-43CC-BD01-D8E9E6885138}" type="pres">
      <dgm:prSet presAssocID="{B2AC6211-F94F-47C4-889B-05326BD3BB1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6306C56-5129-4F76-AD7B-8BE9995AD3E0}" type="pres">
      <dgm:prSet presAssocID="{739CC091-1D94-43FC-96B5-F4F11F0E96C7}" presName="vertOne" presStyleCnt="0"/>
      <dgm:spPr/>
    </dgm:pt>
    <dgm:pt modelId="{9FAB11A4-3CAD-4324-9658-2281F2C701E3}" type="pres">
      <dgm:prSet presAssocID="{739CC091-1D94-43FC-96B5-F4F11F0E96C7}" presName="txOne" presStyleLbl="node0" presStyleIdx="0" presStyleCnt="1" custScaleY="220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89ED68-BB79-4312-B873-74DC6AB023FA}" type="pres">
      <dgm:prSet presAssocID="{739CC091-1D94-43FC-96B5-F4F11F0E96C7}" presName="parTransOne" presStyleCnt="0"/>
      <dgm:spPr/>
    </dgm:pt>
    <dgm:pt modelId="{777E7170-7FF8-4B87-9D1F-45799313A9E7}" type="pres">
      <dgm:prSet presAssocID="{739CC091-1D94-43FC-96B5-F4F11F0E96C7}" presName="horzOne" presStyleCnt="0"/>
      <dgm:spPr/>
    </dgm:pt>
    <dgm:pt modelId="{7363D594-994F-4CEC-B9B5-DB7BAAE22D09}" type="pres">
      <dgm:prSet presAssocID="{393DFB84-A1BB-4A47-9CAF-A36378FE9AA6}" presName="vertTwo" presStyleCnt="0"/>
      <dgm:spPr/>
    </dgm:pt>
    <dgm:pt modelId="{C6186564-CC33-4201-BF11-546A70C3E8AB}" type="pres">
      <dgm:prSet presAssocID="{393DFB84-A1BB-4A47-9CAF-A36378FE9AA6}" presName="txTwo" presStyleLbl="node2" presStyleIdx="0" presStyleCnt="2" custScaleY="192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998060-4D65-4B69-A6B2-616A6C878669}" type="pres">
      <dgm:prSet presAssocID="{393DFB84-A1BB-4A47-9CAF-A36378FE9AA6}" presName="parTransTwo" presStyleCnt="0"/>
      <dgm:spPr/>
    </dgm:pt>
    <dgm:pt modelId="{82641FF4-C909-40F6-8EAE-FC871568C36B}" type="pres">
      <dgm:prSet presAssocID="{393DFB84-A1BB-4A47-9CAF-A36378FE9AA6}" presName="horzTwo" presStyleCnt="0"/>
      <dgm:spPr/>
    </dgm:pt>
    <dgm:pt modelId="{0C52DC6C-4EAC-45A4-AFCB-78183B6C7E69}" type="pres">
      <dgm:prSet presAssocID="{CA9974A3-AFA6-49B0-88F5-04BEC69AA10B}" presName="vertThree" presStyleCnt="0"/>
      <dgm:spPr/>
    </dgm:pt>
    <dgm:pt modelId="{AD730E6D-3248-44E6-A8DB-61B4186813C5}" type="pres">
      <dgm:prSet presAssocID="{CA9974A3-AFA6-49B0-88F5-04BEC69AA10B}" presName="txThree" presStyleLbl="node3" presStyleIdx="0" presStyleCnt="3" custScaleY="162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D731B0-98C9-410C-8AEA-78EA25164BB1}" type="pres">
      <dgm:prSet presAssocID="{CA9974A3-AFA6-49B0-88F5-04BEC69AA10B}" presName="parTransThree" presStyleCnt="0"/>
      <dgm:spPr/>
    </dgm:pt>
    <dgm:pt modelId="{79655A6B-177F-4F4D-A12C-AD4CF57E8CDD}" type="pres">
      <dgm:prSet presAssocID="{CA9974A3-AFA6-49B0-88F5-04BEC69AA10B}" presName="horzThree" presStyleCnt="0"/>
      <dgm:spPr/>
    </dgm:pt>
    <dgm:pt modelId="{3A63643A-D294-4079-8B54-5EF45C4ABFBF}" type="pres">
      <dgm:prSet presAssocID="{E3E3675F-2C1F-4985-A0B8-6F1CBADC05EE}" presName="vertFour" presStyleCnt="0">
        <dgm:presLayoutVars>
          <dgm:chPref val="3"/>
        </dgm:presLayoutVars>
      </dgm:prSet>
      <dgm:spPr/>
    </dgm:pt>
    <dgm:pt modelId="{802EE435-8DB0-4DF3-8B43-E70673AA2C9A}" type="pres">
      <dgm:prSet presAssocID="{E3E3675F-2C1F-4985-A0B8-6F1CBADC05EE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6865EF-A87A-4152-B86C-7B44158E5CBA}" type="pres">
      <dgm:prSet presAssocID="{E3E3675F-2C1F-4985-A0B8-6F1CBADC05EE}" presName="horzFour" presStyleCnt="0"/>
      <dgm:spPr/>
    </dgm:pt>
    <dgm:pt modelId="{57EA1E89-E8B0-4E99-9FE9-BE1493005538}" type="pres">
      <dgm:prSet presAssocID="{6D4DB583-0123-41E5-B5FE-6A9A6C773618}" presName="sibSpaceThree" presStyleCnt="0"/>
      <dgm:spPr/>
    </dgm:pt>
    <dgm:pt modelId="{2F4E3E0F-85A9-4F20-B1EF-7B4F0255D741}" type="pres">
      <dgm:prSet presAssocID="{9F3D7D0A-0F9E-4104-9B5C-37D587FF029F}" presName="vertThree" presStyleCnt="0"/>
      <dgm:spPr/>
    </dgm:pt>
    <dgm:pt modelId="{81E9695A-4B35-4649-B44D-08EF0AE22DD4}" type="pres">
      <dgm:prSet presAssocID="{9F3D7D0A-0F9E-4104-9B5C-37D587FF029F}" presName="txThree" presStyleLbl="node3" presStyleIdx="1" presStyleCnt="3" custScaleY="151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1114B4-8DDB-4F07-8D0C-2525442DD6B9}" type="pres">
      <dgm:prSet presAssocID="{9F3D7D0A-0F9E-4104-9B5C-37D587FF029F}" presName="parTransThree" presStyleCnt="0"/>
      <dgm:spPr/>
    </dgm:pt>
    <dgm:pt modelId="{D2D1687A-3ECB-4404-A52F-AA5EAF01EB8D}" type="pres">
      <dgm:prSet presAssocID="{9F3D7D0A-0F9E-4104-9B5C-37D587FF029F}" presName="horzThree" presStyleCnt="0"/>
      <dgm:spPr/>
    </dgm:pt>
    <dgm:pt modelId="{747F75A0-DEAA-4B48-935E-E4B659DB10DA}" type="pres">
      <dgm:prSet presAssocID="{76A464D8-774E-4118-8A1B-67C6E8E94EF8}" presName="vertFour" presStyleCnt="0">
        <dgm:presLayoutVars>
          <dgm:chPref val="3"/>
        </dgm:presLayoutVars>
      </dgm:prSet>
      <dgm:spPr/>
    </dgm:pt>
    <dgm:pt modelId="{18A28F6C-4176-4545-8E41-956100C35BF9}" type="pres">
      <dgm:prSet presAssocID="{76A464D8-774E-4118-8A1B-67C6E8E94EF8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DC6BD1-81D5-4F27-82B6-2448E077D761}" type="pres">
      <dgm:prSet presAssocID="{76A464D8-774E-4118-8A1B-67C6E8E94EF8}" presName="horzFour" presStyleCnt="0"/>
      <dgm:spPr/>
    </dgm:pt>
    <dgm:pt modelId="{B0951CFD-BD25-47D9-8C2C-B27E0EEB0C9F}" type="pres">
      <dgm:prSet presAssocID="{659CFB35-D940-4149-BAB5-DEEFB9E13193}" presName="sibSpaceTwo" presStyleCnt="0"/>
      <dgm:spPr/>
    </dgm:pt>
    <dgm:pt modelId="{003B21EA-AE64-40F0-9015-857757D013BC}" type="pres">
      <dgm:prSet presAssocID="{557A04D8-C399-4443-86B1-8476BA9CA6DD}" presName="vertTwo" presStyleCnt="0"/>
      <dgm:spPr/>
    </dgm:pt>
    <dgm:pt modelId="{1C0024D9-8307-45EE-9521-FA7A26D7C033}" type="pres">
      <dgm:prSet presAssocID="{557A04D8-C399-4443-86B1-8476BA9CA6DD}" presName="txTwo" presStyleLbl="node2" presStyleIdx="1" presStyleCnt="2" custScaleY="187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0E95D3-4C22-4900-9990-D60E5B476EE0}" type="pres">
      <dgm:prSet presAssocID="{557A04D8-C399-4443-86B1-8476BA9CA6DD}" presName="parTransTwo" presStyleCnt="0"/>
      <dgm:spPr/>
    </dgm:pt>
    <dgm:pt modelId="{88739CD5-C73A-4B8F-815E-DCA4A0A6E49C}" type="pres">
      <dgm:prSet presAssocID="{557A04D8-C399-4443-86B1-8476BA9CA6DD}" presName="horzTwo" presStyleCnt="0"/>
      <dgm:spPr/>
    </dgm:pt>
    <dgm:pt modelId="{101E8490-D9C1-4CDC-BB51-80A8A3EFFF5D}" type="pres">
      <dgm:prSet presAssocID="{3655E562-EF30-44E8-846F-728A10B88F8A}" presName="vertThree" presStyleCnt="0"/>
      <dgm:spPr/>
    </dgm:pt>
    <dgm:pt modelId="{12A8E563-A1EF-4173-B65E-7FC29C415AA7}" type="pres">
      <dgm:prSet presAssocID="{3655E562-EF30-44E8-846F-728A10B88F8A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91C518-C6E4-4FBB-87A6-ADDDFF8CDC2C}" type="pres">
      <dgm:prSet presAssocID="{3655E562-EF30-44E8-846F-728A10B88F8A}" presName="horzThree" presStyleCnt="0"/>
      <dgm:spPr/>
    </dgm:pt>
  </dgm:ptLst>
  <dgm:cxnLst>
    <dgm:cxn modelId="{46DAE84E-0162-4235-BC23-7A187C0CDC62}" type="presOf" srcId="{B2AC6211-F94F-47C4-889B-05326BD3BB18}" destId="{EA961E66-CECD-43CC-BD01-D8E9E6885138}" srcOrd="0" destOrd="0" presId="urn:microsoft.com/office/officeart/2005/8/layout/hierarchy4"/>
    <dgm:cxn modelId="{54106F75-784C-4751-86CD-E94D505AC9EB}" type="presOf" srcId="{76A464D8-774E-4118-8A1B-67C6E8E94EF8}" destId="{18A28F6C-4176-4545-8E41-956100C35BF9}" srcOrd="0" destOrd="0" presId="urn:microsoft.com/office/officeart/2005/8/layout/hierarchy4"/>
    <dgm:cxn modelId="{3E8A0F2C-7601-4239-BC1F-D41800218B0F}" type="presOf" srcId="{9F3D7D0A-0F9E-4104-9B5C-37D587FF029F}" destId="{81E9695A-4B35-4649-B44D-08EF0AE22DD4}" srcOrd="0" destOrd="0" presId="urn:microsoft.com/office/officeart/2005/8/layout/hierarchy4"/>
    <dgm:cxn modelId="{87FDB99C-0A5C-4C81-B46E-C1AA0400DD60}" srcId="{B2AC6211-F94F-47C4-889B-05326BD3BB18}" destId="{739CC091-1D94-43FC-96B5-F4F11F0E96C7}" srcOrd="0" destOrd="0" parTransId="{212BD7AB-D877-4D41-B258-666C08D50F35}" sibTransId="{ACA3BC95-983B-4632-A42A-C858F1B551E7}"/>
    <dgm:cxn modelId="{5533F9DA-44E7-428B-8044-16227486CDEA}" type="presOf" srcId="{393DFB84-A1BB-4A47-9CAF-A36378FE9AA6}" destId="{C6186564-CC33-4201-BF11-546A70C3E8AB}" srcOrd="0" destOrd="0" presId="urn:microsoft.com/office/officeart/2005/8/layout/hierarchy4"/>
    <dgm:cxn modelId="{4026E540-6D36-4E3F-80B2-FD62894C2429}" type="presOf" srcId="{E3E3675F-2C1F-4985-A0B8-6F1CBADC05EE}" destId="{802EE435-8DB0-4DF3-8B43-E70673AA2C9A}" srcOrd="0" destOrd="0" presId="urn:microsoft.com/office/officeart/2005/8/layout/hierarchy4"/>
    <dgm:cxn modelId="{37666B21-9C22-465B-96F0-F2269C89B08D}" srcId="{393DFB84-A1BB-4A47-9CAF-A36378FE9AA6}" destId="{CA9974A3-AFA6-49B0-88F5-04BEC69AA10B}" srcOrd="0" destOrd="0" parTransId="{B0F4FD66-4949-401D-921F-2683BB4690B9}" sibTransId="{6D4DB583-0123-41E5-B5FE-6A9A6C773618}"/>
    <dgm:cxn modelId="{7C487C4C-DB19-4242-959E-1065B88DAABD}" type="presOf" srcId="{CA9974A3-AFA6-49B0-88F5-04BEC69AA10B}" destId="{AD730E6D-3248-44E6-A8DB-61B4186813C5}" srcOrd="0" destOrd="0" presId="urn:microsoft.com/office/officeart/2005/8/layout/hierarchy4"/>
    <dgm:cxn modelId="{BB0EF465-BA91-44F5-A54B-F50DA1DF6F9A}" srcId="{CA9974A3-AFA6-49B0-88F5-04BEC69AA10B}" destId="{E3E3675F-2C1F-4985-A0B8-6F1CBADC05EE}" srcOrd="0" destOrd="0" parTransId="{321E0383-4BD0-465E-9002-BE34802B8FDD}" sibTransId="{D6F867F3-1E50-4721-BD4D-E49D861C2F05}"/>
    <dgm:cxn modelId="{5BCC127C-8466-48FD-B863-D3584190C1B2}" srcId="{9F3D7D0A-0F9E-4104-9B5C-37D587FF029F}" destId="{76A464D8-774E-4118-8A1B-67C6E8E94EF8}" srcOrd="0" destOrd="0" parTransId="{B40B60A1-2FDE-4667-AE4A-168883ED3D8E}" sibTransId="{E0A64212-B254-4B6F-8647-ADC59EAC335B}"/>
    <dgm:cxn modelId="{57E81665-CB40-44D4-A550-94E684ED91B4}" srcId="{557A04D8-C399-4443-86B1-8476BA9CA6DD}" destId="{3655E562-EF30-44E8-846F-728A10B88F8A}" srcOrd="0" destOrd="0" parTransId="{D4805E0E-0A0D-4AA2-9C77-6507CFEC82BD}" sibTransId="{CB32FB1F-2429-449E-B833-84584E148FF7}"/>
    <dgm:cxn modelId="{21C3F741-F00D-4715-872E-E5F9758F97F3}" srcId="{739CC091-1D94-43FC-96B5-F4F11F0E96C7}" destId="{557A04D8-C399-4443-86B1-8476BA9CA6DD}" srcOrd="1" destOrd="0" parTransId="{253F3E48-F94C-4E82-AA4E-FAAF57C597F1}" sibTransId="{CB8FCEEF-7816-4972-9FA2-23DEA392BC83}"/>
    <dgm:cxn modelId="{9F4A158C-CB4B-4452-8E2A-9C16DB4F7317}" type="presOf" srcId="{3655E562-EF30-44E8-846F-728A10B88F8A}" destId="{12A8E563-A1EF-4173-B65E-7FC29C415AA7}" srcOrd="0" destOrd="0" presId="urn:microsoft.com/office/officeart/2005/8/layout/hierarchy4"/>
    <dgm:cxn modelId="{49784327-A135-4D17-9AE0-B87D08EAEEA8}" type="presOf" srcId="{557A04D8-C399-4443-86B1-8476BA9CA6DD}" destId="{1C0024D9-8307-45EE-9521-FA7A26D7C033}" srcOrd="0" destOrd="0" presId="urn:microsoft.com/office/officeart/2005/8/layout/hierarchy4"/>
    <dgm:cxn modelId="{B2C56C79-700C-4711-99EC-8634F7AA1DE1}" srcId="{739CC091-1D94-43FC-96B5-F4F11F0E96C7}" destId="{393DFB84-A1BB-4A47-9CAF-A36378FE9AA6}" srcOrd="0" destOrd="0" parTransId="{E12A0D8E-2159-491F-8D1A-58528DF123BC}" sibTransId="{659CFB35-D940-4149-BAB5-DEEFB9E13193}"/>
    <dgm:cxn modelId="{A718E6E5-EF42-4F6A-9602-1545CD00BE6C}" srcId="{393DFB84-A1BB-4A47-9CAF-A36378FE9AA6}" destId="{9F3D7D0A-0F9E-4104-9B5C-37D587FF029F}" srcOrd="1" destOrd="0" parTransId="{642112A3-32A5-4250-ACD1-F9A5C8EEC902}" sibTransId="{E54F7DE8-6ADD-4EF2-BF8C-FAD5E3F6ECBA}"/>
    <dgm:cxn modelId="{782D6920-EA89-4A7B-8F6E-681C3F145EF5}" type="presOf" srcId="{739CC091-1D94-43FC-96B5-F4F11F0E96C7}" destId="{9FAB11A4-3CAD-4324-9658-2281F2C701E3}" srcOrd="0" destOrd="0" presId="urn:microsoft.com/office/officeart/2005/8/layout/hierarchy4"/>
    <dgm:cxn modelId="{1780B09F-1CA3-45E7-8918-6D6DA87698A4}" type="presParOf" srcId="{EA961E66-CECD-43CC-BD01-D8E9E6885138}" destId="{E6306C56-5129-4F76-AD7B-8BE9995AD3E0}" srcOrd="0" destOrd="0" presId="urn:microsoft.com/office/officeart/2005/8/layout/hierarchy4"/>
    <dgm:cxn modelId="{84BDA116-561B-4D9F-8929-862CD6814764}" type="presParOf" srcId="{E6306C56-5129-4F76-AD7B-8BE9995AD3E0}" destId="{9FAB11A4-3CAD-4324-9658-2281F2C701E3}" srcOrd="0" destOrd="0" presId="urn:microsoft.com/office/officeart/2005/8/layout/hierarchy4"/>
    <dgm:cxn modelId="{3ED9DE38-55A3-4F36-B094-38873A260C61}" type="presParOf" srcId="{E6306C56-5129-4F76-AD7B-8BE9995AD3E0}" destId="{5589ED68-BB79-4312-B873-74DC6AB023FA}" srcOrd="1" destOrd="0" presId="urn:microsoft.com/office/officeart/2005/8/layout/hierarchy4"/>
    <dgm:cxn modelId="{B64D5813-6269-4BFF-BFE7-7919996E5C40}" type="presParOf" srcId="{E6306C56-5129-4F76-AD7B-8BE9995AD3E0}" destId="{777E7170-7FF8-4B87-9D1F-45799313A9E7}" srcOrd="2" destOrd="0" presId="urn:microsoft.com/office/officeart/2005/8/layout/hierarchy4"/>
    <dgm:cxn modelId="{5BA8E58D-2420-4683-838E-FD275B3BEBEB}" type="presParOf" srcId="{777E7170-7FF8-4B87-9D1F-45799313A9E7}" destId="{7363D594-994F-4CEC-B9B5-DB7BAAE22D09}" srcOrd="0" destOrd="0" presId="urn:microsoft.com/office/officeart/2005/8/layout/hierarchy4"/>
    <dgm:cxn modelId="{B5E76166-4DFF-4C6F-8C60-FB933997BB58}" type="presParOf" srcId="{7363D594-994F-4CEC-B9B5-DB7BAAE22D09}" destId="{C6186564-CC33-4201-BF11-546A70C3E8AB}" srcOrd="0" destOrd="0" presId="urn:microsoft.com/office/officeart/2005/8/layout/hierarchy4"/>
    <dgm:cxn modelId="{A562037F-D1FF-42F2-BA3C-46A013DAB719}" type="presParOf" srcId="{7363D594-994F-4CEC-B9B5-DB7BAAE22D09}" destId="{62998060-4D65-4B69-A6B2-616A6C878669}" srcOrd="1" destOrd="0" presId="urn:microsoft.com/office/officeart/2005/8/layout/hierarchy4"/>
    <dgm:cxn modelId="{F1339580-350E-4B1F-9E3C-F3D198802B98}" type="presParOf" srcId="{7363D594-994F-4CEC-B9B5-DB7BAAE22D09}" destId="{82641FF4-C909-40F6-8EAE-FC871568C36B}" srcOrd="2" destOrd="0" presId="urn:microsoft.com/office/officeart/2005/8/layout/hierarchy4"/>
    <dgm:cxn modelId="{F7AF653D-C750-489F-8ACC-B9191E186C86}" type="presParOf" srcId="{82641FF4-C909-40F6-8EAE-FC871568C36B}" destId="{0C52DC6C-4EAC-45A4-AFCB-78183B6C7E69}" srcOrd="0" destOrd="0" presId="urn:microsoft.com/office/officeart/2005/8/layout/hierarchy4"/>
    <dgm:cxn modelId="{0FABCDE7-4D4A-4C78-BDEE-E9160FE34C81}" type="presParOf" srcId="{0C52DC6C-4EAC-45A4-AFCB-78183B6C7E69}" destId="{AD730E6D-3248-44E6-A8DB-61B4186813C5}" srcOrd="0" destOrd="0" presId="urn:microsoft.com/office/officeart/2005/8/layout/hierarchy4"/>
    <dgm:cxn modelId="{B9AB54E2-F3BB-4E05-AD3D-2AE38D2084DE}" type="presParOf" srcId="{0C52DC6C-4EAC-45A4-AFCB-78183B6C7E69}" destId="{12D731B0-98C9-410C-8AEA-78EA25164BB1}" srcOrd="1" destOrd="0" presId="urn:microsoft.com/office/officeart/2005/8/layout/hierarchy4"/>
    <dgm:cxn modelId="{A7315693-BF08-4AC7-9E98-D8BDC8B95F32}" type="presParOf" srcId="{0C52DC6C-4EAC-45A4-AFCB-78183B6C7E69}" destId="{79655A6B-177F-4F4D-A12C-AD4CF57E8CDD}" srcOrd="2" destOrd="0" presId="urn:microsoft.com/office/officeart/2005/8/layout/hierarchy4"/>
    <dgm:cxn modelId="{7DB232C2-051F-4A08-80E3-47A685FBEFF8}" type="presParOf" srcId="{79655A6B-177F-4F4D-A12C-AD4CF57E8CDD}" destId="{3A63643A-D294-4079-8B54-5EF45C4ABFBF}" srcOrd="0" destOrd="0" presId="urn:microsoft.com/office/officeart/2005/8/layout/hierarchy4"/>
    <dgm:cxn modelId="{B80B0965-768E-48A8-8CB6-58B3387D77FF}" type="presParOf" srcId="{3A63643A-D294-4079-8B54-5EF45C4ABFBF}" destId="{802EE435-8DB0-4DF3-8B43-E70673AA2C9A}" srcOrd="0" destOrd="0" presId="urn:microsoft.com/office/officeart/2005/8/layout/hierarchy4"/>
    <dgm:cxn modelId="{F55799DF-6625-4F8F-B3B8-F9F9AF9750E0}" type="presParOf" srcId="{3A63643A-D294-4079-8B54-5EF45C4ABFBF}" destId="{336865EF-A87A-4152-B86C-7B44158E5CBA}" srcOrd="1" destOrd="0" presId="urn:microsoft.com/office/officeart/2005/8/layout/hierarchy4"/>
    <dgm:cxn modelId="{77B211A3-68FA-4A59-BF5B-4A821424C2EE}" type="presParOf" srcId="{82641FF4-C909-40F6-8EAE-FC871568C36B}" destId="{57EA1E89-E8B0-4E99-9FE9-BE1493005538}" srcOrd="1" destOrd="0" presId="urn:microsoft.com/office/officeart/2005/8/layout/hierarchy4"/>
    <dgm:cxn modelId="{D82E145C-75FA-40E5-AC9D-33D0621BCAA0}" type="presParOf" srcId="{82641FF4-C909-40F6-8EAE-FC871568C36B}" destId="{2F4E3E0F-85A9-4F20-B1EF-7B4F0255D741}" srcOrd="2" destOrd="0" presId="urn:microsoft.com/office/officeart/2005/8/layout/hierarchy4"/>
    <dgm:cxn modelId="{B44D557F-2F90-4A00-ADB2-0E6142A13F54}" type="presParOf" srcId="{2F4E3E0F-85A9-4F20-B1EF-7B4F0255D741}" destId="{81E9695A-4B35-4649-B44D-08EF0AE22DD4}" srcOrd="0" destOrd="0" presId="urn:microsoft.com/office/officeart/2005/8/layout/hierarchy4"/>
    <dgm:cxn modelId="{61A6DF87-84F4-4746-81C1-B5A74C19E1B8}" type="presParOf" srcId="{2F4E3E0F-85A9-4F20-B1EF-7B4F0255D741}" destId="{711114B4-8DDB-4F07-8D0C-2525442DD6B9}" srcOrd="1" destOrd="0" presId="urn:microsoft.com/office/officeart/2005/8/layout/hierarchy4"/>
    <dgm:cxn modelId="{7EE2E74F-4564-4672-BF75-2A84AE253A51}" type="presParOf" srcId="{2F4E3E0F-85A9-4F20-B1EF-7B4F0255D741}" destId="{D2D1687A-3ECB-4404-A52F-AA5EAF01EB8D}" srcOrd="2" destOrd="0" presId="urn:microsoft.com/office/officeart/2005/8/layout/hierarchy4"/>
    <dgm:cxn modelId="{FEF731E1-E9F8-4000-9D81-29AEC3B40F03}" type="presParOf" srcId="{D2D1687A-3ECB-4404-A52F-AA5EAF01EB8D}" destId="{747F75A0-DEAA-4B48-935E-E4B659DB10DA}" srcOrd="0" destOrd="0" presId="urn:microsoft.com/office/officeart/2005/8/layout/hierarchy4"/>
    <dgm:cxn modelId="{5BE3297E-7C8D-41AB-8039-02575CF0DE4A}" type="presParOf" srcId="{747F75A0-DEAA-4B48-935E-E4B659DB10DA}" destId="{18A28F6C-4176-4545-8E41-956100C35BF9}" srcOrd="0" destOrd="0" presId="urn:microsoft.com/office/officeart/2005/8/layout/hierarchy4"/>
    <dgm:cxn modelId="{949E67BC-2AFC-4D5C-8998-675E4BF80C2F}" type="presParOf" srcId="{747F75A0-DEAA-4B48-935E-E4B659DB10DA}" destId="{0BDC6BD1-81D5-4F27-82B6-2448E077D761}" srcOrd="1" destOrd="0" presId="urn:microsoft.com/office/officeart/2005/8/layout/hierarchy4"/>
    <dgm:cxn modelId="{29873235-A2A7-4FCB-9FF5-211F18BBC2B6}" type="presParOf" srcId="{777E7170-7FF8-4B87-9D1F-45799313A9E7}" destId="{B0951CFD-BD25-47D9-8C2C-B27E0EEB0C9F}" srcOrd="1" destOrd="0" presId="urn:microsoft.com/office/officeart/2005/8/layout/hierarchy4"/>
    <dgm:cxn modelId="{037D827E-2621-4B7D-A828-752A045257A8}" type="presParOf" srcId="{777E7170-7FF8-4B87-9D1F-45799313A9E7}" destId="{003B21EA-AE64-40F0-9015-857757D013BC}" srcOrd="2" destOrd="0" presId="urn:microsoft.com/office/officeart/2005/8/layout/hierarchy4"/>
    <dgm:cxn modelId="{1B32F9A1-763B-4145-9611-3EAFE9C42AD5}" type="presParOf" srcId="{003B21EA-AE64-40F0-9015-857757D013BC}" destId="{1C0024D9-8307-45EE-9521-FA7A26D7C033}" srcOrd="0" destOrd="0" presId="urn:microsoft.com/office/officeart/2005/8/layout/hierarchy4"/>
    <dgm:cxn modelId="{BC82D354-1602-4EE2-900D-59195B330E1B}" type="presParOf" srcId="{003B21EA-AE64-40F0-9015-857757D013BC}" destId="{630E95D3-4C22-4900-9990-D60E5B476EE0}" srcOrd="1" destOrd="0" presId="urn:microsoft.com/office/officeart/2005/8/layout/hierarchy4"/>
    <dgm:cxn modelId="{A453E2DE-2450-4779-B895-2B7E09C2D010}" type="presParOf" srcId="{003B21EA-AE64-40F0-9015-857757D013BC}" destId="{88739CD5-C73A-4B8F-815E-DCA4A0A6E49C}" srcOrd="2" destOrd="0" presId="urn:microsoft.com/office/officeart/2005/8/layout/hierarchy4"/>
    <dgm:cxn modelId="{7932152B-5B48-4C5B-A34F-D68EFCE05CAB}" type="presParOf" srcId="{88739CD5-C73A-4B8F-815E-DCA4A0A6E49C}" destId="{101E8490-D9C1-4CDC-BB51-80A8A3EFFF5D}" srcOrd="0" destOrd="0" presId="urn:microsoft.com/office/officeart/2005/8/layout/hierarchy4"/>
    <dgm:cxn modelId="{A79027E8-EFB6-4DCE-9351-A1E53429D35D}" type="presParOf" srcId="{101E8490-D9C1-4CDC-BB51-80A8A3EFFF5D}" destId="{12A8E563-A1EF-4173-B65E-7FC29C415AA7}" srcOrd="0" destOrd="0" presId="urn:microsoft.com/office/officeart/2005/8/layout/hierarchy4"/>
    <dgm:cxn modelId="{56801E56-9AE2-4642-A2CA-CB87B989F189}" type="presParOf" srcId="{101E8490-D9C1-4CDC-BB51-80A8A3EFFF5D}" destId="{6F91C518-C6E4-4FBB-87A6-ADDDFF8CDC2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44CCA-1BFD-4474-8279-9CDA22C68171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6EDD8-8F34-43B1-AFF0-E3DEBF5ECA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231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gov.cap.ru/UserFiles/news/20131213/Original/winter_039822_29.jpg"/>
          <p:cNvPicPr>
            <a:picLocks noChangeAspect="1" noChangeArrowheads="1"/>
          </p:cNvPicPr>
          <p:nvPr userDrawn="1"/>
        </p:nvPicPr>
        <p:blipFill>
          <a:blip r:embed="rId11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7FE1D-3F59-4A4A-B1AE-5985EB85ABB9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E45BF-CB81-483C-B9CC-612C6F896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0541" cmpd="sng">
            <a:solidFill>
              <a:schemeClr val="tx2">
                <a:lumMod val="50000"/>
              </a:schemeClr>
            </a:solidFill>
            <a:prstDash val="solid"/>
          </a:ln>
          <a:gradFill flip="none" rotWithShape="1"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 scaled="1"/>
            <a:tileRect/>
          </a:gradFill>
          <a:effectLst>
            <a:glow rad="101600">
              <a:schemeClr val="accent1">
                <a:satMod val="175000"/>
                <a:alpha val="40000"/>
              </a:schemeClr>
            </a:glow>
            <a:reflection blurRad="6350" stA="55000" endA="300" endPos="45500" dir="5400000" sy="-100000" algn="bl" rotWithShape="0"/>
          </a:effectLst>
          <a:latin typeface="Segoe Print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Segoe Print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Segoe Prin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Segoe Prin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Segoe Prin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Segoe Prin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7628384" cy="1470025"/>
          </a:xfrm>
        </p:spPr>
        <p:txBody>
          <a:bodyPr/>
          <a:lstStyle/>
          <a:p>
            <a:r>
              <a:rPr lang="ru-RU" dirty="0" smtClean="0"/>
              <a:t>Зимние изменения в природе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060848"/>
            <a:ext cx="3888432" cy="115212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Окружающий мир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2 класс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53012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Подготовила </a:t>
            </a:r>
          </a:p>
          <a:p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Нестеркина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 Ольга Сергеевна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учитель  начальных классов 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ГБОУ Школа №1494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3200" dirty="0"/>
              <a:t>Как изменилась жизнь животных с наступлением зимы?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869159"/>
            <a:ext cx="8147050" cy="165546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latin typeface="Comic Sans MS" pitchFamily="66" charset="0"/>
              </a:rPr>
              <a:t>	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Зимой в жизни насекомых, рыб, земноводных, пресмыкающихся и некоторых зверей наступает затишье. А многие птицы и звери продолжают вести активный образ жизни. </a:t>
            </a: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/>
            <a:endParaRPr lang="ru-RU" dirty="0" smtClean="0"/>
          </a:p>
        </p:txBody>
      </p:sp>
      <p:pic>
        <p:nvPicPr>
          <p:cNvPr id="14340" name="Picture 4" descr="1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84213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1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459788" y="0"/>
            <a:ext cx="684212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1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173788"/>
            <a:ext cx="684213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1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459788" y="6173788"/>
            <a:ext cx="684212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0" name="Picture 8" descr="3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1341438"/>
            <a:ext cx="2447925" cy="2447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401" name="Picture 9" descr="3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7763" y="1484313"/>
            <a:ext cx="2447925" cy="2449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402" name="Picture 10" descr="3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16238" y="2492375"/>
            <a:ext cx="3279775" cy="2160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dirty="0"/>
              <a:t>Как животные готовятся к зиме?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251520" y="980728"/>
          <a:ext cx="871296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94BD1C6-DD68-45FF-BE2B-F604CC9C2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graphicEl>
                                              <a:dgm id="{D94BD1C6-DD68-45FF-BE2B-F604CC9C2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dgm id="{D94BD1C6-DD68-45FF-BE2B-F604CC9C2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graphicEl>
                                              <a:dgm id="{D94BD1C6-DD68-45FF-BE2B-F604CC9C2F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8601D27-FBC1-420A-BD85-D83AA89AD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graphicEl>
                                              <a:dgm id="{88601D27-FBC1-420A-BD85-D83AA89AD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graphicEl>
                                              <a:dgm id="{88601D27-FBC1-420A-BD85-D83AA89AD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graphicEl>
                                              <a:dgm id="{88601D27-FBC1-420A-BD85-D83AA89AD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846550D-EE53-4BB3-8DCD-FE4C0EA21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graphicEl>
                                              <a:dgm id="{2846550D-EE53-4BB3-8DCD-FE4C0EA21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graphicEl>
                                              <a:dgm id="{2846550D-EE53-4BB3-8DCD-FE4C0EA21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graphicEl>
                                              <a:dgm id="{2846550D-EE53-4BB3-8DCD-FE4C0EA210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30C4168-A2E8-4593-BF57-B5B998320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graphicEl>
                                              <a:dgm id="{230C4168-A2E8-4593-BF57-B5B998320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graphicEl>
                                              <a:dgm id="{230C4168-A2E8-4593-BF57-B5B998320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graphicEl>
                                              <a:dgm id="{230C4168-A2E8-4593-BF57-B5B9983209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F63F707-0EBD-4937-8EE3-F77E2F2DB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graphicEl>
                                              <a:dgm id="{0F63F707-0EBD-4937-8EE3-F77E2F2DB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graphicEl>
                                              <a:dgm id="{0F63F707-0EBD-4937-8EE3-F77E2F2DB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graphicEl>
                                              <a:dgm id="{0F63F707-0EBD-4937-8EE3-F77E2F2DB2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6EDC49B-A0C6-4D8F-9697-95DA96B64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graphicEl>
                                              <a:dgm id="{F6EDC49B-A0C6-4D8F-9697-95DA96B64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graphicEl>
                                              <a:dgm id="{F6EDC49B-A0C6-4D8F-9697-95DA96B64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graphicEl>
                                              <a:dgm id="{F6EDC49B-A0C6-4D8F-9697-95DA96B64B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BE84B72-B626-4B4A-8FB4-2E5558B131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ABE84B72-B626-4B4A-8FB4-2E5558B131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graphicEl>
                                              <a:dgm id="{ABE84B72-B626-4B4A-8FB4-2E5558B131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graphicEl>
                                              <a:dgm id="{ABE84B72-B626-4B4A-8FB4-2E5558B131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F708053-BED7-4D00-BDB3-D11AAEFFB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graphicEl>
                                              <a:dgm id="{4F708053-BED7-4D00-BDB3-D11AAEFFB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graphicEl>
                                              <a:dgm id="{4F708053-BED7-4D00-BDB3-D11AAEFFB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graphicEl>
                                              <a:dgm id="{4F708053-BED7-4D00-BDB3-D11AAEFFBD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3912FB-5B6A-48E2-915C-FF20BB1F3F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graphicEl>
                                              <a:dgm id="{7A3912FB-5B6A-48E2-915C-FF20BB1F3F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graphicEl>
                                              <a:dgm id="{7A3912FB-5B6A-48E2-915C-FF20BB1F3F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graphicEl>
                                              <a:dgm id="{7A3912FB-5B6A-48E2-915C-FF20BB1F3F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7779E13-E4F0-4189-AB58-62623055F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graphicEl>
                                              <a:dgm id="{F7779E13-E4F0-4189-AB58-62623055F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graphicEl>
                                              <a:dgm id="{F7779E13-E4F0-4189-AB58-62623055F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>
                                            <p:graphicEl>
                                              <a:dgm id="{F7779E13-E4F0-4189-AB58-62623055FC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CD6A316-CFAC-432C-87C8-6688940AC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graphicEl>
                                              <a:dgm id="{3CD6A316-CFAC-432C-87C8-6688940AC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graphicEl>
                                              <a:dgm id="{3CD6A316-CFAC-432C-87C8-6688940AC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>
                                            <p:graphicEl>
                                              <a:dgm id="{3CD6A316-CFAC-432C-87C8-6688940AC6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817529A-2CDC-4766-A6E5-10DA56417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graphicEl>
                                              <a:dgm id="{3817529A-2CDC-4766-A6E5-10DA56417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>
                                            <p:graphicEl>
                                              <a:dgm id="{3817529A-2CDC-4766-A6E5-10DA56417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">
                                            <p:graphicEl>
                                              <a:dgm id="{3817529A-2CDC-4766-A6E5-10DA56417B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7087F68-6857-4C4D-9992-A434FBE2A4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graphicEl>
                                              <a:dgm id="{F7087F68-6857-4C4D-9992-A434FBE2A4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graphicEl>
                                              <a:dgm id="{F7087F68-6857-4C4D-9992-A434FBE2A4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>
                                            <p:graphicEl>
                                              <a:dgm id="{F7087F68-6857-4C4D-9992-A434FBE2A4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11960" y="4293096"/>
            <a:ext cx="4557192" cy="2303636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dirty="0" smtClean="0">
                <a:latin typeface="Comic Sans MS" pitchFamily="66" charset="0"/>
              </a:rPr>
              <a:t>	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Белки, мыши, бобры используют запасы или достают корм из-под снега.</a:t>
            </a: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4578" name="Picture 2" descr="https://edu.tatar.ru/upload/news/2509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836712"/>
            <a:ext cx="316835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http://kartinkisiteone.pp.ua/images/13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476672"/>
            <a:ext cx="4286131" cy="3211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4" name="Picture 8" descr="http://dizr.at.ua/_nw/2/s1520582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3573016"/>
            <a:ext cx="336037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9" y="188640"/>
            <a:ext cx="4464496" cy="1257300"/>
          </a:xfrm>
        </p:spPr>
        <p:txBody>
          <a:bodyPr>
            <a:normAutofit/>
          </a:bodyPr>
          <a:lstStyle/>
          <a:p>
            <a:pPr marL="0" indent="0" algn="ctr" eaLnBrk="1" hangingPunct="1">
              <a:buFontTx/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Лоси, кабаны, зайцы питаются ветками и корой деревьев.</a:t>
            </a:r>
          </a:p>
        </p:txBody>
      </p:sp>
      <p:pic>
        <p:nvPicPr>
          <p:cNvPr id="23554" name="Picture 2" descr="http://fs1.ppt4web.ru/images/20101/104495/310/img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056" y="476672"/>
            <a:ext cx="3744838" cy="2802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http://besputa.ru/UploadImages/images/kabany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8676" y="3789040"/>
            <a:ext cx="4821135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 descr="http://player.myshared.ru/1114373/data/images/img5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1844824"/>
            <a:ext cx="2520280" cy="363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99992" y="908720"/>
            <a:ext cx="4413374" cy="1185862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FontTx/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Хищные звери – волки, лисы – охотятся  на мышей, зайцев.</a:t>
            </a: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2530" name="Picture 2" descr="http://tigeress_of_kiss.tripod.com/sitebuildercontent/sitebuilderpictures/wolflon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2636912"/>
            <a:ext cx="4272409" cy="3204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http://40.media.tumblr.com/06c25930045cb580135a400c2b7587cd/tumblr_mqijxzXvRs1rwe56eo1_128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476672"/>
            <a:ext cx="3876675" cy="5819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88641"/>
            <a:ext cx="8568952" cy="864096"/>
          </a:xfrm>
        </p:spPr>
        <p:txBody>
          <a:bodyPr>
            <a:normAutofit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Звери, которым трудно найти себе привычный корм (ёж, барсук, медведь), перестают питаться и впадают в спячку.</a:t>
            </a:r>
          </a:p>
        </p:txBody>
      </p:sp>
      <p:pic>
        <p:nvPicPr>
          <p:cNvPr id="21506" name="Picture 2" descr="http://zhaba.ru/storage-10667/images-8209/326f3a83991e17d4aa8aff7da2d6c514_482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056" y="1124744"/>
            <a:ext cx="3312368" cy="2216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http://img.rl0.ru/pgc/432x288/5239d4fa-ecd9-ad6b-ecd9-ad6483075c39.photo.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052736"/>
            <a:ext cx="3780419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http://www.omsk-news.ru/www/news/2013/11/201939450.6226967_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07904" y="3501008"/>
            <a:ext cx="4871864" cy="3044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95536" y="332656"/>
          <a:ext cx="828092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AB11A4-3CAD-4324-9658-2281F2C70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9FAB11A4-3CAD-4324-9658-2281F2C70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9FAB11A4-3CAD-4324-9658-2281F2C70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graphicEl>
                                              <a:dgm id="{9FAB11A4-3CAD-4324-9658-2281F2C701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186564-CC33-4201-BF11-546A70C3E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C6186564-CC33-4201-BF11-546A70C3E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C6186564-CC33-4201-BF11-546A70C3E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graphicEl>
                                              <a:dgm id="{C6186564-CC33-4201-BF11-546A70C3E8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730E6D-3248-44E6-A8DB-61B418681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AD730E6D-3248-44E6-A8DB-61B418681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AD730E6D-3248-44E6-A8DB-61B418681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graphicEl>
                                              <a:dgm id="{AD730E6D-3248-44E6-A8DB-61B4186813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2EE435-8DB0-4DF3-8B43-E70673AA2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802EE435-8DB0-4DF3-8B43-E70673AA2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802EE435-8DB0-4DF3-8B43-E70673AA2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graphicEl>
                                              <a:dgm id="{802EE435-8DB0-4DF3-8B43-E70673AA2C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E9695A-4B35-4649-B44D-08EF0AE22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81E9695A-4B35-4649-B44D-08EF0AE22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81E9695A-4B35-4649-B44D-08EF0AE22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graphicEl>
                                              <a:dgm id="{81E9695A-4B35-4649-B44D-08EF0AE22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A28F6C-4176-4545-8E41-956100C35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18A28F6C-4176-4545-8E41-956100C35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18A28F6C-4176-4545-8E41-956100C35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graphicEl>
                                              <a:dgm id="{18A28F6C-4176-4545-8E41-956100C35B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0024D9-8307-45EE-9521-FA7A26D7C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1C0024D9-8307-45EE-9521-FA7A26D7C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1C0024D9-8307-45EE-9521-FA7A26D7C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graphicEl>
                                              <a:dgm id="{1C0024D9-8307-45EE-9521-FA7A26D7C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A8E563-A1EF-4173-B65E-7FC29C415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12A8E563-A1EF-4173-B65E-7FC29C415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12A8E563-A1EF-4173-B65E-7FC29C415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graphicEl>
                                              <a:dgm id="{12A8E563-A1EF-4173-B65E-7FC29C415A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5266928" cy="100811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dirty="0"/>
              <a:t>Перелётные </a:t>
            </a:r>
            <a:r>
              <a:rPr lang="ru-RU" sz="3600" dirty="0" smtClean="0"/>
              <a:t>птицы</a:t>
            </a:r>
            <a:endParaRPr lang="ru-RU" sz="3600" dirty="0"/>
          </a:p>
        </p:txBody>
      </p:sp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6588224" y="908720"/>
            <a:ext cx="17652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Стриж</a:t>
            </a:r>
          </a:p>
        </p:txBody>
      </p:sp>
      <p:sp>
        <p:nvSpPr>
          <p:cNvPr id="21513" name="Text Box 12"/>
          <p:cNvSpPr txBox="1">
            <a:spLocks noChangeArrowheads="1"/>
          </p:cNvSpPr>
          <p:nvPr/>
        </p:nvSpPr>
        <p:spPr bwMode="auto">
          <a:xfrm>
            <a:off x="2411760" y="6021288"/>
            <a:ext cx="23342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Ласточка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Segoe Print" pitchFamily="2" charset="0"/>
            </a:endParaRPr>
          </a:p>
        </p:txBody>
      </p:sp>
      <p:sp>
        <p:nvSpPr>
          <p:cNvPr id="21514" name="Text Box 13"/>
          <p:cNvSpPr txBox="1">
            <a:spLocks noChangeArrowheads="1"/>
          </p:cNvSpPr>
          <p:nvPr/>
        </p:nvSpPr>
        <p:spPr bwMode="auto">
          <a:xfrm>
            <a:off x="1331640" y="5085184"/>
            <a:ext cx="16914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Иволга</a:t>
            </a:r>
          </a:p>
        </p:txBody>
      </p:sp>
      <p:pic>
        <p:nvPicPr>
          <p:cNvPr id="19458" name="Picture 2" descr="http://cs303411.vk.me/v303411762/12cf/25so0o83zT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088" y="4293096"/>
            <a:ext cx="3480724" cy="2316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http://cs623624.vk.me/u137930417/video/l_5882804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1628800"/>
            <a:ext cx="3912096" cy="2310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 descr="http://givotnie.com/wp-content/uploads/2011/09/ivolga_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3608" y="1268760"/>
            <a:ext cx="2520280" cy="3561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/>
      <p:bldP spid="21513" grpId="0"/>
      <p:bldP spid="215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600" dirty="0" smtClean="0"/>
              <a:t>Оседлые птицы</a:t>
            </a:r>
            <a:endParaRPr lang="ru-RU" sz="3600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5373216"/>
            <a:ext cx="8229600" cy="122455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dirty="0" smtClean="0">
                <a:latin typeface="Comic Sans MS" pitchFamily="66" charset="0"/>
              </a:rPr>
              <a:t>	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Воробьи, сороки, вороны, овсянки подкармливаются вблизи жилища человека.</a:t>
            </a: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68313" y="1341438"/>
            <a:ext cx="8113712" cy="3625850"/>
            <a:chOff x="295" y="845"/>
            <a:chExt cx="5111" cy="2284"/>
          </a:xfrm>
        </p:grpSpPr>
        <p:pic>
          <p:nvPicPr>
            <p:cNvPr id="22541" name="Picture 12" descr="47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18" y="1752"/>
              <a:ext cx="1765" cy="137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542" name="Picture 10" descr="46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651" y="845"/>
              <a:ext cx="1755" cy="12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543" name="Picture 9" descr="45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95" y="890"/>
              <a:ext cx="1870" cy="124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2538" name="Text Box 13"/>
          <p:cNvSpPr txBox="1">
            <a:spLocks noChangeArrowheads="1"/>
          </p:cNvSpPr>
          <p:nvPr/>
        </p:nvSpPr>
        <p:spPr bwMode="auto">
          <a:xfrm>
            <a:off x="1023938" y="3573463"/>
            <a:ext cx="18982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Воробей</a:t>
            </a:r>
          </a:p>
        </p:txBody>
      </p:sp>
      <p:sp>
        <p:nvSpPr>
          <p:cNvPr id="22539" name="Text Box 14"/>
          <p:cNvSpPr txBox="1">
            <a:spLocks noChangeArrowheads="1"/>
          </p:cNvSpPr>
          <p:nvPr/>
        </p:nvSpPr>
        <p:spPr bwMode="auto">
          <a:xfrm>
            <a:off x="3708400" y="2157413"/>
            <a:ext cx="19127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Овсянка</a:t>
            </a:r>
          </a:p>
        </p:txBody>
      </p:sp>
      <p:sp>
        <p:nvSpPr>
          <p:cNvPr id="22540" name="Text Box 15"/>
          <p:cNvSpPr txBox="1">
            <a:spLocks noChangeArrowheads="1"/>
          </p:cNvSpPr>
          <p:nvPr/>
        </p:nvSpPr>
        <p:spPr bwMode="auto">
          <a:xfrm>
            <a:off x="6588125" y="3597275"/>
            <a:ext cx="16786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Сорока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  <p:bldP spid="22538" grpId="0"/>
      <p:bldP spid="22539" grpId="0"/>
      <p:bldP spid="225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922114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dirty="0"/>
              <a:t>Кочующие </a:t>
            </a:r>
            <a:r>
              <a:rPr lang="ru-RU" sz="3600" dirty="0" smtClean="0"/>
              <a:t>птицы</a:t>
            </a:r>
            <a:endParaRPr lang="ru-RU" sz="36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517232"/>
            <a:ext cx="8229600" cy="100739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dirty="0" smtClean="0">
                <a:latin typeface="Comic Sans MS" pitchFamily="66" charset="0"/>
              </a:rPr>
              <a:t>	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Дятел и пищуха питаются личинками насекомых, добывая их из-под коры деревьев.</a:t>
            </a: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7410" name="Picture 2" descr="http://www.spravturs.ru/wp-content/uploads/2011/09/vrachevles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908720"/>
            <a:ext cx="3561258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://www.birdsmaryno.msk.ru/images/birds/Mariyno%20birds/im-99b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980728"/>
            <a:ext cx="3912887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539552" y="429309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Дятел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91880" y="472514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Пищуха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6347048" cy="1143000"/>
          </a:xfrm>
        </p:spPr>
        <p:txBody>
          <a:bodyPr/>
          <a:lstStyle/>
          <a:p>
            <a:r>
              <a:rPr lang="ru-RU" dirty="0" smtClean="0"/>
              <a:t>Признаки зимы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1700808"/>
            <a:ext cx="5976664" cy="40324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Print" pitchFamily="2" charset="0"/>
              </a:rPr>
              <a:t>Солнце занимает самое низкое  положение на небосклоне.</a:t>
            </a:r>
          </a:p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Print" pitchFamily="2" charset="0"/>
              </a:rPr>
              <a:t>2.	Устанавливаются короткие дни и длинные ночи.</a:t>
            </a:r>
          </a:p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Print" pitchFamily="2" charset="0"/>
              </a:rPr>
              <a:t>3.	Приходят морозы.</a:t>
            </a:r>
          </a:p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Print" pitchFamily="2" charset="0"/>
              </a:rPr>
              <a:t>4.	Замерзают почва и водоёмы.</a:t>
            </a:r>
          </a:p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Print" pitchFamily="2" charset="0"/>
              </a:rPr>
              <a:t>5.	Земля покрывается снежным покровом.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85184"/>
            <a:ext cx="8229600" cy="1512466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dirty="0" smtClean="0">
                <a:latin typeface="Comic Sans MS" pitchFamily="66" charset="0"/>
              </a:rPr>
              <a:t>	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Н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а зимовку из северных районов прилетают к нам снегири и свиристели. Ягоды рябины для них - лучшая еда.</a:t>
            </a: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585" name="Text Box 11"/>
          <p:cNvSpPr txBox="1">
            <a:spLocks noChangeArrowheads="1"/>
          </p:cNvSpPr>
          <p:nvPr/>
        </p:nvSpPr>
        <p:spPr bwMode="auto">
          <a:xfrm>
            <a:off x="1115616" y="4221088"/>
            <a:ext cx="16466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Снегирь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Segoe Print" pitchFamily="2" charset="0"/>
            </a:endParaRPr>
          </a:p>
        </p:txBody>
      </p:sp>
      <p:sp>
        <p:nvSpPr>
          <p:cNvPr id="24587" name="Text Box 13"/>
          <p:cNvSpPr txBox="1">
            <a:spLocks noChangeArrowheads="1"/>
          </p:cNvSpPr>
          <p:nvPr/>
        </p:nvSpPr>
        <p:spPr bwMode="auto">
          <a:xfrm>
            <a:off x="5364088" y="4293096"/>
            <a:ext cx="24176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Свиристель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6386" name="Picture 2" descr="http://cs2.prosto-foto.ru/storage/72/a7/07/cc/b2/d4/ae/be/4b7e-7e85af-21c76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548680"/>
            <a:ext cx="3409444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http://www.b17.ru/forum/foto/21934974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620688"/>
            <a:ext cx="4257543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  <p:bldP spid="24585" grpId="0"/>
      <p:bldP spid="2458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476672"/>
            <a:ext cx="4176464" cy="2592288"/>
          </a:xfrm>
        </p:spPr>
        <p:txBody>
          <a:bodyPr>
            <a:noAutofit/>
          </a:bodyPr>
          <a:lstStyle/>
          <a:p>
            <a:pPr marL="0" indent="0" algn="ctr" eaLnBrk="1" hangingPunct="1"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Что страшнее для птиц голод или холод?</a:t>
            </a:r>
          </a:p>
          <a:p>
            <a:pPr marL="0" indent="0" algn="ctr" eaLnBrk="1" hangingPunct="1"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Как мы можем помочь птицам зимой?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467544" y="3933056"/>
            <a:ext cx="842416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Птицы улетают от недостатка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корма в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зимнее время (нет насекомых,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замёрзли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водоёмы). </a:t>
            </a:r>
          </a:p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Холод им не страшен.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У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них довольно высокая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температура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тела и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хорошее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оперение.</a:t>
            </a:r>
          </a:p>
        </p:txBody>
      </p:sp>
      <p:pic>
        <p:nvPicPr>
          <p:cNvPr id="15362" name="Picture 2" descr="http://bryufm.ru/i/content/331/news38/Bird%20on%20a%20branch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1960" y="620688"/>
            <a:ext cx="468874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dirty="0" smtClean="0"/>
              <a:t>Помоги птицам </a:t>
            </a:r>
            <a:r>
              <a:rPr lang="ru-RU" sz="3600" dirty="0"/>
              <a:t>зимой!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2"/>
            <a:ext cx="3491880" cy="266429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Сделай кормушку и повесь её на дереве. Приноси туда корм.</a:t>
            </a:r>
          </a:p>
          <a:p>
            <a:pPr marL="0" indent="0" algn="ctr" eaLnBrk="1" hangingPunct="1">
              <a:buFontTx/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Можно подвесить у форточки кусочек сала для синичек. </a:t>
            </a:r>
          </a:p>
        </p:txBody>
      </p:sp>
      <p:pic>
        <p:nvPicPr>
          <p:cNvPr id="14338" name="Picture 2" descr="http://files.web2edu.ru/cca636fc-20af-45bf-9c37-6a7e9c3403e4/3b20f457-c87e-4485-8a79-0b76bc5bea2e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3861048"/>
            <a:ext cx="3919364" cy="2612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http://prilykidnz9.ucoz.ru/_si/0/5535088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1052736"/>
            <a:ext cx="3962512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Зимние месяцы</a:t>
            </a:r>
            <a:endParaRPr lang="ru-RU" dirty="0"/>
          </a:p>
        </p:txBody>
      </p:sp>
      <p:sp>
        <p:nvSpPr>
          <p:cNvPr id="3" name="4-конечная звезда 2"/>
          <p:cNvSpPr/>
          <p:nvPr/>
        </p:nvSpPr>
        <p:spPr>
          <a:xfrm>
            <a:off x="0" y="836712"/>
            <a:ext cx="2160240" cy="2448272"/>
          </a:xfrm>
          <a:prstGeom prst="star4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979712" y="1700808"/>
            <a:ext cx="3240360" cy="144016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835696" y="2564904"/>
            <a:ext cx="2664296" cy="108012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403648" y="2996952"/>
            <a:ext cx="1080120" cy="180020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5580112" y="1484784"/>
            <a:ext cx="2736304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Декабрь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47664" y="4941168"/>
            <a:ext cx="280831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Февраль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88024" y="3501008"/>
            <a:ext cx="280831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Январь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580112" y="274638"/>
            <a:ext cx="3106688" cy="922114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/>
              <a:t>Декабрь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5229225"/>
            <a:ext cx="8075612" cy="125730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Декабрь – «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ветрозим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», полночь года,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Месяц долгих ночей и морозных узоров на окнах. Декабрь год кончает, зиму начинает.</a:t>
            </a:r>
          </a:p>
        </p:txBody>
      </p:sp>
      <p:pic>
        <p:nvPicPr>
          <p:cNvPr id="52233" name="Picture 9" descr="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404664"/>
            <a:ext cx="4681537" cy="3579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36" name="Picture 12" descr="1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35896" y="1268760"/>
            <a:ext cx="5178425" cy="3887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940152" y="274638"/>
            <a:ext cx="2746648" cy="777875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/>
              <a:t>Январь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5732463"/>
            <a:ext cx="8075612" cy="792162"/>
          </a:xfrm>
        </p:spPr>
        <p:txBody>
          <a:bodyPr>
            <a:normAutofit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Январь – «студень». Самый холодный и ветреный месяц в году. Январь – году начало, зиме – середина.</a:t>
            </a:r>
          </a:p>
        </p:txBody>
      </p:sp>
      <p:pic>
        <p:nvPicPr>
          <p:cNvPr id="19464" name="Picture 8" descr="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8163" y="493713"/>
            <a:ext cx="5129212" cy="3871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7" name="Picture 11" descr="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575" y="1628775"/>
            <a:ext cx="5470525" cy="395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64088" y="274638"/>
            <a:ext cx="3322712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/>
              <a:t>Февраль</a:t>
            </a:r>
            <a:endParaRPr lang="ru-RU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805263"/>
            <a:ext cx="7786688" cy="719361"/>
          </a:xfrm>
        </p:spPr>
        <p:txBody>
          <a:bodyPr>
            <a:normAutofit fontScale="85000" lnSpcReduction="1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Февраль – «лютый», «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снежень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», «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бокогрей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». Месяц снегопадов, злых вьюг и первого тёплого солнца</a:t>
            </a:r>
            <a:r>
              <a:rPr lang="ru-RU" sz="2400" dirty="0" smtClean="0">
                <a:latin typeface="Comic Sans MS" pitchFamily="66" charset="0"/>
              </a:rPr>
              <a:t>.</a:t>
            </a:r>
          </a:p>
        </p:txBody>
      </p:sp>
      <p:pic>
        <p:nvPicPr>
          <p:cNvPr id="21515" name="Picture 11" descr="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404664"/>
            <a:ext cx="4679950" cy="3468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4" name="Picture 10" descr="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54338" y="1484313"/>
            <a:ext cx="5578475" cy="4105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/>
              <a:t>Природные явления </a:t>
            </a:r>
            <a:r>
              <a:rPr lang="ru-RU" dirty="0" smtClean="0"/>
              <a:t>зимой</a:t>
            </a:r>
            <a:endParaRPr lang="ru-RU" dirty="0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68313" y="2060575"/>
            <a:ext cx="8175625" cy="4329113"/>
            <a:chOff x="295" y="1298"/>
            <a:chExt cx="5150" cy="2727"/>
          </a:xfrm>
        </p:grpSpPr>
        <p:sp>
          <p:nvSpPr>
            <p:cNvPr id="11282" name="Text Box 10"/>
            <p:cNvSpPr txBox="1">
              <a:spLocks noChangeArrowheads="1"/>
            </p:cNvSpPr>
            <p:nvPr/>
          </p:nvSpPr>
          <p:spPr bwMode="auto">
            <a:xfrm>
              <a:off x="975" y="3657"/>
              <a:ext cx="162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dirty="0">
                  <a:latin typeface="Segoe Print" pitchFamily="2" charset="0"/>
                </a:rPr>
                <a:t>Оттепель</a:t>
              </a:r>
            </a:p>
          </p:txBody>
        </p:sp>
        <p:pic>
          <p:nvPicPr>
            <p:cNvPr id="11283" name="Picture 11" descr="20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5" y="1298"/>
              <a:ext cx="2540" cy="18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284" name="Text Box 12"/>
            <p:cNvSpPr txBox="1">
              <a:spLocks noChangeArrowheads="1"/>
            </p:cNvSpPr>
            <p:nvPr/>
          </p:nvSpPr>
          <p:spPr bwMode="auto">
            <a:xfrm>
              <a:off x="3424" y="3657"/>
              <a:ext cx="165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dirty="0">
                  <a:latin typeface="Segoe Print" pitchFamily="2" charset="0"/>
                </a:rPr>
                <a:t>Гололедица</a:t>
              </a:r>
            </a:p>
          </p:txBody>
        </p:sp>
        <p:pic>
          <p:nvPicPr>
            <p:cNvPr id="11285" name="Picture 15" descr="2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971" y="1298"/>
              <a:ext cx="2474" cy="180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539552" y="5157192"/>
            <a:ext cx="20874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latin typeface="Segoe Print" pitchFamily="2" charset="0"/>
              </a:rPr>
              <a:t>Снегопад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6588224" y="5157192"/>
            <a:ext cx="19143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Метель</a:t>
            </a: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67544" y="2132856"/>
            <a:ext cx="8248650" cy="2952750"/>
            <a:chOff x="249" y="1298"/>
            <a:chExt cx="5196" cy="1860"/>
          </a:xfrm>
        </p:grpSpPr>
        <p:pic>
          <p:nvPicPr>
            <p:cNvPr id="11280" name="Picture 19" descr="2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49" y="1298"/>
              <a:ext cx="2585" cy="18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281" name="Picture 20" descr="2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971" y="1298"/>
              <a:ext cx="2474" cy="1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539552" y="2132856"/>
            <a:ext cx="8288337" cy="2933700"/>
            <a:chOff x="249" y="1298"/>
            <a:chExt cx="5221" cy="1848"/>
          </a:xfrm>
        </p:grpSpPr>
        <p:pic>
          <p:nvPicPr>
            <p:cNvPr id="11278" name="Picture 27" descr="26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49" y="1298"/>
              <a:ext cx="2586" cy="18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279" name="Picture 28" descr="25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925" y="1298"/>
              <a:ext cx="2545" cy="184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5630" name="Text Box 30"/>
          <p:cNvSpPr txBox="1">
            <a:spLocks noChangeArrowheads="1"/>
          </p:cNvSpPr>
          <p:nvPr/>
        </p:nvSpPr>
        <p:spPr bwMode="auto">
          <a:xfrm>
            <a:off x="3491880" y="5301208"/>
            <a:ext cx="22749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latin typeface="Segoe Print" pitchFamily="2" charset="0"/>
              </a:rPr>
              <a:t>Изморозь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10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6" grpId="0"/>
      <p:bldP spid="25616" grpId="1"/>
      <p:bldP spid="25617" grpId="0"/>
      <p:bldP spid="25617" grpId="1"/>
      <p:bldP spid="256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1" name="Picture 13" descr="2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124744"/>
            <a:ext cx="2432050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2987824" y="1412776"/>
            <a:ext cx="588334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Зима необходима для развития растений.</a:t>
            </a:r>
          </a:p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Зимой происходит «дозревание» почек.</a:t>
            </a:r>
          </a:p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А в конце зимы под снеговым покровом</a:t>
            </a:r>
          </a:p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начинают расти молодые ростки </a:t>
            </a:r>
          </a:p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некоторых трав.</a:t>
            </a: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900" dirty="0" smtClean="0"/>
              <a:t>Как </a:t>
            </a:r>
            <a:r>
              <a:rPr lang="ru-RU" sz="4900" dirty="0"/>
              <a:t>зимуют растения?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365625"/>
            <a:ext cx="5256262" cy="2376488"/>
          </a:xfrm>
        </p:spPr>
        <p:txBody>
          <a:bodyPr>
            <a:normAutofit/>
          </a:bodyPr>
          <a:lstStyle/>
          <a:p>
            <a:pPr marL="0" indent="0" algn="ctr" eaLnBrk="1" hangingPunct="1">
              <a:buFontTx/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Зима – период покоя в жизни растений. Лиственные деревья и кустарники сбросили листву. Хвойные – стоят зелёные. Травы желтеют. </a:t>
            </a: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8674" name="Picture 2" descr="http://naizo.ru/images/basic/446/30edbe4019f3abb_shor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104" y="3789040"/>
            <a:ext cx="3395585" cy="2553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2" grpId="0"/>
      <p:bldP spid="2765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900" dirty="0"/>
              <a:t>Это </a:t>
            </a:r>
            <a:r>
              <a:rPr lang="ru-RU" sz="4900" dirty="0" smtClean="0"/>
              <a:t>интересно</a:t>
            </a:r>
            <a:endParaRPr lang="ru-RU" dirty="0" smtClean="0">
              <a:solidFill>
                <a:srgbClr val="2C43B6"/>
              </a:solidFill>
              <a:latin typeface="Comic Sans MS" pitchFamily="66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652963"/>
            <a:ext cx="8229600" cy="19050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dirty="0" smtClean="0">
                <a:latin typeface="Comic Sans MS" pitchFamily="66" charset="0"/>
              </a:rPr>
              <a:t>	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Эти травянистые растения уходят под снег зелёными. Снег защищает их от мороза. Чем больше снега, тем легче растениям перенести зимние морозы.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95288" y="1412874"/>
            <a:ext cx="8353425" cy="2880000"/>
            <a:chOff x="249" y="890"/>
            <a:chExt cx="5262" cy="1714"/>
          </a:xfrm>
        </p:grpSpPr>
        <p:pic>
          <p:nvPicPr>
            <p:cNvPr id="13325" name="Picture 9" descr="31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9" y="890"/>
              <a:ext cx="1769" cy="15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326" name="Picture 10" descr="3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064" y="890"/>
              <a:ext cx="1769" cy="15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327" name="Picture 11" descr="3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95" y="1933"/>
              <a:ext cx="1043" cy="67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328" name="Picture 12" descr="3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923" y="890"/>
              <a:ext cx="1588" cy="154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3322" name="Text Box 13"/>
          <p:cNvSpPr txBox="1">
            <a:spLocks noChangeArrowheads="1"/>
          </p:cNvSpPr>
          <p:nvPr/>
        </p:nvSpPr>
        <p:spPr bwMode="auto">
          <a:xfrm>
            <a:off x="539750" y="3933825"/>
            <a:ext cx="26640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Земляника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Segoe Print" pitchFamily="2" charset="0"/>
            </a:endParaRPr>
          </a:p>
        </p:txBody>
      </p:sp>
      <p:sp>
        <p:nvSpPr>
          <p:cNvPr id="13323" name="Text Box 14"/>
          <p:cNvSpPr txBox="1">
            <a:spLocks noChangeArrowheads="1"/>
          </p:cNvSpPr>
          <p:nvPr/>
        </p:nvSpPr>
        <p:spPr bwMode="auto">
          <a:xfrm>
            <a:off x="3275856" y="3933825"/>
            <a:ext cx="29048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Копытень</a:t>
            </a:r>
          </a:p>
        </p:txBody>
      </p:sp>
      <p:sp>
        <p:nvSpPr>
          <p:cNvPr id="13324" name="Text Box 15"/>
          <p:cNvSpPr txBox="1">
            <a:spLocks noChangeArrowheads="1"/>
          </p:cNvSpPr>
          <p:nvPr/>
        </p:nvSpPr>
        <p:spPr bwMode="auto">
          <a:xfrm>
            <a:off x="6084888" y="3929063"/>
            <a:ext cx="2879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Озимая</a:t>
            </a:r>
            <a:r>
              <a:rPr lang="ru-RU" sz="2400" dirty="0">
                <a:solidFill>
                  <a:srgbClr val="525129"/>
                </a:solidFill>
                <a:latin typeface="Comic Sans MS" pitchFamily="66" charset="0"/>
              </a:rPr>
              <a:t>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рожь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13322" grpId="0"/>
      <p:bldP spid="13323" grpId="0"/>
      <p:bldP spid="1332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383</Words>
  <Application>Microsoft Office PowerPoint</Application>
  <PresentationFormat>Экран (4:3)</PresentationFormat>
  <Paragraphs>89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Comic Sans MS</vt:lpstr>
      <vt:lpstr>Segoe Print</vt:lpstr>
      <vt:lpstr>Тема Office</vt:lpstr>
      <vt:lpstr>Зимние изменения в природе</vt:lpstr>
      <vt:lpstr>Признаки зимы</vt:lpstr>
      <vt:lpstr>Зимние месяцы</vt:lpstr>
      <vt:lpstr>Декабрь</vt:lpstr>
      <vt:lpstr>Январь</vt:lpstr>
      <vt:lpstr>Февраль</vt:lpstr>
      <vt:lpstr>Природные явления зимой</vt:lpstr>
      <vt:lpstr>Как зимуют растения?</vt:lpstr>
      <vt:lpstr>Это интересно</vt:lpstr>
      <vt:lpstr>Как изменилась жизнь животных с наступлением зимы?</vt:lpstr>
      <vt:lpstr>Как животные готовятся к зиме?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Перелётные птицы</vt:lpstr>
      <vt:lpstr>Оседлые птицы</vt:lpstr>
      <vt:lpstr>Кочующие птицы</vt:lpstr>
      <vt:lpstr>Презентация PowerPoint</vt:lpstr>
      <vt:lpstr>Презентация PowerPoint</vt:lpstr>
      <vt:lpstr>Помоги птицам зимой!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изменения в природе</dc:title>
  <dc:creator>OS</dc:creator>
  <cp:lastModifiedBy>Olga Nesterkina</cp:lastModifiedBy>
  <cp:revision>6</cp:revision>
  <dcterms:created xsi:type="dcterms:W3CDTF">2015-11-05T07:36:49Z</dcterms:created>
  <dcterms:modified xsi:type="dcterms:W3CDTF">2017-02-26T20:10:11Z</dcterms:modified>
</cp:coreProperties>
</file>