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Lst>
  <p:sldSz cx="9144000" cy="6858000" type="screen4x3"/>
  <p:notesSz cx="6858000" cy="9144000"/>
  <p:defaultTextStyle>
    <a:defPPr>
      <a:defRPr lang="ru-RU"/>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532" autoAdjust="0"/>
  </p:normalViewPr>
  <p:slideViewPr>
    <p:cSldViewPr>
      <p:cViewPr varScale="1">
        <p:scale>
          <a:sx n="87" d="100"/>
          <a:sy n="87" d="100"/>
        </p:scale>
        <p:origin x="-1464" y="-78"/>
      </p:cViewPr>
      <p:guideLst>
        <p:guide orient="horz" pos="2160"/>
        <p:guide pos="288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heme" Target="theme/theme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Титульный слайд">
    <p:bg>
      <p:bgRef idx="1001">
        <a:schemeClr val="bg1"/>
      </p:bgRef>
    </p:bg>
    <p:spTree>
      <p:nvGrpSpPr>
        <p:cNvPr id="1" name=""/>
        <p:cNvGrpSpPr/>
        <p:nvPr/>
      </p:nvGrpSpPr>
      <p:grpSpPr>
        <a:xfrm>
          <a:off x="0" y="0"/>
          <a:ext cx="0" cy="0"/>
          <a:chOff x="0" y="0"/>
          <a:chExt cx="0" cy="0"/>
        </a:xfrm>
      </p:grpSpPr>
      <p:sp>
        <p:nvSpPr>
          <p:cNvPr id="8" name="Заголовок 7"/>
          <p:cNvSpPr>
            <a:spLocks noGrp="1"/>
          </p:cNvSpPr>
          <p:nvPr>
            <p:ph type="ctrTitle"/>
          </p:nvPr>
        </p:nvSpPr>
        <p:spPr>
          <a:xfrm>
            <a:off x="2286000" y="3124200"/>
            <a:ext cx="6172200" cy="1894362"/>
          </a:xfrm>
        </p:spPr>
        <p:txBody>
          <a:bodyPr/>
          <a:lstStyle>
            <a:lvl1pPr>
              <a:defRPr b="1"/>
            </a:lvl1pPr>
          </a:lstStyle>
          <a:p>
            <a:r>
              <a:rPr kumimoji="0" lang="ru-RU" smtClean="0"/>
              <a:t>Образец заголовка</a:t>
            </a:r>
            <a:endParaRPr kumimoji="0" lang="en-US"/>
          </a:p>
        </p:txBody>
      </p:sp>
      <p:sp>
        <p:nvSpPr>
          <p:cNvPr id="9" name="Подзаголовок 8"/>
          <p:cNvSpPr>
            <a:spLocks noGrp="1"/>
          </p:cNvSpPr>
          <p:nvPr>
            <p:ph type="subTitle" idx="1"/>
          </p:nvPr>
        </p:nvSpPr>
        <p:spPr>
          <a:xfrm>
            <a:off x="2286000" y="5003322"/>
            <a:ext cx="6172200" cy="1371600"/>
          </a:xfrm>
        </p:spPr>
        <p:txBody>
          <a:bodyPr/>
          <a:lstStyle>
            <a:lvl1pPr marL="0" indent="0" algn="l">
              <a:buNone/>
              <a:defRPr sz="1800" b="1">
                <a:solidFill>
                  <a:schemeClr val="tx2"/>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ru-RU" smtClean="0"/>
              <a:t>Образец подзаголовка</a:t>
            </a:r>
            <a:endParaRPr kumimoji="0" lang="en-US"/>
          </a:p>
        </p:txBody>
      </p:sp>
      <p:sp>
        <p:nvSpPr>
          <p:cNvPr id="28" name="Дата 27"/>
          <p:cNvSpPr>
            <a:spLocks noGrp="1"/>
          </p:cNvSpPr>
          <p:nvPr>
            <p:ph type="dt" sz="half" idx="10"/>
          </p:nvPr>
        </p:nvSpPr>
        <p:spPr bwMode="auto">
          <a:xfrm rot="5400000">
            <a:off x="7764621" y="1174097"/>
            <a:ext cx="2286000" cy="381000"/>
          </a:xfrm>
        </p:spPr>
        <p:txBody>
          <a:bodyPr/>
          <a:lstStyle/>
          <a:p>
            <a:fld id="{43F48CB1-B06E-4046-A4FA-9ABE5419F767}" type="datetimeFigureOut">
              <a:rPr lang="ru-RU" smtClean="0"/>
              <a:t>22.01.2015</a:t>
            </a:fld>
            <a:endParaRPr lang="ru-RU"/>
          </a:p>
        </p:txBody>
      </p:sp>
      <p:sp>
        <p:nvSpPr>
          <p:cNvPr id="17" name="Нижний колонтитул 16"/>
          <p:cNvSpPr>
            <a:spLocks noGrp="1"/>
          </p:cNvSpPr>
          <p:nvPr>
            <p:ph type="ftr" sz="quarter" idx="11"/>
          </p:nvPr>
        </p:nvSpPr>
        <p:spPr bwMode="auto">
          <a:xfrm rot="5400000">
            <a:off x="7077269" y="4181669"/>
            <a:ext cx="3657600" cy="384048"/>
          </a:xfrm>
        </p:spPr>
        <p:txBody>
          <a:bodyPr/>
          <a:lstStyle/>
          <a:p>
            <a:endParaRPr lang="ru-RU"/>
          </a:p>
        </p:txBody>
      </p:sp>
      <p:sp>
        <p:nvSpPr>
          <p:cNvPr id="10" name="Прямоугольник 9"/>
          <p:cNvSpPr/>
          <p:nvPr/>
        </p:nvSpPr>
        <p:spPr bwMode="auto">
          <a:xfrm>
            <a:off x="381000" y="0"/>
            <a:ext cx="609600" cy="6858000"/>
          </a:xfrm>
          <a:prstGeom prst="rect">
            <a:avLst/>
          </a:prstGeom>
          <a:solidFill>
            <a:schemeClr val="accent1">
              <a:tint val="60000"/>
              <a:alpha val="54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Прямоугольник 11"/>
          <p:cNvSpPr/>
          <p:nvPr/>
        </p:nvSpPr>
        <p:spPr bwMode="auto">
          <a:xfrm>
            <a:off x="276336" y="0"/>
            <a:ext cx="104664" cy="6858000"/>
          </a:xfrm>
          <a:prstGeom prst="rect">
            <a:avLst/>
          </a:prstGeom>
          <a:solidFill>
            <a:schemeClr val="accent1">
              <a:tint val="40000"/>
              <a:alpha val="36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4" name="Прямоугольник 13"/>
          <p:cNvSpPr/>
          <p:nvPr/>
        </p:nvSpPr>
        <p:spPr bwMode="auto">
          <a:xfrm>
            <a:off x="990600" y="0"/>
            <a:ext cx="181872" cy="6858000"/>
          </a:xfrm>
          <a:prstGeom prst="rect">
            <a:avLst/>
          </a:prstGeom>
          <a:solidFill>
            <a:schemeClr val="accent1">
              <a:tint val="40000"/>
              <a:alpha val="70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9" name="Прямоугольник 18"/>
          <p:cNvSpPr/>
          <p:nvPr/>
        </p:nvSpPr>
        <p:spPr bwMode="auto">
          <a:xfrm>
            <a:off x="1141320" y="0"/>
            <a:ext cx="230280" cy="6858000"/>
          </a:xfrm>
          <a:prstGeom prst="rect">
            <a:avLst/>
          </a:prstGeom>
          <a:solidFill>
            <a:schemeClr val="accent1">
              <a:tint val="20000"/>
              <a:alpha val="71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Прямая соединительная линия 10"/>
          <p:cNvSpPr>
            <a:spLocks noChangeShapeType="1"/>
          </p:cNvSpPr>
          <p:nvPr/>
        </p:nvSpPr>
        <p:spPr bwMode="auto">
          <a:xfrm>
            <a:off x="106344" y="0"/>
            <a:ext cx="0" cy="6858000"/>
          </a:xfrm>
          <a:prstGeom prst="line">
            <a:avLst/>
          </a:prstGeom>
          <a:noFill/>
          <a:ln w="57150" cap="flat" cmpd="sng" algn="ctr">
            <a:solidFill>
              <a:schemeClr val="accent1">
                <a:tint val="60000"/>
                <a:alpha val="73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8" name="Прямая соединительная линия 17"/>
          <p:cNvSpPr>
            <a:spLocks noChangeShapeType="1"/>
          </p:cNvSpPr>
          <p:nvPr/>
        </p:nvSpPr>
        <p:spPr bwMode="auto">
          <a:xfrm>
            <a:off x="914400" y="0"/>
            <a:ext cx="0" cy="6858000"/>
          </a:xfrm>
          <a:prstGeom prst="line">
            <a:avLst/>
          </a:prstGeom>
          <a:noFill/>
          <a:ln w="57150" cap="flat" cmpd="sng" algn="ctr">
            <a:solidFill>
              <a:schemeClr val="accent1">
                <a:tint val="20000"/>
                <a:alpha val="83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20" name="Прямая соединительная линия 19"/>
          <p:cNvSpPr>
            <a:spLocks noChangeShapeType="1"/>
          </p:cNvSpPr>
          <p:nvPr/>
        </p:nvSpPr>
        <p:spPr bwMode="auto">
          <a:xfrm>
            <a:off x="854112" y="0"/>
            <a:ext cx="0" cy="6858000"/>
          </a:xfrm>
          <a:prstGeom prst="line">
            <a:avLst/>
          </a:prstGeom>
          <a:noFill/>
          <a:ln w="57150" cap="flat" cmpd="sng"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6" name="Прямая соединительная линия 15"/>
          <p:cNvSpPr>
            <a:spLocks noChangeShapeType="1"/>
          </p:cNvSpPr>
          <p:nvPr/>
        </p:nvSpPr>
        <p:spPr bwMode="auto">
          <a:xfrm>
            <a:off x="1726640" y="0"/>
            <a:ext cx="0" cy="6858000"/>
          </a:xfrm>
          <a:prstGeom prst="line">
            <a:avLst/>
          </a:prstGeom>
          <a:noFill/>
          <a:ln w="28575" cap="flat" cmpd="sng" algn="ctr">
            <a:solidFill>
              <a:schemeClr val="accent1">
                <a:tint val="60000"/>
                <a:alpha val="82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5" name="Прямая соединительная линия 14"/>
          <p:cNvSpPr>
            <a:spLocks noChangeShapeType="1"/>
          </p:cNvSpPr>
          <p:nvPr/>
        </p:nvSpPr>
        <p:spPr bwMode="auto">
          <a:xfrm>
            <a:off x="1066800" y="0"/>
            <a:ext cx="0" cy="6858000"/>
          </a:xfrm>
          <a:prstGeom prst="line">
            <a:avLst/>
          </a:prstGeom>
          <a:noFill/>
          <a:ln w="9525" cap="flat" cmpd="sng"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22" name="Прямая соединительная линия 21"/>
          <p:cNvSpPr>
            <a:spLocks noChangeShapeType="1"/>
          </p:cNvSpPr>
          <p:nvPr/>
        </p:nvSpPr>
        <p:spPr bwMode="auto">
          <a:xfrm>
            <a:off x="9113856" y="0"/>
            <a:ext cx="0" cy="6858000"/>
          </a:xfrm>
          <a:prstGeom prst="line">
            <a:avLst/>
          </a:prstGeom>
          <a:noFill/>
          <a:ln w="57150" cap="flat" cmpd="thickThin"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27" name="Прямоугольник 26"/>
          <p:cNvSpPr/>
          <p:nvPr/>
        </p:nvSpPr>
        <p:spPr bwMode="auto">
          <a:xfrm>
            <a:off x="1219200" y="0"/>
            <a:ext cx="76200" cy="6858000"/>
          </a:xfrm>
          <a:prstGeom prst="rect">
            <a:avLst/>
          </a:prstGeom>
          <a:solidFill>
            <a:schemeClr val="accent1">
              <a:tint val="60000"/>
              <a:alpha val="51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1" name="Овал 20"/>
          <p:cNvSpPr/>
          <p:nvPr/>
        </p:nvSpPr>
        <p:spPr bwMode="auto">
          <a:xfrm>
            <a:off x="609600" y="3429000"/>
            <a:ext cx="1295400" cy="1295400"/>
          </a:xfrm>
          <a:prstGeom prst="ellipse">
            <a:avLst/>
          </a:prstGeom>
          <a:solidFill>
            <a:schemeClr val="accent1"/>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3" name="Овал 22"/>
          <p:cNvSpPr/>
          <p:nvPr/>
        </p:nvSpPr>
        <p:spPr bwMode="auto">
          <a:xfrm>
            <a:off x="1309632" y="4866752"/>
            <a:ext cx="641424" cy="641424"/>
          </a:xfrm>
          <a:prstGeom prst="ellipse">
            <a:avLst/>
          </a:prstGeom>
          <a:ln w="285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4" name="Овал 23"/>
          <p:cNvSpPr/>
          <p:nvPr/>
        </p:nvSpPr>
        <p:spPr bwMode="auto">
          <a:xfrm>
            <a:off x="1091080" y="5500632"/>
            <a:ext cx="137160" cy="137160"/>
          </a:xfrm>
          <a:prstGeom prst="ellipse">
            <a:avLst/>
          </a:prstGeom>
          <a:ln w="127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6" name="Овал 25"/>
          <p:cNvSpPr/>
          <p:nvPr/>
        </p:nvSpPr>
        <p:spPr bwMode="auto">
          <a:xfrm>
            <a:off x="1664208" y="5788152"/>
            <a:ext cx="274320" cy="274320"/>
          </a:xfrm>
          <a:prstGeom prst="ellipse">
            <a:avLst/>
          </a:prstGeom>
          <a:ln w="127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5" name="Овал 24"/>
          <p:cNvSpPr/>
          <p:nvPr/>
        </p:nvSpPr>
        <p:spPr>
          <a:xfrm>
            <a:off x="1905000" y="4495800"/>
            <a:ext cx="365760" cy="365760"/>
          </a:xfrm>
          <a:prstGeom prst="ellipse">
            <a:avLst/>
          </a:prstGeom>
          <a:ln w="285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9" name="Номер слайда 28"/>
          <p:cNvSpPr>
            <a:spLocks noGrp="1"/>
          </p:cNvSpPr>
          <p:nvPr>
            <p:ph type="sldNum" sz="quarter" idx="12"/>
          </p:nvPr>
        </p:nvSpPr>
        <p:spPr bwMode="auto">
          <a:xfrm>
            <a:off x="1325544" y="4928702"/>
            <a:ext cx="609600" cy="517524"/>
          </a:xfrm>
        </p:spPr>
        <p:txBody>
          <a:bodyPr/>
          <a:lstStyle/>
          <a:p>
            <a:fld id="{BA461818-BA2E-4491-A268-4BA7F9EBBDD8}" type="slidenum">
              <a:rPr lang="ru-RU" smtClean="0"/>
              <a:t>‹#›</a:t>
            </a:fld>
            <a:endParaRPr lang="ru-RU"/>
          </a:p>
        </p:txBody>
      </p:sp>
    </p:spTree>
  </p:cSld>
  <p:clrMapOvr>
    <a:overrideClrMapping bg1="lt1" tx1="dk1" bg2="lt2" tx2="dk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Заголовок и объек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kumimoji="0" lang="ru-RU" smtClean="0"/>
              <a:t>Образец заголовка</a:t>
            </a:r>
            <a:endParaRPr kumimoji="0" lang="en-US"/>
          </a:p>
        </p:txBody>
      </p:sp>
      <p:sp>
        <p:nvSpPr>
          <p:cNvPr id="8" name="Объект 7"/>
          <p:cNvSpPr>
            <a:spLocks noGrp="1"/>
          </p:cNvSpPr>
          <p:nvPr>
            <p:ph sz="quarter" idx="1"/>
          </p:nvPr>
        </p:nvSpPr>
        <p:spPr>
          <a:xfrm>
            <a:off x="457200" y="1600200"/>
            <a:ext cx="7467600" cy="4873752"/>
          </a:xfrm>
        </p:spPr>
        <p:txBody>
          <a:bodyPr/>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7" name="Дата 6"/>
          <p:cNvSpPr>
            <a:spLocks noGrp="1"/>
          </p:cNvSpPr>
          <p:nvPr>
            <p:ph type="dt" sz="half" idx="14"/>
          </p:nvPr>
        </p:nvSpPr>
        <p:spPr/>
        <p:txBody>
          <a:bodyPr rtlCol="0"/>
          <a:lstStyle/>
          <a:p>
            <a:fld id="{43F48CB1-B06E-4046-A4FA-9ABE5419F767}" type="datetimeFigureOut">
              <a:rPr lang="ru-RU" smtClean="0"/>
              <a:t>22.01.2015</a:t>
            </a:fld>
            <a:endParaRPr lang="ru-RU"/>
          </a:p>
        </p:txBody>
      </p:sp>
      <p:sp>
        <p:nvSpPr>
          <p:cNvPr id="9" name="Номер слайда 8"/>
          <p:cNvSpPr>
            <a:spLocks noGrp="1"/>
          </p:cNvSpPr>
          <p:nvPr>
            <p:ph type="sldNum" sz="quarter" idx="15"/>
          </p:nvPr>
        </p:nvSpPr>
        <p:spPr/>
        <p:txBody>
          <a:bodyPr rtlCol="0"/>
          <a:lstStyle/>
          <a:p>
            <a:fld id="{BA461818-BA2E-4491-A268-4BA7F9EBBDD8}" type="slidenum">
              <a:rPr lang="ru-RU" smtClean="0"/>
              <a:t>‹#›</a:t>
            </a:fld>
            <a:endParaRPr lang="ru-RU"/>
          </a:p>
        </p:txBody>
      </p:sp>
      <p:sp>
        <p:nvSpPr>
          <p:cNvPr id="10" name="Нижний колонтитул 9"/>
          <p:cNvSpPr>
            <a:spLocks noGrp="1"/>
          </p:cNvSpPr>
          <p:nvPr>
            <p:ph type="ftr" sz="quarter" idx="16"/>
          </p:nvPr>
        </p:nvSpPr>
        <p:spPr/>
        <p:txBody>
          <a:bodyPr rtlCol="0"/>
          <a:lstStyle/>
          <a:p>
            <a:endParaRPr lang="ru-RU"/>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Заголовок раздела">
    <p:bg>
      <p:bgRef idx="1001">
        <a:schemeClr val="bg2"/>
      </p:bgRef>
    </p:bg>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2286000" y="2895600"/>
            <a:ext cx="6172200" cy="2053590"/>
          </a:xfrm>
        </p:spPr>
        <p:txBody>
          <a:bodyPr/>
          <a:lstStyle>
            <a:lvl1pPr algn="l">
              <a:buNone/>
              <a:defRPr sz="3000" b="1" cap="small" baseline="0"/>
            </a:lvl1pPr>
          </a:lstStyle>
          <a:p>
            <a:r>
              <a:rPr kumimoji="0" lang="ru-RU" smtClean="0"/>
              <a:t>Образец заголовка</a:t>
            </a:r>
            <a:endParaRPr kumimoji="0" lang="en-US"/>
          </a:p>
        </p:txBody>
      </p:sp>
      <p:sp>
        <p:nvSpPr>
          <p:cNvPr id="3" name="Текст 2"/>
          <p:cNvSpPr>
            <a:spLocks noGrp="1"/>
          </p:cNvSpPr>
          <p:nvPr>
            <p:ph type="body" idx="1"/>
          </p:nvPr>
        </p:nvSpPr>
        <p:spPr>
          <a:xfrm>
            <a:off x="2286000" y="5010150"/>
            <a:ext cx="6172200" cy="1371600"/>
          </a:xfrm>
        </p:spPr>
        <p:txBody>
          <a:bodyPr anchor="t"/>
          <a:lstStyle>
            <a:lvl1pPr marL="0" indent="0">
              <a:buNone/>
              <a:defRPr sz="1800" b="1">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ru-RU" smtClean="0"/>
              <a:t>Образец текста</a:t>
            </a:r>
          </a:p>
        </p:txBody>
      </p:sp>
      <p:sp>
        <p:nvSpPr>
          <p:cNvPr id="4" name="Дата 3"/>
          <p:cNvSpPr>
            <a:spLocks noGrp="1"/>
          </p:cNvSpPr>
          <p:nvPr>
            <p:ph type="dt" sz="half" idx="10"/>
          </p:nvPr>
        </p:nvSpPr>
        <p:spPr bwMode="auto">
          <a:xfrm rot="5400000">
            <a:off x="7763256" y="1170432"/>
            <a:ext cx="2286000" cy="381000"/>
          </a:xfrm>
        </p:spPr>
        <p:txBody>
          <a:bodyPr/>
          <a:lstStyle/>
          <a:p>
            <a:fld id="{43F48CB1-B06E-4046-A4FA-9ABE5419F767}" type="datetimeFigureOut">
              <a:rPr lang="ru-RU" smtClean="0"/>
              <a:t>22.01.2015</a:t>
            </a:fld>
            <a:endParaRPr lang="ru-RU"/>
          </a:p>
        </p:txBody>
      </p:sp>
      <p:sp>
        <p:nvSpPr>
          <p:cNvPr id="5" name="Нижний колонтитул 4"/>
          <p:cNvSpPr>
            <a:spLocks noGrp="1"/>
          </p:cNvSpPr>
          <p:nvPr>
            <p:ph type="ftr" sz="quarter" idx="11"/>
          </p:nvPr>
        </p:nvSpPr>
        <p:spPr bwMode="auto">
          <a:xfrm rot="5400000">
            <a:off x="7077456" y="4178808"/>
            <a:ext cx="3657600" cy="384048"/>
          </a:xfrm>
        </p:spPr>
        <p:txBody>
          <a:bodyPr/>
          <a:lstStyle/>
          <a:p>
            <a:endParaRPr lang="ru-RU"/>
          </a:p>
        </p:txBody>
      </p:sp>
      <p:sp>
        <p:nvSpPr>
          <p:cNvPr id="9" name="Прямоугольник 8"/>
          <p:cNvSpPr/>
          <p:nvPr/>
        </p:nvSpPr>
        <p:spPr bwMode="auto">
          <a:xfrm>
            <a:off x="381000" y="0"/>
            <a:ext cx="609600" cy="6858000"/>
          </a:xfrm>
          <a:prstGeom prst="rect">
            <a:avLst/>
          </a:prstGeom>
          <a:solidFill>
            <a:schemeClr val="accent1">
              <a:tint val="60000"/>
              <a:alpha val="54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Прямоугольник 9"/>
          <p:cNvSpPr/>
          <p:nvPr/>
        </p:nvSpPr>
        <p:spPr bwMode="auto">
          <a:xfrm>
            <a:off x="276336" y="0"/>
            <a:ext cx="104664" cy="6858000"/>
          </a:xfrm>
          <a:prstGeom prst="rect">
            <a:avLst/>
          </a:prstGeom>
          <a:solidFill>
            <a:schemeClr val="accent1">
              <a:tint val="40000"/>
              <a:alpha val="36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Прямоугольник 10"/>
          <p:cNvSpPr/>
          <p:nvPr/>
        </p:nvSpPr>
        <p:spPr bwMode="auto">
          <a:xfrm>
            <a:off x="990600" y="0"/>
            <a:ext cx="181872" cy="6858000"/>
          </a:xfrm>
          <a:prstGeom prst="rect">
            <a:avLst/>
          </a:prstGeom>
          <a:solidFill>
            <a:schemeClr val="accent1">
              <a:tint val="40000"/>
              <a:alpha val="70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Прямоугольник 11"/>
          <p:cNvSpPr/>
          <p:nvPr/>
        </p:nvSpPr>
        <p:spPr bwMode="auto">
          <a:xfrm>
            <a:off x="1141320" y="0"/>
            <a:ext cx="230280" cy="6858000"/>
          </a:xfrm>
          <a:prstGeom prst="rect">
            <a:avLst/>
          </a:prstGeom>
          <a:solidFill>
            <a:schemeClr val="accent1">
              <a:tint val="20000"/>
              <a:alpha val="71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3" name="Прямая соединительная линия 12"/>
          <p:cNvSpPr>
            <a:spLocks noChangeShapeType="1"/>
          </p:cNvSpPr>
          <p:nvPr/>
        </p:nvSpPr>
        <p:spPr bwMode="auto">
          <a:xfrm>
            <a:off x="106344" y="0"/>
            <a:ext cx="0" cy="6858000"/>
          </a:xfrm>
          <a:prstGeom prst="line">
            <a:avLst/>
          </a:prstGeom>
          <a:noFill/>
          <a:ln w="57150" cap="flat" cmpd="sng" algn="ctr">
            <a:solidFill>
              <a:schemeClr val="accent1">
                <a:tint val="60000"/>
                <a:alpha val="73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4" name="Прямая соединительная линия 13"/>
          <p:cNvSpPr>
            <a:spLocks noChangeShapeType="1"/>
          </p:cNvSpPr>
          <p:nvPr/>
        </p:nvSpPr>
        <p:spPr bwMode="auto">
          <a:xfrm>
            <a:off x="914400" y="0"/>
            <a:ext cx="0" cy="6858000"/>
          </a:xfrm>
          <a:prstGeom prst="line">
            <a:avLst/>
          </a:prstGeom>
          <a:noFill/>
          <a:ln w="57150" cap="flat" cmpd="sng" algn="ctr">
            <a:solidFill>
              <a:schemeClr val="accent1">
                <a:tint val="20000"/>
                <a:alpha val="83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5" name="Прямая соединительная линия 14"/>
          <p:cNvSpPr>
            <a:spLocks noChangeShapeType="1"/>
          </p:cNvSpPr>
          <p:nvPr/>
        </p:nvSpPr>
        <p:spPr bwMode="auto">
          <a:xfrm>
            <a:off x="854112" y="0"/>
            <a:ext cx="0" cy="6858000"/>
          </a:xfrm>
          <a:prstGeom prst="line">
            <a:avLst/>
          </a:prstGeom>
          <a:noFill/>
          <a:ln w="57150" cap="flat" cmpd="sng"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6" name="Прямая соединительная линия 15"/>
          <p:cNvSpPr>
            <a:spLocks noChangeShapeType="1"/>
          </p:cNvSpPr>
          <p:nvPr/>
        </p:nvSpPr>
        <p:spPr bwMode="auto">
          <a:xfrm>
            <a:off x="1726640" y="0"/>
            <a:ext cx="0" cy="6858000"/>
          </a:xfrm>
          <a:prstGeom prst="line">
            <a:avLst/>
          </a:prstGeom>
          <a:noFill/>
          <a:ln w="28575" cap="flat" cmpd="sng" algn="ctr">
            <a:solidFill>
              <a:schemeClr val="accent1">
                <a:tint val="60000"/>
                <a:alpha val="82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7" name="Прямая соединительная линия 16"/>
          <p:cNvSpPr>
            <a:spLocks noChangeShapeType="1"/>
          </p:cNvSpPr>
          <p:nvPr/>
        </p:nvSpPr>
        <p:spPr bwMode="auto">
          <a:xfrm>
            <a:off x="1066800" y="0"/>
            <a:ext cx="0" cy="6858000"/>
          </a:xfrm>
          <a:prstGeom prst="line">
            <a:avLst/>
          </a:prstGeom>
          <a:noFill/>
          <a:ln w="9525" cap="flat" cmpd="sng"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8" name="Прямоугольник 17"/>
          <p:cNvSpPr/>
          <p:nvPr/>
        </p:nvSpPr>
        <p:spPr bwMode="auto">
          <a:xfrm>
            <a:off x="1219200" y="0"/>
            <a:ext cx="76200" cy="6858000"/>
          </a:xfrm>
          <a:prstGeom prst="rect">
            <a:avLst/>
          </a:prstGeom>
          <a:solidFill>
            <a:schemeClr val="accent1">
              <a:tint val="60000"/>
              <a:alpha val="51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19" name="Овал 18"/>
          <p:cNvSpPr/>
          <p:nvPr/>
        </p:nvSpPr>
        <p:spPr bwMode="auto">
          <a:xfrm>
            <a:off x="609600" y="3429000"/>
            <a:ext cx="1295400" cy="1295400"/>
          </a:xfrm>
          <a:prstGeom prst="ellipse">
            <a:avLst/>
          </a:prstGeom>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0" name="Овал 19"/>
          <p:cNvSpPr/>
          <p:nvPr/>
        </p:nvSpPr>
        <p:spPr bwMode="auto">
          <a:xfrm>
            <a:off x="1324704" y="4866752"/>
            <a:ext cx="641424" cy="641424"/>
          </a:xfrm>
          <a:prstGeom prst="ellipse">
            <a:avLst/>
          </a:prstGeom>
          <a:ln w="285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1" name="Овал 20"/>
          <p:cNvSpPr/>
          <p:nvPr/>
        </p:nvSpPr>
        <p:spPr bwMode="auto">
          <a:xfrm>
            <a:off x="1091080" y="5500632"/>
            <a:ext cx="137160" cy="137160"/>
          </a:xfrm>
          <a:prstGeom prst="ellipse">
            <a:avLst/>
          </a:prstGeom>
          <a:ln w="127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2" name="Овал 21"/>
          <p:cNvSpPr/>
          <p:nvPr/>
        </p:nvSpPr>
        <p:spPr bwMode="auto">
          <a:xfrm>
            <a:off x="1664208" y="5791200"/>
            <a:ext cx="274320" cy="274320"/>
          </a:xfrm>
          <a:prstGeom prst="ellipse">
            <a:avLst/>
          </a:prstGeom>
          <a:ln w="127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3" name="Овал 22"/>
          <p:cNvSpPr/>
          <p:nvPr/>
        </p:nvSpPr>
        <p:spPr bwMode="auto">
          <a:xfrm>
            <a:off x="1879040" y="4479888"/>
            <a:ext cx="365760" cy="365760"/>
          </a:xfrm>
          <a:prstGeom prst="ellipse">
            <a:avLst/>
          </a:prstGeom>
          <a:ln w="28575"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6" name="Прямая соединительная линия 25"/>
          <p:cNvSpPr>
            <a:spLocks noChangeShapeType="1"/>
          </p:cNvSpPr>
          <p:nvPr/>
        </p:nvSpPr>
        <p:spPr bwMode="auto">
          <a:xfrm>
            <a:off x="9097944" y="0"/>
            <a:ext cx="0" cy="6858000"/>
          </a:xfrm>
          <a:prstGeom prst="line">
            <a:avLst/>
          </a:prstGeom>
          <a:noFill/>
          <a:ln w="57150" cap="flat" cmpd="thickThin"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6" name="Номер слайда 5"/>
          <p:cNvSpPr>
            <a:spLocks noGrp="1"/>
          </p:cNvSpPr>
          <p:nvPr>
            <p:ph type="sldNum" sz="quarter" idx="12"/>
          </p:nvPr>
        </p:nvSpPr>
        <p:spPr bwMode="auto">
          <a:xfrm>
            <a:off x="1340616" y="4928702"/>
            <a:ext cx="609600" cy="517524"/>
          </a:xfrm>
        </p:spPr>
        <p:txBody>
          <a:bodyPr/>
          <a:lstStyle/>
          <a:p>
            <a:fld id="{BA461818-BA2E-4491-A268-4BA7F9EBBDD8}" type="slidenum">
              <a:rPr lang="ru-RU" smtClean="0"/>
              <a:t>‹#›</a:t>
            </a:fld>
            <a:endParaRPr lang="ru-RU"/>
          </a:p>
        </p:txBody>
      </p:sp>
    </p:spTree>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Два объекта">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kumimoji="0" lang="ru-RU" smtClean="0"/>
              <a:t>Образец заголовка</a:t>
            </a:r>
            <a:endParaRPr kumimoji="0" lang="en-US"/>
          </a:p>
        </p:txBody>
      </p:sp>
      <p:sp>
        <p:nvSpPr>
          <p:cNvPr id="5" name="Дата 4"/>
          <p:cNvSpPr>
            <a:spLocks noGrp="1"/>
          </p:cNvSpPr>
          <p:nvPr>
            <p:ph type="dt" sz="half" idx="10"/>
          </p:nvPr>
        </p:nvSpPr>
        <p:spPr/>
        <p:txBody>
          <a:bodyPr/>
          <a:lstStyle/>
          <a:p>
            <a:fld id="{43F48CB1-B06E-4046-A4FA-9ABE5419F767}" type="datetimeFigureOut">
              <a:rPr lang="ru-RU" smtClean="0"/>
              <a:t>22.01.2015</a:t>
            </a:fld>
            <a:endParaRPr lang="ru-RU"/>
          </a:p>
        </p:txBody>
      </p:sp>
      <p:sp>
        <p:nvSpPr>
          <p:cNvPr id="6" name="Нижний колонтитул 5"/>
          <p:cNvSpPr>
            <a:spLocks noGrp="1"/>
          </p:cNvSpPr>
          <p:nvPr>
            <p:ph type="ftr" sz="quarter" idx="11"/>
          </p:nvPr>
        </p:nvSpPr>
        <p:spPr/>
        <p:txBody>
          <a:bodyPr/>
          <a:lstStyle/>
          <a:p>
            <a:endParaRPr lang="ru-RU"/>
          </a:p>
        </p:txBody>
      </p:sp>
      <p:sp>
        <p:nvSpPr>
          <p:cNvPr id="7" name="Номер слайда 6"/>
          <p:cNvSpPr>
            <a:spLocks noGrp="1"/>
          </p:cNvSpPr>
          <p:nvPr>
            <p:ph type="sldNum" sz="quarter" idx="12"/>
          </p:nvPr>
        </p:nvSpPr>
        <p:spPr/>
        <p:txBody>
          <a:bodyPr/>
          <a:lstStyle/>
          <a:p>
            <a:fld id="{BA461818-BA2E-4491-A268-4BA7F9EBBDD8}" type="slidenum">
              <a:rPr lang="ru-RU" smtClean="0"/>
              <a:t>‹#›</a:t>
            </a:fld>
            <a:endParaRPr lang="ru-RU"/>
          </a:p>
        </p:txBody>
      </p:sp>
      <p:sp>
        <p:nvSpPr>
          <p:cNvPr id="9" name="Объект 8"/>
          <p:cNvSpPr>
            <a:spLocks noGrp="1"/>
          </p:cNvSpPr>
          <p:nvPr>
            <p:ph sz="quarter" idx="1"/>
          </p:nvPr>
        </p:nvSpPr>
        <p:spPr>
          <a:xfrm>
            <a:off x="457200" y="1600200"/>
            <a:ext cx="3657600" cy="4572000"/>
          </a:xfrm>
        </p:spPr>
        <p:txBody>
          <a:bodyPr/>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11" name="Объект 10"/>
          <p:cNvSpPr>
            <a:spLocks noGrp="1"/>
          </p:cNvSpPr>
          <p:nvPr>
            <p:ph sz="quarter" idx="2"/>
          </p:nvPr>
        </p:nvSpPr>
        <p:spPr>
          <a:xfrm>
            <a:off x="4270248" y="1600200"/>
            <a:ext cx="3657600" cy="4572000"/>
          </a:xfrm>
        </p:spPr>
        <p:txBody>
          <a:bodyPr/>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Сравнение">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3050"/>
            <a:ext cx="7543800" cy="1143000"/>
          </a:xfrm>
        </p:spPr>
        <p:txBody>
          <a:bodyPr anchor="b"/>
          <a:lstStyle>
            <a:lvl1pPr>
              <a:defRPr/>
            </a:lvl1pPr>
          </a:lstStyle>
          <a:p>
            <a:r>
              <a:rPr kumimoji="0" lang="ru-RU" smtClean="0"/>
              <a:t>Образец заголовка</a:t>
            </a:r>
            <a:endParaRPr kumimoji="0" lang="en-US"/>
          </a:p>
        </p:txBody>
      </p:sp>
      <p:sp>
        <p:nvSpPr>
          <p:cNvPr id="7" name="Дата 6"/>
          <p:cNvSpPr>
            <a:spLocks noGrp="1"/>
          </p:cNvSpPr>
          <p:nvPr>
            <p:ph type="dt" sz="half" idx="10"/>
          </p:nvPr>
        </p:nvSpPr>
        <p:spPr/>
        <p:txBody>
          <a:bodyPr/>
          <a:lstStyle/>
          <a:p>
            <a:fld id="{43F48CB1-B06E-4046-A4FA-9ABE5419F767}" type="datetimeFigureOut">
              <a:rPr lang="ru-RU" smtClean="0"/>
              <a:t>22.01.2015</a:t>
            </a:fld>
            <a:endParaRPr lang="ru-RU"/>
          </a:p>
        </p:txBody>
      </p:sp>
      <p:sp>
        <p:nvSpPr>
          <p:cNvPr id="8" name="Нижний колонтитул 7"/>
          <p:cNvSpPr>
            <a:spLocks noGrp="1"/>
          </p:cNvSpPr>
          <p:nvPr>
            <p:ph type="ftr" sz="quarter" idx="11"/>
          </p:nvPr>
        </p:nvSpPr>
        <p:spPr/>
        <p:txBody>
          <a:bodyPr/>
          <a:lstStyle/>
          <a:p>
            <a:endParaRPr lang="ru-RU"/>
          </a:p>
        </p:txBody>
      </p:sp>
      <p:sp>
        <p:nvSpPr>
          <p:cNvPr id="9" name="Номер слайда 8"/>
          <p:cNvSpPr>
            <a:spLocks noGrp="1"/>
          </p:cNvSpPr>
          <p:nvPr>
            <p:ph type="sldNum" sz="quarter" idx="12"/>
          </p:nvPr>
        </p:nvSpPr>
        <p:spPr/>
        <p:txBody>
          <a:bodyPr/>
          <a:lstStyle/>
          <a:p>
            <a:fld id="{BA461818-BA2E-4491-A268-4BA7F9EBBDD8}" type="slidenum">
              <a:rPr lang="ru-RU" smtClean="0"/>
              <a:t>‹#›</a:t>
            </a:fld>
            <a:endParaRPr lang="ru-RU"/>
          </a:p>
        </p:txBody>
      </p:sp>
      <p:sp>
        <p:nvSpPr>
          <p:cNvPr id="11" name="Объект 10"/>
          <p:cNvSpPr>
            <a:spLocks noGrp="1"/>
          </p:cNvSpPr>
          <p:nvPr>
            <p:ph sz="quarter" idx="2"/>
          </p:nvPr>
        </p:nvSpPr>
        <p:spPr>
          <a:xfrm>
            <a:off x="457200" y="2362200"/>
            <a:ext cx="3657600" cy="3886200"/>
          </a:xfrm>
        </p:spPr>
        <p:txBody>
          <a:bodyPr/>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13" name="Объект 12"/>
          <p:cNvSpPr>
            <a:spLocks noGrp="1"/>
          </p:cNvSpPr>
          <p:nvPr>
            <p:ph sz="quarter" idx="4"/>
          </p:nvPr>
        </p:nvSpPr>
        <p:spPr>
          <a:xfrm>
            <a:off x="4371975" y="2362200"/>
            <a:ext cx="3657600" cy="3886200"/>
          </a:xfrm>
        </p:spPr>
        <p:txBody>
          <a:bodyPr/>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12" name="Текст 11"/>
          <p:cNvSpPr>
            <a:spLocks noGrp="1"/>
          </p:cNvSpPr>
          <p:nvPr>
            <p:ph type="body" sz="quarter" idx="1"/>
          </p:nvPr>
        </p:nvSpPr>
        <p:spPr>
          <a:xfrm>
            <a:off x="457200" y="1569720"/>
            <a:ext cx="3657600" cy="658368"/>
          </a:xfrm>
          <a:prstGeom prst="roundRect">
            <a:avLst>
              <a:gd name="adj" fmla="val 16667"/>
            </a:avLst>
          </a:prstGeom>
          <a:solidFill>
            <a:schemeClr val="accent1"/>
          </a:solidFill>
        </p:spPr>
        <p:txBody>
          <a:bodyPr rtlCol="0" anchor="ctr">
            <a:noAutofit/>
          </a:bodyPr>
          <a:lstStyle>
            <a:lvl1pPr marL="0" indent="0">
              <a:buFontTx/>
              <a:buNone/>
              <a:defRPr sz="2000" b="1">
                <a:solidFill>
                  <a:srgbClr val="FFFFFF"/>
                </a:solidFill>
              </a:defRPr>
            </a:lvl1pPr>
          </a:lstStyle>
          <a:p>
            <a:pPr lvl="0" eaLnBrk="1" latinLnBrk="0" hangingPunct="1"/>
            <a:r>
              <a:rPr kumimoji="0" lang="ru-RU" smtClean="0"/>
              <a:t>Образец текста</a:t>
            </a:r>
          </a:p>
        </p:txBody>
      </p:sp>
      <p:sp>
        <p:nvSpPr>
          <p:cNvPr id="14" name="Текст 13"/>
          <p:cNvSpPr>
            <a:spLocks noGrp="1"/>
          </p:cNvSpPr>
          <p:nvPr>
            <p:ph type="body" sz="quarter" idx="3"/>
          </p:nvPr>
        </p:nvSpPr>
        <p:spPr>
          <a:xfrm>
            <a:off x="4343400" y="1569720"/>
            <a:ext cx="3657600" cy="658368"/>
          </a:xfrm>
          <a:prstGeom prst="roundRect">
            <a:avLst>
              <a:gd name="adj" fmla="val 16667"/>
            </a:avLst>
          </a:prstGeom>
          <a:solidFill>
            <a:schemeClr val="accent1"/>
          </a:solidFill>
        </p:spPr>
        <p:txBody>
          <a:bodyPr rtlCol="0" anchor="ctr">
            <a:noAutofit/>
          </a:bodyPr>
          <a:lstStyle>
            <a:lvl1pPr marL="0" indent="0">
              <a:buFontTx/>
              <a:buNone/>
              <a:defRPr sz="2000" b="1">
                <a:solidFill>
                  <a:srgbClr val="FFFFFF"/>
                </a:solidFill>
              </a:defRPr>
            </a:lvl1pPr>
          </a:lstStyle>
          <a:p>
            <a:pPr lvl="0" eaLnBrk="1" latinLnBrk="0" hangingPunct="1"/>
            <a:r>
              <a:rPr kumimoji="0" lang="ru-RU" smtClean="0"/>
              <a:t>Образец текста</a:t>
            </a: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Только заголовок">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kumimoji="0" lang="ru-RU" smtClean="0"/>
              <a:t>Образец заголовка</a:t>
            </a:r>
            <a:endParaRPr kumimoji="0" lang="en-US"/>
          </a:p>
        </p:txBody>
      </p:sp>
      <p:sp>
        <p:nvSpPr>
          <p:cNvPr id="6" name="Дата 5"/>
          <p:cNvSpPr>
            <a:spLocks noGrp="1"/>
          </p:cNvSpPr>
          <p:nvPr>
            <p:ph type="dt" sz="half" idx="10"/>
          </p:nvPr>
        </p:nvSpPr>
        <p:spPr/>
        <p:txBody>
          <a:bodyPr rtlCol="0"/>
          <a:lstStyle/>
          <a:p>
            <a:fld id="{43F48CB1-B06E-4046-A4FA-9ABE5419F767}" type="datetimeFigureOut">
              <a:rPr lang="ru-RU" smtClean="0"/>
              <a:t>22.01.2015</a:t>
            </a:fld>
            <a:endParaRPr lang="ru-RU"/>
          </a:p>
        </p:txBody>
      </p:sp>
      <p:sp>
        <p:nvSpPr>
          <p:cNvPr id="7" name="Номер слайда 6"/>
          <p:cNvSpPr>
            <a:spLocks noGrp="1"/>
          </p:cNvSpPr>
          <p:nvPr>
            <p:ph type="sldNum" sz="quarter" idx="11"/>
          </p:nvPr>
        </p:nvSpPr>
        <p:spPr/>
        <p:txBody>
          <a:bodyPr rtlCol="0"/>
          <a:lstStyle/>
          <a:p>
            <a:fld id="{BA461818-BA2E-4491-A268-4BA7F9EBBDD8}" type="slidenum">
              <a:rPr lang="ru-RU" smtClean="0"/>
              <a:t>‹#›</a:t>
            </a:fld>
            <a:endParaRPr lang="ru-RU"/>
          </a:p>
        </p:txBody>
      </p:sp>
      <p:sp>
        <p:nvSpPr>
          <p:cNvPr id="8" name="Нижний колонтитул 7"/>
          <p:cNvSpPr>
            <a:spLocks noGrp="1"/>
          </p:cNvSpPr>
          <p:nvPr>
            <p:ph type="ftr" sz="quarter" idx="12"/>
          </p:nvPr>
        </p:nvSpPr>
        <p:spPr/>
        <p:txBody>
          <a:bodyPr rtlCol="0"/>
          <a:lstStyle/>
          <a:p>
            <a:endParaRPr lang="ru-RU"/>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Пустой слайд">
    <p:spTree>
      <p:nvGrpSpPr>
        <p:cNvPr id="1" name=""/>
        <p:cNvGrpSpPr/>
        <p:nvPr/>
      </p:nvGrpSpPr>
      <p:grpSpPr>
        <a:xfrm>
          <a:off x="0" y="0"/>
          <a:ext cx="0" cy="0"/>
          <a:chOff x="0" y="0"/>
          <a:chExt cx="0" cy="0"/>
        </a:xfrm>
      </p:grpSpPr>
      <p:sp>
        <p:nvSpPr>
          <p:cNvPr id="2" name="Дата 1"/>
          <p:cNvSpPr>
            <a:spLocks noGrp="1"/>
          </p:cNvSpPr>
          <p:nvPr>
            <p:ph type="dt" sz="half" idx="10"/>
          </p:nvPr>
        </p:nvSpPr>
        <p:spPr/>
        <p:txBody>
          <a:bodyPr/>
          <a:lstStyle/>
          <a:p>
            <a:fld id="{43F48CB1-B06E-4046-A4FA-9ABE5419F767}" type="datetimeFigureOut">
              <a:rPr lang="ru-RU" smtClean="0"/>
              <a:t>22.01.2015</a:t>
            </a:fld>
            <a:endParaRPr lang="ru-RU"/>
          </a:p>
        </p:txBody>
      </p:sp>
      <p:sp>
        <p:nvSpPr>
          <p:cNvPr id="3" name="Нижний колонтитул 2"/>
          <p:cNvSpPr>
            <a:spLocks noGrp="1"/>
          </p:cNvSpPr>
          <p:nvPr>
            <p:ph type="ftr" sz="quarter" idx="11"/>
          </p:nvPr>
        </p:nvSpPr>
        <p:spPr/>
        <p:txBody>
          <a:bodyPr/>
          <a:lstStyle/>
          <a:p>
            <a:endParaRPr lang="ru-RU"/>
          </a:p>
        </p:txBody>
      </p:sp>
      <p:sp>
        <p:nvSpPr>
          <p:cNvPr id="4" name="Номер слайда 3"/>
          <p:cNvSpPr>
            <a:spLocks noGrp="1"/>
          </p:cNvSpPr>
          <p:nvPr>
            <p:ph type="sldNum" sz="quarter" idx="12"/>
          </p:nvPr>
        </p:nvSpPr>
        <p:spPr/>
        <p:txBody>
          <a:bodyPr/>
          <a:lstStyle/>
          <a:p>
            <a:fld id="{BA461818-BA2E-4491-A268-4BA7F9EBBDD8}" type="slidenum">
              <a:rPr lang="ru-RU" smtClean="0"/>
              <a:t>‹#›</a:t>
            </a:fld>
            <a:endParaRPr lang="ru-RU"/>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Объект с подписью">
    <p:bg>
      <p:bgRef idx="1001">
        <a:schemeClr val="bg1"/>
      </p:bgRef>
    </p:bg>
    <p:spTree>
      <p:nvGrpSpPr>
        <p:cNvPr id="1" name=""/>
        <p:cNvGrpSpPr/>
        <p:nvPr/>
      </p:nvGrpSpPr>
      <p:grpSpPr>
        <a:xfrm>
          <a:off x="0" y="0"/>
          <a:ext cx="0" cy="0"/>
          <a:chOff x="0" y="0"/>
          <a:chExt cx="0" cy="0"/>
        </a:xfrm>
      </p:grpSpPr>
      <p:sp>
        <p:nvSpPr>
          <p:cNvPr id="10" name="Прямая соединительная линия 9"/>
          <p:cNvSpPr>
            <a:spLocks noChangeShapeType="1"/>
          </p:cNvSpPr>
          <p:nvPr/>
        </p:nvSpPr>
        <p:spPr bwMode="auto">
          <a:xfrm>
            <a:off x="8763000" y="0"/>
            <a:ext cx="0" cy="6858000"/>
          </a:xfrm>
          <a:prstGeom prst="line">
            <a:avLst/>
          </a:prstGeom>
          <a:noFill/>
          <a:ln w="38100" cap="flat" cmpd="sng" algn="ctr">
            <a:solidFill>
              <a:schemeClr val="accent1">
                <a:tint val="60000"/>
                <a:alpha val="93000"/>
              </a:schemeClr>
            </a:solidFill>
            <a:prstDash val="solid"/>
            <a:round/>
            <a:headEnd type="none" w="med" len="med"/>
            <a:tailEnd type="none" w="med" len="med"/>
          </a:ln>
          <a:effectLst/>
        </p:spPr>
        <p:txBody>
          <a:bodyPr vert="horz" wrap="square" lIns="91440" tIns="45720" rIns="91440" bIns="45720" anchor="t" compatLnSpc="1"/>
          <a:lstStyle/>
          <a:p>
            <a:endParaRPr kumimoji="0" lang="en-US" dirty="0"/>
          </a:p>
        </p:txBody>
      </p:sp>
      <p:sp>
        <p:nvSpPr>
          <p:cNvPr id="2" name="Заголовок 1"/>
          <p:cNvSpPr>
            <a:spLocks noGrp="1"/>
          </p:cNvSpPr>
          <p:nvPr>
            <p:ph type="title"/>
          </p:nvPr>
        </p:nvSpPr>
        <p:spPr>
          <a:xfrm rot="5400000">
            <a:off x="3371850" y="3200400"/>
            <a:ext cx="6309360" cy="457200"/>
          </a:xfrm>
        </p:spPr>
        <p:txBody>
          <a:bodyPr anchor="b"/>
          <a:lstStyle>
            <a:lvl1pPr algn="l">
              <a:buNone/>
              <a:defRPr sz="2000" b="1" cap="small" baseline="0"/>
            </a:lvl1pPr>
          </a:lstStyle>
          <a:p>
            <a:r>
              <a:rPr kumimoji="0" lang="ru-RU" smtClean="0"/>
              <a:t>Образец заголовка</a:t>
            </a:r>
            <a:endParaRPr kumimoji="0" lang="en-US"/>
          </a:p>
        </p:txBody>
      </p:sp>
      <p:sp>
        <p:nvSpPr>
          <p:cNvPr id="3" name="Текст 2"/>
          <p:cNvSpPr>
            <a:spLocks noGrp="1"/>
          </p:cNvSpPr>
          <p:nvPr>
            <p:ph type="body" idx="2"/>
          </p:nvPr>
        </p:nvSpPr>
        <p:spPr>
          <a:xfrm>
            <a:off x="6812280" y="274320"/>
            <a:ext cx="1527048" cy="4983480"/>
          </a:xfrm>
        </p:spPr>
        <p:txBody>
          <a:bodyPr/>
          <a:lstStyle>
            <a:lvl1pPr marL="0" indent="0">
              <a:spcBef>
                <a:spcPts val="400"/>
              </a:spcBef>
              <a:spcAft>
                <a:spcPts val="1000"/>
              </a:spcAft>
              <a:buNone/>
              <a:defRPr sz="1200"/>
            </a:lvl1pPr>
            <a:lvl2pPr>
              <a:buNone/>
              <a:defRPr sz="1200"/>
            </a:lvl2pPr>
            <a:lvl3pPr>
              <a:buNone/>
              <a:defRPr sz="1000"/>
            </a:lvl3pPr>
            <a:lvl4pPr>
              <a:buNone/>
              <a:defRPr sz="900"/>
            </a:lvl4pPr>
            <a:lvl5pPr>
              <a:buNone/>
              <a:defRPr sz="900"/>
            </a:lvl5pPr>
          </a:lstStyle>
          <a:p>
            <a:pPr lvl="0" eaLnBrk="1" latinLnBrk="0" hangingPunct="1"/>
            <a:r>
              <a:rPr kumimoji="0" lang="ru-RU" smtClean="0"/>
              <a:t>Образец текста</a:t>
            </a:r>
          </a:p>
        </p:txBody>
      </p:sp>
      <p:sp>
        <p:nvSpPr>
          <p:cNvPr id="8" name="Прямая соединительная линия 7"/>
          <p:cNvSpPr>
            <a:spLocks noChangeShapeType="1"/>
          </p:cNvSpPr>
          <p:nvPr/>
        </p:nvSpPr>
        <p:spPr bwMode="auto">
          <a:xfrm>
            <a:off x="6248400" y="0"/>
            <a:ext cx="0" cy="6858000"/>
          </a:xfrm>
          <a:prstGeom prst="line">
            <a:avLst/>
          </a:prstGeom>
          <a:noFill/>
          <a:ln w="38100" cap="flat" cmpd="sng"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dirty="0"/>
          </a:p>
        </p:txBody>
      </p:sp>
      <p:sp>
        <p:nvSpPr>
          <p:cNvPr id="9" name="Прямая соединительная линия 8"/>
          <p:cNvSpPr>
            <a:spLocks noChangeShapeType="1"/>
          </p:cNvSpPr>
          <p:nvPr/>
        </p:nvSpPr>
        <p:spPr bwMode="auto">
          <a:xfrm>
            <a:off x="6192296" y="0"/>
            <a:ext cx="0" cy="6858000"/>
          </a:xfrm>
          <a:prstGeom prst="line">
            <a:avLst/>
          </a:prstGeom>
          <a:noFill/>
          <a:ln w="12700" cap="flat" cmpd="sng" algn="ctr">
            <a:solidFill>
              <a:schemeClr val="accent1"/>
            </a:solidFill>
            <a:prstDash val="solid"/>
            <a:round/>
            <a:headEnd type="none" w="med" len="med"/>
            <a:tailEnd type="none" w="med" len="med"/>
          </a:ln>
          <a:effectLst/>
        </p:spPr>
        <p:txBody>
          <a:bodyPr vert="horz" wrap="square" lIns="91440" tIns="45720" rIns="91440" bIns="45720" anchor="t" compatLnSpc="1"/>
          <a:lstStyle/>
          <a:p>
            <a:endParaRPr kumimoji="0" lang="en-US" dirty="0"/>
          </a:p>
        </p:txBody>
      </p:sp>
      <p:sp>
        <p:nvSpPr>
          <p:cNvPr id="11" name="Прямая соединительная линия 10"/>
          <p:cNvSpPr>
            <a:spLocks noChangeShapeType="1"/>
          </p:cNvSpPr>
          <p:nvPr/>
        </p:nvSpPr>
        <p:spPr bwMode="auto">
          <a:xfrm>
            <a:off x="8991600" y="0"/>
            <a:ext cx="0" cy="6858000"/>
          </a:xfrm>
          <a:prstGeom prst="line">
            <a:avLst/>
          </a:prstGeom>
          <a:noFill/>
          <a:ln w="19050" cap="flat" cmpd="sng" algn="ctr">
            <a:solidFill>
              <a:schemeClr val="accent1"/>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2" name="Прямоугольник 11"/>
          <p:cNvSpPr/>
          <p:nvPr/>
        </p:nvSpPr>
        <p:spPr bwMode="auto">
          <a:xfrm>
            <a:off x="8839200" y="0"/>
            <a:ext cx="304800" cy="6858000"/>
          </a:xfrm>
          <a:prstGeom prst="rect">
            <a:avLst/>
          </a:prstGeom>
          <a:solidFill>
            <a:schemeClr val="accent1">
              <a:tint val="60000"/>
              <a:alpha val="87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3" name="Прямая соединительная линия 12"/>
          <p:cNvSpPr>
            <a:spLocks noChangeShapeType="1"/>
          </p:cNvSpPr>
          <p:nvPr/>
        </p:nvSpPr>
        <p:spPr bwMode="auto">
          <a:xfrm>
            <a:off x="8915400" y="0"/>
            <a:ext cx="0" cy="6858000"/>
          </a:xfrm>
          <a:prstGeom prst="line">
            <a:avLst/>
          </a:prstGeom>
          <a:noFill/>
          <a:ln w="9525" cap="flat" cmpd="sng" algn="ctr">
            <a:solidFill>
              <a:schemeClr val="accent1"/>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4" name="Овал 13"/>
          <p:cNvSpPr/>
          <p:nvPr/>
        </p:nvSpPr>
        <p:spPr>
          <a:xfrm>
            <a:off x="8156448" y="5715000"/>
            <a:ext cx="548640" cy="548640"/>
          </a:xfrm>
          <a:prstGeom prst="ellipse">
            <a:avLst/>
          </a:prstGeom>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18" name="Объект 17"/>
          <p:cNvSpPr>
            <a:spLocks noGrp="1"/>
          </p:cNvSpPr>
          <p:nvPr>
            <p:ph sz="quarter" idx="1"/>
          </p:nvPr>
        </p:nvSpPr>
        <p:spPr>
          <a:xfrm>
            <a:off x="304800" y="274320"/>
            <a:ext cx="5638800" cy="6327648"/>
          </a:xfrm>
        </p:spPr>
        <p:txBody>
          <a:bodyPr/>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21" name="Дата 20"/>
          <p:cNvSpPr>
            <a:spLocks noGrp="1"/>
          </p:cNvSpPr>
          <p:nvPr>
            <p:ph type="dt" sz="half" idx="14"/>
          </p:nvPr>
        </p:nvSpPr>
        <p:spPr/>
        <p:txBody>
          <a:bodyPr rtlCol="0"/>
          <a:lstStyle/>
          <a:p>
            <a:fld id="{43F48CB1-B06E-4046-A4FA-9ABE5419F767}" type="datetimeFigureOut">
              <a:rPr lang="ru-RU" smtClean="0"/>
              <a:t>22.01.2015</a:t>
            </a:fld>
            <a:endParaRPr lang="ru-RU"/>
          </a:p>
        </p:txBody>
      </p:sp>
      <p:sp>
        <p:nvSpPr>
          <p:cNvPr id="22" name="Номер слайда 21"/>
          <p:cNvSpPr>
            <a:spLocks noGrp="1"/>
          </p:cNvSpPr>
          <p:nvPr>
            <p:ph type="sldNum" sz="quarter" idx="15"/>
          </p:nvPr>
        </p:nvSpPr>
        <p:spPr/>
        <p:txBody>
          <a:bodyPr rtlCol="0"/>
          <a:lstStyle/>
          <a:p>
            <a:fld id="{BA461818-BA2E-4491-A268-4BA7F9EBBDD8}" type="slidenum">
              <a:rPr lang="ru-RU" smtClean="0"/>
              <a:t>‹#›</a:t>
            </a:fld>
            <a:endParaRPr lang="ru-RU"/>
          </a:p>
        </p:txBody>
      </p:sp>
      <p:sp>
        <p:nvSpPr>
          <p:cNvPr id="23" name="Нижний колонтитул 22"/>
          <p:cNvSpPr>
            <a:spLocks noGrp="1"/>
          </p:cNvSpPr>
          <p:nvPr>
            <p:ph type="ftr" sz="quarter" idx="16"/>
          </p:nvPr>
        </p:nvSpPr>
        <p:spPr/>
        <p:txBody>
          <a:bodyPr rtlCol="0"/>
          <a:lstStyle/>
          <a:p>
            <a:endParaRPr lang="ru-RU"/>
          </a:p>
        </p:txBody>
      </p:sp>
    </p:spTree>
  </p:cSld>
  <p:clrMapOvr>
    <a:overrideClrMapping bg1="lt1" tx1="dk1" bg2="lt2" tx2="dk2" accent1="accent1" accent2="accent2" accent3="accent3" accent4="accent4" accent5="accent5" accent6="accent6" hlink="hlink" folHlink="folHlink"/>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Рисунок с подписью">
    <p:spTree>
      <p:nvGrpSpPr>
        <p:cNvPr id="1" name=""/>
        <p:cNvGrpSpPr/>
        <p:nvPr/>
      </p:nvGrpSpPr>
      <p:grpSpPr>
        <a:xfrm>
          <a:off x="0" y="0"/>
          <a:ext cx="0" cy="0"/>
          <a:chOff x="0" y="0"/>
          <a:chExt cx="0" cy="0"/>
        </a:xfrm>
      </p:grpSpPr>
      <p:sp>
        <p:nvSpPr>
          <p:cNvPr id="9" name="Прямая соединительная линия 8"/>
          <p:cNvSpPr>
            <a:spLocks noChangeShapeType="1"/>
          </p:cNvSpPr>
          <p:nvPr/>
        </p:nvSpPr>
        <p:spPr bwMode="auto">
          <a:xfrm>
            <a:off x="8763000" y="0"/>
            <a:ext cx="0" cy="6858000"/>
          </a:xfrm>
          <a:prstGeom prst="line">
            <a:avLst/>
          </a:prstGeom>
          <a:noFill/>
          <a:ln w="38100" cap="flat" cmpd="sng"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3" name="Овал 12"/>
          <p:cNvSpPr/>
          <p:nvPr/>
        </p:nvSpPr>
        <p:spPr>
          <a:xfrm>
            <a:off x="8156448" y="5715000"/>
            <a:ext cx="548640" cy="548640"/>
          </a:xfrm>
          <a:prstGeom prst="ellipse">
            <a:avLst/>
          </a:prstGeom>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 name="Заголовок 1"/>
          <p:cNvSpPr>
            <a:spLocks noGrp="1"/>
          </p:cNvSpPr>
          <p:nvPr>
            <p:ph type="title"/>
          </p:nvPr>
        </p:nvSpPr>
        <p:spPr>
          <a:xfrm rot="5400000">
            <a:off x="3350133" y="3200400"/>
            <a:ext cx="6309360" cy="457200"/>
          </a:xfrm>
        </p:spPr>
        <p:txBody>
          <a:bodyPr anchor="b"/>
          <a:lstStyle>
            <a:lvl1pPr algn="l">
              <a:buNone/>
              <a:defRPr sz="2000" b="1"/>
            </a:lvl1pPr>
          </a:lstStyle>
          <a:p>
            <a:r>
              <a:rPr kumimoji="0" lang="ru-RU" smtClean="0"/>
              <a:t>Образец заголовка</a:t>
            </a:r>
            <a:endParaRPr kumimoji="0" lang="en-US"/>
          </a:p>
        </p:txBody>
      </p:sp>
      <p:sp>
        <p:nvSpPr>
          <p:cNvPr id="3" name="Рисунок 2"/>
          <p:cNvSpPr>
            <a:spLocks noGrp="1"/>
          </p:cNvSpPr>
          <p:nvPr>
            <p:ph type="pic" idx="1"/>
          </p:nvPr>
        </p:nvSpPr>
        <p:spPr>
          <a:xfrm>
            <a:off x="0" y="0"/>
            <a:ext cx="6172200" cy="6858000"/>
          </a:xfrm>
          <a:solidFill>
            <a:schemeClr val="bg2"/>
          </a:solidFill>
          <a:ln w="1270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lstStyle>
            <a:lvl1pPr marL="0" indent="0">
              <a:buNone/>
              <a:defRPr sz="3200"/>
            </a:lvl1pPr>
          </a:lstStyle>
          <a:p>
            <a:pPr algn="ctr" eaLnBrk="1" latinLnBrk="0" hangingPunct="1">
              <a:buFontTx/>
              <a:buNone/>
            </a:pPr>
            <a:r>
              <a:rPr kumimoji="0" lang="ru-RU" smtClean="0"/>
              <a:t>Вставка рисунка</a:t>
            </a:r>
            <a:endParaRPr kumimoji="0" lang="en-US" dirty="0"/>
          </a:p>
        </p:txBody>
      </p:sp>
      <p:sp>
        <p:nvSpPr>
          <p:cNvPr id="4" name="Текст 3"/>
          <p:cNvSpPr>
            <a:spLocks noGrp="1"/>
          </p:cNvSpPr>
          <p:nvPr>
            <p:ph type="body" sz="half" idx="2"/>
          </p:nvPr>
        </p:nvSpPr>
        <p:spPr>
          <a:xfrm>
            <a:off x="6765798" y="264795"/>
            <a:ext cx="1524000" cy="4956048"/>
          </a:xfrm>
        </p:spPr>
        <p:txBody>
          <a:bodyPr rot="0" spcFirstLastPara="0" vertOverflow="overflow" horzOverflow="overflow" vert="horz" wrap="square" lIns="91440" tIns="45720" rIns="91440" bIns="45720" numCol="1" spcCol="274320" rtlCol="0" fromWordArt="0" anchor="t" anchorCtr="0" forceAA="0" compatLnSpc="1">
            <a:normAutofit/>
          </a:bodyPr>
          <a:lstStyle>
            <a:lvl1pPr marL="0" indent="0">
              <a:spcBef>
                <a:spcPts val="100"/>
              </a:spcBef>
              <a:spcAft>
                <a:spcPts val="400"/>
              </a:spcAft>
              <a:buFontTx/>
              <a:buNone/>
              <a:defRPr sz="1200"/>
            </a:lvl1pPr>
            <a:lvl2pPr>
              <a:defRPr sz="1200"/>
            </a:lvl2pPr>
            <a:lvl3pPr>
              <a:defRPr sz="1000"/>
            </a:lvl3pPr>
            <a:lvl4pPr>
              <a:defRPr sz="900"/>
            </a:lvl4pPr>
            <a:lvl5pPr>
              <a:defRPr sz="900"/>
            </a:lvl5pPr>
          </a:lstStyle>
          <a:p>
            <a:pPr lvl="0" eaLnBrk="1" latinLnBrk="0" hangingPunct="1"/>
            <a:r>
              <a:rPr kumimoji="0" lang="ru-RU" smtClean="0"/>
              <a:t>Образец текста</a:t>
            </a:r>
          </a:p>
        </p:txBody>
      </p:sp>
      <p:sp>
        <p:nvSpPr>
          <p:cNvPr id="10" name="Прямая соединительная линия 9"/>
          <p:cNvSpPr>
            <a:spLocks noChangeShapeType="1"/>
          </p:cNvSpPr>
          <p:nvPr/>
        </p:nvSpPr>
        <p:spPr bwMode="auto">
          <a:xfrm>
            <a:off x="8991600" y="0"/>
            <a:ext cx="0" cy="6858000"/>
          </a:xfrm>
          <a:prstGeom prst="line">
            <a:avLst/>
          </a:prstGeom>
          <a:noFill/>
          <a:ln w="9525" cap="flat" cmpd="sng" algn="ctr">
            <a:solidFill>
              <a:schemeClr val="tx1"/>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1" name="Прямоугольник 10"/>
          <p:cNvSpPr/>
          <p:nvPr/>
        </p:nvSpPr>
        <p:spPr bwMode="auto">
          <a:xfrm>
            <a:off x="8839200" y="0"/>
            <a:ext cx="304800" cy="6858000"/>
          </a:xfrm>
          <a:prstGeom prst="rect">
            <a:avLst/>
          </a:prstGeom>
          <a:solidFill>
            <a:schemeClr val="accent1">
              <a:tint val="60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Прямая соединительная линия 11"/>
          <p:cNvSpPr>
            <a:spLocks noChangeShapeType="1"/>
          </p:cNvSpPr>
          <p:nvPr/>
        </p:nvSpPr>
        <p:spPr bwMode="auto">
          <a:xfrm>
            <a:off x="8915400" y="0"/>
            <a:ext cx="0" cy="6858000"/>
          </a:xfrm>
          <a:prstGeom prst="line">
            <a:avLst/>
          </a:prstGeom>
          <a:noFill/>
          <a:ln w="9525" cap="flat" cmpd="sng" algn="ctr">
            <a:solidFill>
              <a:schemeClr val="accent1"/>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9" name="Прямая соединительная линия 18"/>
          <p:cNvSpPr>
            <a:spLocks noChangeShapeType="1"/>
          </p:cNvSpPr>
          <p:nvPr/>
        </p:nvSpPr>
        <p:spPr bwMode="auto">
          <a:xfrm>
            <a:off x="6248400" y="0"/>
            <a:ext cx="0" cy="6858000"/>
          </a:xfrm>
          <a:prstGeom prst="line">
            <a:avLst/>
          </a:prstGeom>
          <a:noFill/>
          <a:ln w="38100" cap="flat" cmpd="sng"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dirty="0"/>
          </a:p>
        </p:txBody>
      </p:sp>
      <p:sp>
        <p:nvSpPr>
          <p:cNvPr id="20" name="Прямая соединительная линия 19"/>
          <p:cNvSpPr>
            <a:spLocks noChangeShapeType="1"/>
          </p:cNvSpPr>
          <p:nvPr/>
        </p:nvSpPr>
        <p:spPr bwMode="auto">
          <a:xfrm>
            <a:off x="6192296" y="0"/>
            <a:ext cx="0" cy="6858000"/>
          </a:xfrm>
          <a:prstGeom prst="line">
            <a:avLst/>
          </a:prstGeom>
          <a:noFill/>
          <a:ln w="12700" cap="flat" cmpd="sng" algn="ctr">
            <a:solidFill>
              <a:schemeClr val="accent1"/>
            </a:solidFill>
            <a:prstDash val="solid"/>
            <a:round/>
            <a:headEnd type="none" w="med" len="med"/>
            <a:tailEnd type="none" w="med" len="med"/>
          </a:ln>
          <a:effectLst/>
        </p:spPr>
        <p:txBody>
          <a:bodyPr vert="horz" wrap="square" lIns="91440" tIns="45720" rIns="91440" bIns="45720" anchor="t" compatLnSpc="1"/>
          <a:lstStyle/>
          <a:p>
            <a:endParaRPr kumimoji="0" lang="en-US" dirty="0"/>
          </a:p>
        </p:txBody>
      </p:sp>
      <p:sp>
        <p:nvSpPr>
          <p:cNvPr id="17" name="Дата 16"/>
          <p:cNvSpPr>
            <a:spLocks noGrp="1"/>
          </p:cNvSpPr>
          <p:nvPr>
            <p:ph type="dt" sz="half" idx="10"/>
          </p:nvPr>
        </p:nvSpPr>
        <p:spPr/>
        <p:txBody>
          <a:bodyPr rtlCol="0"/>
          <a:lstStyle/>
          <a:p>
            <a:fld id="{43F48CB1-B06E-4046-A4FA-9ABE5419F767}" type="datetimeFigureOut">
              <a:rPr lang="ru-RU" smtClean="0"/>
              <a:t>22.01.2015</a:t>
            </a:fld>
            <a:endParaRPr lang="ru-RU"/>
          </a:p>
        </p:txBody>
      </p:sp>
      <p:sp>
        <p:nvSpPr>
          <p:cNvPr id="18" name="Номер слайда 17"/>
          <p:cNvSpPr>
            <a:spLocks noGrp="1"/>
          </p:cNvSpPr>
          <p:nvPr>
            <p:ph type="sldNum" sz="quarter" idx="11"/>
          </p:nvPr>
        </p:nvSpPr>
        <p:spPr/>
        <p:txBody>
          <a:bodyPr rtlCol="0"/>
          <a:lstStyle/>
          <a:p>
            <a:fld id="{BA461818-BA2E-4491-A268-4BA7F9EBBDD8}" type="slidenum">
              <a:rPr lang="ru-RU" smtClean="0"/>
              <a:t>‹#›</a:t>
            </a:fld>
            <a:endParaRPr lang="ru-RU"/>
          </a:p>
        </p:txBody>
      </p:sp>
      <p:sp>
        <p:nvSpPr>
          <p:cNvPr id="21" name="Нижний колонтитул 20"/>
          <p:cNvSpPr>
            <a:spLocks noGrp="1"/>
          </p:cNvSpPr>
          <p:nvPr>
            <p:ph type="ftr" sz="quarter" idx="12"/>
          </p:nvPr>
        </p:nvSpPr>
        <p:spPr/>
        <p:txBody>
          <a:bodyPr rtlCol="0"/>
          <a:lstStyle/>
          <a:p>
            <a:endParaRPr lang="ru-RU"/>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Заголовок и вертикальный текст">
    <p:spTree>
      <p:nvGrpSpPr>
        <p:cNvPr id="1" name=""/>
        <p:cNvGrpSpPr/>
        <p:nvPr/>
      </p:nvGrpSpPr>
      <p:grpSpPr>
        <a:xfrm>
          <a:off x="0" y="0"/>
          <a:ext cx="0" cy="0"/>
          <a:chOff x="0" y="0"/>
          <a:chExt cx="0" cy="0"/>
        </a:xfrm>
      </p:grpSpPr>
      <p:sp>
        <p:nvSpPr>
          <p:cNvPr id="2" name="Заголовок 1"/>
          <p:cNvSpPr>
            <a:spLocks noGrp="1"/>
          </p:cNvSpPr>
          <p:nvPr>
            <p:ph type="title"/>
          </p:nvPr>
        </p:nvSpPr>
        <p:spPr/>
        <p:txBody>
          <a:bodyPr/>
          <a:lstStyle/>
          <a:p>
            <a:r>
              <a:rPr kumimoji="0" lang="ru-RU" smtClean="0"/>
              <a:t>Образец заголовка</a:t>
            </a:r>
            <a:endParaRPr kumimoji="0" lang="en-US"/>
          </a:p>
        </p:txBody>
      </p:sp>
      <p:sp>
        <p:nvSpPr>
          <p:cNvPr id="3" name="Вертикальный текст 2"/>
          <p:cNvSpPr>
            <a:spLocks noGrp="1"/>
          </p:cNvSpPr>
          <p:nvPr>
            <p:ph type="body" orient="vert" idx="1"/>
          </p:nvPr>
        </p:nvSpPr>
        <p:spPr/>
        <p:txBody>
          <a:bodyPr vert="eaVert"/>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4" name="Дата 3"/>
          <p:cNvSpPr>
            <a:spLocks noGrp="1"/>
          </p:cNvSpPr>
          <p:nvPr>
            <p:ph type="dt" sz="half" idx="10"/>
          </p:nvPr>
        </p:nvSpPr>
        <p:spPr/>
        <p:txBody>
          <a:bodyPr/>
          <a:lstStyle/>
          <a:p>
            <a:fld id="{43F48CB1-B06E-4046-A4FA-9ABE5419F767}" type="datetimeFigureOut">
              <a:rPr lang="ru-RU" smtClean="0"/>
              <a:t>22.01.2015</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BA461818-BA2E-4491-A268-4BA7F9EBBDD8}" type="slidenum">
              <a:rPr lang="ru-RU" smtClean="0"/>
              <a:t>‹#›</a:t>
            </a:fld>
            <a:endParaRPr lang="ru-RU"/>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Вертикальный заголовок и текст">
    <p:spTree>
      <p:nvGrpSpPr>
        <p:cNvPr id="1" name=""/>
        <p:cNvGrpSpPr/>
        <p:nvPr/>
      </p:nvGrpSpPr>
      <p:grpSpPr>
        <a:xfrm>
          <a:off x="0" y="0"/>
          <a:ext cx="0" cy="0"/>
          <a:chOff x="0" y="0"/>
          <a:chExt cx="0" cy="0"/>
        </a:xfrm>
      </p:grpSpPr>
      <p:sp>
        <p:nvSpPr>
          <p:cNvPr id="2" name="Вертикальный заголовок 1"/>
          <p:cNvSpPr>
            <a:spLocks noGrp="1"/>
          </p:cNvSpPr>
          <p:nvPr>
            <p:ph type="title" orient="vert"/>
          </p:nvPr>
        </p:nvSpPr>
        <p:spPr>
          <a:xfrm>
            <a:off x="6629400" y="274639"/>
            <a:ext cx="1676400" cy="5851525"/>
          </a:xfrm>
        </p:spPr>
        <p:txBody>
          <a:bodyPr vert="eaVert"/>
          <a:lstStyle/>
          <a:p>
            <a:r>
              <a:rPr kumimoji="0" lang="ru-RU" smtClean="0"/>
              <a:t>Образец заголовка</a:t>
            </a:r>
            <a:endParaRPr kumimoji="0" lang="en-US"/>
          </a:p>
        </p:txBody>
      </p:sp>
      <p:sp>
        <p:nvSpPr>
          <p:cNvPr id="3" name="Вертикальный текст 2"/>
          <p:cNvSpPr>
            <a:spLocks noGrp="1"/>
          </p:cNvSpPr>
          <p:nvPr>
            <p:ph type="body" orient="vert" idx="1"/>
          </p:nvPr>
        </p:nvSpPr>
        <p:spPr>
          <a:xfrm>
            <a:off x="457200" y="274638"/>
            <a:ext cx="6019800" cy="5851525"/>
          </a:xfrm>
        </p:spPr>
        <p:txBody>
          <a:bodyPr vert="eaVert"/>
          <a:lstStyle/>
          <a:p>
            <a:pPr lvl="0" eaLnBrk="1" latinLnBrk="0" hangingPunct="1"/>
            <a:r>
              <a:rPr lang="ru-RU" smtClean="0"/>
              <a:t>Образец текста</a:t>
            </a:r>
          </a:p>
          <a:p>
            <a:pPr lvl="1" eaLnBrk="1" latinLnBrk="0" hangingPunct="1"/>
            <a:r>
              <a:rPr lang="ru-RU" smtClean="0"/>
              <a:t>Второй уровень</a:t>
            </a:r>
          </a:p>
          <a:p>
            <a:pPr lvl="2" eaLnBrk="1" latinLnBrk="0" hangingPunct="1"/>
            <a:r>
              <a:rPr lang="ru-RU" smtClean="0"/>
              <a:t>Третий уровень</a:t>
            </a:r>
          </a:p>
          <a:p>
            <a:pPr lvl="3" eaLnBrk="1" latinLnBrk="0" hangingPunct="1"/>
            <a:r>
              <a:rPr lang="ru-RU" smtClean="0"/>
              <a:t>Четвертый уровень</a:t>
            </a:r>
          </a:p>
          <a:p>
            <a:pPr lvl="4" eaLnBrk="1" latinLnBrk="0" hangingPunct="1"/>
            <a:r>
              <a:rPr lang="ru-RU" smtClean="0"/>
              <a:t>Пятый уровень</a:t>
            </a:r>
            <a:endParaRPr kumimoji="0" lang="en-US"/>
          </a:p>
        </p:txBody>
      </p:sp>
      <p:sp>
        <p:nvSpPr>
          <p:cNvPr id="4" name="Дата 3"/>
          <p:cNvSpPr>
            <a:spLocks noGrp="1"/>
          </p:cNvSpPr>
          <p:nvPr>
            <p:ph type="dt" sz="half" idx="10"/>
          </p:nvPr>
        </p:nvSpPr>
        <p:spPr/>
        <p:txBody>
          <a:bodyPr/>
          <a:lstStyle/>
          <a:p>
            <a:fld id="{43F48CB1-B06E-4046-A4FA-9ABE5419F767}" type="datetimeFigureOut">
              <a:rPr lang="ru-RU" smtClean="0"/>
              <a:t>22.01.2015</a:t>
            </a:fld>
            <a:endParaRPr lang="ru-RU"/>
          </a:p>
        </p:txBody>
      </p:sp>
      <p:sp>
        <p:nvSpPr>
          <p:cNvPr id="5" name="Нижний колонтитул 4"/>
          <p:cNvSpPr>
            <a:spLocks noGrp="1"/>
          </p:cNvSpPr>
          <p:nvPr>
            <p:ph type="ftr" sz="quarter" idx="11"/>
          </p:nvPr>
        </p:nvSpPr>
        <p:spPr/>
        <p:txBody>
          <a:bodyPr/>
          <a:lstStyle/>
          <a:p>
            <a:endParaRPr lang="ru-RU"/>
          </a:p>
        </p:txBody>
      </p:sp>
      <p:sp>
        <p:nvSpPr>
          <p:cNvPr id="6" name="Номер слайда 5"/>
          <p:cNvSpPr>
            <a:spLocks noGrp="1"/>
          </p:cNvSpPr>
          <p:nvPr>
            <p:ph type="sldNum" sz="quarter" idx="12"/>
          </p:nvPr>
        </p:nvSpPr>
        <p:spPr/>
        <p:txBody>
          <a:bodyPr/>
          <a:lstStyle/>
          <a:p>
            <a:fld id="{BA461818-BA2E-4491-A268-4BA7F9EBBDD8}" type="slidenum">
              <a:rPr lang="ru-RU" smtClean="0"/>
              <a:t>‹#›</a:t>
            </a:fld>
            <a:endParaRPr lang="ru-RU"/>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6" name="Прямая соединительная линия 15"/>
          <p:cNvSpPr>
            <a:spLocks noChangeShapeType="1"/>
          </p:cNvSpPr>
          <p:nvPr/>
        </p:nvSpPr>
        <p:spPr bwMode="auto">
          <a:xfrm>
            <a:off x="8763000" y="0"/>
            <a:ext cx="0" cy="6858000"/>
          </a:xfrm>
          <a:prstGeom prst="line">
            <a:avLst/>
          </a:prstGeom>
          <a:noFill/>
          <a:ln w="38100" cap="flat" cmpd="sng" algn="ctr">
            <a:solidFill>
              <a:schemeClr val="accent1">
                <a:tint val="60000"/>
                <a:alpha val="93000"/>
              </a:schemeClr>
            </a:solidFill>
            <a:prstDash val="solid"/>
            <a:round/>
            <a:headEnd type="none" w="med" len="med"/>
            <a:tailEnd type="none" w="med" len="med"/>
          </a:ln>
          <a:effectLst/>
        </p:spPr>
        <p:txBody>
          <a:bodyPr vert="horz" wrap="square" lIns="91440" tIns="45720" rIns="91440" bIns="45720" anchor="t" compatLnSpc="1"/>
          <a:lstStyle/>
          <a:p>
            <a:endParaRPr kumimoji="0" lang="en-US" dirty="0"/>
          </a:p>
        </p:txBody>
      </p:sp>
      <p:sp>
        <p:nvSpPr>
          <p:cNvPr id="22" name="Заголовок 21"/>
          <p:cNvSpPr>
            <a:spLocks noGrp="1"/>
          </p:cNvSpPr>
          <p:nvPr>
            <p:ph type="title"/>
          </p:nvPr>
        </p:nvSpPr>
        <p:spPr>
          <a:xfrm>
            <a:off x="457200" y="274638"/>
            <a:ext cx="7467600" cy="1143000"/>
          </a:xfrm>
          <a:prstGeom prst="rect">
            <a:avLst/>
          </a:prstGeom>
        </p:spPr>
        <p:txBody>
          <a:bodyPr vert="horz" anchor="b">
            <a:normAutofit/>
          </a:bodyPr>
          <a:lstStyle/>
          <a:p>
            <a:r>
              <a:rPr kumimoji="0" lang="ru-RU" smtClean="0"/>
              <a:t>Образец заголовка</a:t>
            </a:r>
            <a:endParaRPr kumimoji="0" lang="en-US"/>
          </a:p>
        </p:txBody>
      </p:sp>
      <p:sp>
        <p:nvSpPr>
          <p:cNvPr id="13" name="Текст 12"/>
          <p:cNvSpPr>
            <a:spLocks noGrp="1"/>
          </p:cNvSpPr>
          <p:nvPr>
            <p:ph type="body" idx="1"/>
          </p:nvPr>
        </p:nvSpPr>
        <p:spPr>
          <a:xfrm>
            <a:off x="457200" y="1600200"/>
            <a:ext cx="7467600" cy="4873752"/>
          </a:xfrm>
          <a:prstGeom prst="rect">
            <a:avLst/>
          </a:prstGeom>
        </p:spPr>
        <p:txBody>
          <a:bodyPr vert="horz">
            <a:normAutofit/>
          </a:bodyPr>
          <a:lstStyle/>
          <a:p>
            <a:pPr lvl="0" eaLnBrk="1" latinLnBrk="0" hangingPunct="1"/>
            <a:r>
              <a:rPr kumimoji="0" lang="ru-RU" smtClean="0"/>
              <a:t>Образец текста</a:t>
            </a:r>
          </a:p>
          <a:p>
            <a:pPr lvl="1" eaLnBrk="1" latinLnBrk="0" hangingPunct="1"/>
            <a:r>
              <a:rPr kumimoji="0" lang="ru-RU" smtClean="0"/>
              <a:t>Второй уровень</a:t>
            </a:r>
          </a:p>
          <a:p>
            <a:pPr lvl="2" eaLnBrk="1" latinLnBrk="0" hangingPunct="1"/>
            <a:r>
              <a:rPr kumimoji="0" lang="ru-RU" smtClean="0"/>
              <a:t>Третий уровень</a:t>
            </a:r>
          </a:p>
          <a:p>
            <a:pPr lvl="3" eaLnBrk="1" latinLnBrk="0" hangingPunct="1"/>
            <a:r>
              <a:rPr kumimoji="0" lang="ru-RU" smtClean="0"/>
              <a:t>Четвертый уровень</a:t>
            </a:r>
          </a:p>
          <a:p>
            <a:pPr lvl="4" eaLnBrk="1" latinLnBrk="0" hangingPunct="1"/>
            <a:r>
              <a:rPr kumimoji="0" lang="ru-RU" smtClean="0"/>
              <a:t>Пятый уровень</a:t>
            </a:r>
            <a:endParaRPr kumimoji="0" lang="en-US"/>
          </a:p>
        </p:txBody>
      </p:sp>
      <p:sp>
        <p:nvSpPr>
          <p:cNvPr id="14" name="Дата 13"/>
          <p:cNvSpPr>
            <a:spLocks noGrp="1"/>
          </p:cNvSpPr>
          <p:nvPr>
            <p:ph type="dt" sz="half" idx="2"/>
          </p:nvPr>
        </p:nvSpPr>
        <p:spPr>
          <a:xfrm rot="5400000">
            <a:off x="7589520" y="1081851"/>
            <a:ext cx="2011680" cy="384048"/>
          </a:xfrm>
          <a:prstGeom prst="rect">
            <a:avLst/>
          </a:prstGeom>
        </p:spPr>
        <p:txBody>
          <a:bodyPr vert="horz" anchor="ctr" anchorCtr="0"/>
          <a:lstStyle>
            <a:lvl1pPr algn="r" eaLnBrk="1" latinLnBrk="0" hangingPunct="1">
              <a:defRPr kumimoji="0" sz="1200">
                <a:solidFill>
                  <a:schemeClr val="tx2"/>
                </a:solidFill>
              </a:defRPr>
            </a:lvl1pPr>
          </a:lstStyle>
          <a:p>
            <a:fld id="{43F48CB1-B06E-4046-A4FA-9ABE5419F767}" type="datetimeFigureOut">
              <a:rPr lang="ru-RU" smtClean="0"/>
              <a:t>22.01.2015</a:t>
            </a:fld>
            <a:endParaRPr lang="ru-RU"/>
          </a:p>
        </p:txBody>
      </p:sp>
      <p:sp>
        <p:nvSpPr>
          <p:cNvPr id="3" name="Нижний колонтитул 2"/>
          <p:cNvSpPr>
            <a:spLocks noGrp="1"/>
          </p:cNvSpPr>
          <p:nvPr>
            <p:ph type="ftr" sz="quarter" idx="3"/>
          </p:nvPr>
        </p:nvSpPr>
        <p:spPr>
          <a:xfrm rot="5400000">
            <a:off x="6990186" y="3737240"/>
            <a:ext cx="3200400" cy="365760"/>
          </a:xfrm>
          <a:prstGeom prst="rect">
            <a:avLst/>
          </a:prstGeom>
        </p:spPr>
        <p:txBody>
          <a:bodyPr vert="horz" anchor="ctr" anchorCtr="0"/>
          <a:lstStyle>
            <a:lvl1pPr algn="l" eaLnBrk="1" latinLnBrk="0" hangingPunct="1">
              <a:defRPr kumimoji="0" sz="1200">
                <a:solidFill>
                  <a:schemeClr val="tx2"/>
                </a:solidFill>
              </a:defRPr>
            </a:lvl1pPr>
          </a:lstStyle>
          <a:p>
            <a:endParaRPr lang="ru-RU"/>
          </a:p>
        </p:txBody>
      </p:sp>
      <p:sp>
        <p:nvSpPr>
          <p:cNvPr id="7" name="Прямая соединительная линия 6"/>
          <p:cNvSpPr>
            <a:spLocks noChangeShapeType="1"/>
          </p:cNvSpPr>
          <p:nvPr/>
        </p:nvSpPr>
        <p:spPr bwMode="auto">
          <a:xfrm>
            <a:off x="76200" y="0"/>
            <a:ext cx="0" cy="6858000"/>
          </a:xfrm>
          <a:prstGeom prst="line">
            <a:avLst/>
          </a:prstGeom>
          <a:noFill/>
          <a:ln w="57150" cap="flat" cmpd="thickThin" algn="ctr">
            <a:solidFill>
              <a:schemeClr val="accent1">
                <a:tint val="60000"/>
              </a:schemeClr>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9" name="Прямая соединительная линия 8"/>
          <p:cNvSpPr>
            <a:spLocks noChangeShapeType="1"/>
          </p:cNvSpPr>
          <p:nvPr/>
        </p:nvSpPr>
        <p:spPr bwMode="auto">
          <a:xfrm>
            <a:off x="8991600" y="0"/>
            <a:ext cx="0" cy="6858000"/>
          </a:xfrm>
          <a:prstGeom prst="line">
            <a:avLst/>
          </a:prstGeom>
          <a:noFill/>
          <a:ln w="19050" cap="flat" cmpd="sng" algn="ctr">
            <a:solidFill>
              <a:schemeClr val="accent1"/>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0" name="Прямоугольник 9"/>
          <p:cNvSpPr/>
          <p:nvPr/>
        </p:nvSpPr>
        <p:spPr bwMode="auto">
          <a:xfrm>
            <a:off x="8839200" y="0"/>
            <a:ext cx="304800" cy="6858000"/>
          </a:xfrm>
          <a:prstGeom prst="rect">
            <a:avLst/>
          </a:prstGeom>
          <a:solidFill>
            <a:schemeClr val="accent1">
              <a:tint val="60000"/>
              <a:alpha val="87000"/>
            </a:schemeClr>
          </a:solidFill>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Прямая соединительная линия 10"/>
          <p:cNvSpPr>
            <a:spLocks noChangeShapeType="1"/>
          </p:cNvSpPr>
          <p:nvPr/>
        </p:nvSpPr>
        <p:spPr bwMode="auto">
          <a:xfrm>
            <a:off x="8915400" y="0"/>
            <a:ext cx="0" cy="6858000"/>
          </a:xfrm>
          <a:prstGeom prst="line">
            <a:avLst/>
          </a:prstGeom>
          <a:noFill/>
          <a:ln w="9525" cap="flat" cmpd="sng" algn="ctr">
            <a:solidFill>
              <a:schemeClr val="accent1"/>
            </a:solidFill>
            <a:prstDash val="solid"/>
            <a:round/>
            <a:headEnd type="none" w="med" len="med"/>
            <a:tailEnd type="none" w="med" len="med"/>
          </a:ln>
          <a:effectLst/>
        </p:spPr>
        <p:txBody>
          <a:bodyPr vert="horz" wrap="square" lIns="91440" tIns="45720" rIns="91440" bIns="45720" anchor="t" compatLnSpc="1"/>
          <a:lstStyle/>
          <a:p>
            <a:endParaRPr kumimoji="0" lang="en-US"/>
          </a:p>
        </p:txBody>
      </p:sp>
      <p:sp>
        <p:nvSpPr>
          <p:cNvPr id="12" name="Овал 11"/>
          <p:cNvSpPr/>
          <p:nvPr/>
        </p:nvSpPr>
        <p:spPr>
          <a:xfrm>
            <a:off x="8156448" y="5715000"/>
            <a:ext cx="548640" cy="548640"/>
          </a:xfrm>
          <a:prstGeom prst="ellipse">
            <a:avLst/>
          </a:prstGeom>
          <a:ln w="381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dirty="0"/>
          </a:p>
        </p:txBody>
      </p:sp>
      <p:sp>
        <p:nvSpPr>
          <p:cNvPr id="23" name="Номер слайда 22"/>
          <p:cNvSpPr>
            <a:spLocks noGrp="1"/>
          </p:cNvSpPr>
          <p:nvPr>
            <p:ph type="sldNum" sz="quarter" idx="4"/>
          </p:nvPr>
        </p:nvSpPr>
        <p:spPr>
          <a:xfrm>
            <a:off x="8129016" y="5734050"/>
            <a:ext cx="609600" cy="521208"/>
          </a:xfrm>
          <a:prstGeom prst="rect">
            <a:avLst/>
          </a:prstGeom>
        </p:spPr>
        <p:txBody>
          <a:bodyPr vert="horz" anchor="ctr"/>
          <a:lstStyle>
            <a:lvl1pPr algn="ctr" eaLnBrk="1" latinLnBrk="0" hangingPunct="1">
              <a:defRPr kumimoji="0" sz="1400" b="1">
                <a:solidFill>
                  <a:srgbClr val="FFFFFF"/>
                </a:solidFill>
              </a:defRPr>
            </a:lvl1pPr>
          </a:lstStyle>
          <a:p>
            <a:fld id="{BA461818-BA2E-4491-A268-4BA7F9EBBDD8}" type="slidenum">
              <a:rPr lang="ru-RU" smtClean="0"/>
              <a:t>‹#›</a:t>
            </a:fld>
            <a:endParaRPr lang="ru-RU"/>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3000" b="0" kern="1200" cap="small" baseline="0">
          <a:solidFill>
            <a:schemeClr val="tx2"/>
          </a:solidFill>
          <a:latin typeface="+mj-lt"/>
          <a:ea typeface="+mj-ea"/>
          <a:cs typeface="+mj-cs"/>
        </a:defRPr>
      </a:lvl1pPr>
    </p:titleStyle>
    <p:bodyStyle>
      <a:lvl1pPr marL="274320" indent="-274320" algn="l" rtl="0" eaLnBrk="1" latinLnBrk="0" hangingPunct="1">
        <a:spcBef>
          <a:spcPts val="600"/>
        </a:spcBef>
        <a:buClr>
          <a:schemeClr val="accent1"/>
        </a:buClr>
        <a:buSzPct val="70000"/>
        <a:buFont typeface="Wingdings"/>
        <a:buChar char=""/>
        <a:defRPr kumimoji="0" sz="2400" kern="1200">
          <a:solidFill>
            <a:schemeClr val="tx1"/>
          </a:solidFill>
          <a:latin typeface="+mn-lt"/>
          <a:ea typeface="+mn-ea"/>
          <a:cs typeface="+mn-cs"/>
        </a:defRPr>
      </a:lvl1pPr>
      <a:lvl2pPr marL="640080" indent="-274320" algn="l" rtl="0" eaLnBrk="1" latinLnBrk="0" hangingPunct="1">
        <a:spcBef>
          <a:spcPct val="20000"/>
        </a:spcBef>
        <a:buClr>
          <a:schemeClr val="accent1"/>
        </a:buClr>
        <a:buSzPct val="80000"/>
        <a:buFont typeface="Wingdings 2"/>
        <a:buChar char=""/>
        <a:defRPr kumimoji="0" sz="2100" kern="1200">
          <a:solidFill>
            <a:schemeClr val="tx1"/>
          </a:solidFill>
          <a:latin typeface="+mn-lt"/>
          <a:ea typeface="+mn-ea"/>
          <a:cs typeface="+mn-cs"/>
        </a:defRPr>
      </a:lvl2pPr>
      <a:lvl3pPr marL="914400" indent="-182880" algn="l" rtl="0" eaLnBrk="1" latinLnBrk="0" hangingPunct="1">
        <a:spcBef>
          <a:spcPct val="20000"/>
        </a:spcBef>
        <a:buClr>
          <a:schemeClr val="accent1">
            <a:shade val="75000"/>
          </a:schemeClr>
        </a:buClr>
        <a:buSzPct val="60000"/>
        <a:buFont typeface="Wingdings"/>
        <a:buChar char=""/>
        <a:defRPr kumimoji="0" sz="1800" kern="1200">
          <a:solidFill>
            <a:schemeClr val="tx1"/>
          </a:solidFill>
          <a:latin typeface="+mn-lt"/>
          <a:ea typeface="+mn-ea"/>
          <a:cs typeface="+mn-cs"/>
        </a:defRPr>
      </a:lvl3pPr>
      <a:lvl4pPr marL="1188720" indent="-182880" algn="l" rtl="0" eaLnBrk="1" latinLnBrk="0" hangingPunct="1">
        <a:spcBef>
          <a:spcPct val="20000"/>
        </a:spcBef>
        <a:buClr>
          <a:schemeClr val="accent1">
            <a:tint val="60000"/>
          </a:schemeClr>
        </a:buClr>
        <a:buSzPct val="60000"/>
        <a:buFont typeface="Wingdings"/>
        <a:buChar char=""/>
        <a:defRPr kumimoji="0" sz="1800" kern="1200">
          <a:solidFill>
            <a:schemeClr val="tx1"/>
          </a:solidFill>
          <a:latin typeface="+mn-lt"/>
          <a:ea typeface="+mn-ea"/>
          <a:cs typeface="+mn-cs"/>
        </a:defRPr>
      </a:lvl4pPr>
      <a:lvl5pPr marL="1463040" indent="-182880" algn="l" rtl="0" eaLnBrk="1" latinLnBrk="0" hangingPunct="1">
        <a:spcBef>
          <a:spcPct val="20000"/>
        </a:spcBef>
        <a:buClr>
          <a:schemeClr val="accent2">
            <a:tint val="60000"/>
          </a:schemeClr>
        </a:buClr>
        <a:buSzPct val="68000"/>
        <a:buFont typeface="Wingdings 2"/>
        <a:buChar char=""/>
        <a:defRPr kumimoji="0" sz="1600" kern="1200">
          <a:solidFill>
            <a:schemeClr val="tx1"/>
          </a:solidFill>
          <a:latin typeface="+mn-lt"/>
          <a:ea typeface="+mn-ea"/>
          <a:cs typeface="+mn-cs"/>
        </a:defRPr>
      </a:lvl5pPr>
      <a:lvl6pPr marL="1737360" indent="-182880" algn="l" rtl="0" eaLnBrk="1" latinLnBrk="0" hangingPunct="1">
        <a:spcBef>
          <a:spcPct val="20000"/>
        </a:spcBef>
        <a:buClr>
          <a:schemeClr val="accent1"/>
        </a:buClr>
        <a:buChar char="•"/>
        <a:defRPr kumimoji="0" sz="1600" kern="1200">
          <a:solidFill>
            <a:schemeClr val="tx2"/>
          </a:solidFill>
          <a:latin typeface="+mn-lt"/>
          <a:ea typeface="+mn-ea"/>
          <a:cs typeface="+mn-cs"/>
        </a:defRPr>
      </a:lvl6pPr>
      <a:lvl7pPr marL="2011680" indent="-182880" algn="l" rtl="0" eaLnBrk="1" latinLnBrk="0" hangingPunct="1">
        <a:spcBef>
          <a:spcPct val="20000"/>
        </a:spcBef>
        <a:buClr>
          <a:schemeClr val="accent1">
            <a:tint val="60000"/>
          </a:schemeClr>
        </a:buClr>
        <a:buSzPct val="60000"/>
        <a:buFont typeface="Wingdings"/>
        <a:buChar char=""/>
        <a:defRPr kumimoji="0" sz="1400" kern="1200" baseline="0">
          <a:solidFill>
            <a:schemeClr val="tx2"/>
          </a:solidFill>
          <a:latin typeface="+mn-lt"/>
          <a:ea typeface="+mn-ea"/>
          <a:cs typeface="+mn-cs"/>
        </a:defRPr>
      </a:lvl7pPr>
      <a:lvl8pPr marL="2286000" indent="-182880" algn="l" rtl="0" eaLnBrk="1" latinLnBrk="0" hangingPunct="1">
        <a:spcBef>
          <a:spcPct val="20000"/>
        </a:spcBef>
        <a:buClr>
          <a:schemeClr val="accent2"/>
        </a:buClr>
        <a:buChar char="•"/>
        <a:defRPr kumimoji="0" sz="1400" kern="1200" cap="small" baseline="0">
          <a:solidFill>
            <a:schemeClr val="tx2"/>
          </a:solidFill>
          <a:latin typeface="+mn-lt"/>
          <a:ea typeface="+mn-ea"/>
          <a:cs typeface="+mn-cs"/>
        </a:defRPr>
      </a:lvl8pPr>
      <a:lvl9pPr marL="2560320" indent="-182880" algn="l" rtl="0" eaLnBrk="1" latinLnBrk="0" hangingPunct="1">
        <a:spcBef>
          <a:spcPct val="20000"/>
        </a:spcBef>
        <a:buClr>
          <a:schemeClr val="accent1">
            <a:shade val="75000"/>
          </a:schemeClr>
        </a:buClr>
        <a:buChar char="•"/>
        <a:defRPr kumimoji="0" sz="1400" kern="1200" baseline="0">
          <a:solidFill>
            <a:schemeClr val="tx2"/>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2.jpeg"/><Relationship Id="rId1" Type="http://schemas.openxmlformats.org/officeDocument/2006/relationships/slideLayout" Target="../slideLayouts/slideLayout7.xml"/><Relationship Id="rId5" Type="http://schemas.openxmlformats.org/officeDocument/2006/relationships/image" Target="../media/image5.jpeg"/><Relationship Id="rId4" Type="http://schemas.openxmlformats.org/officeDocument/2006/relationships/image" Target="../media/image4.jpeg"/></Relationships>
</file>

<file path=ppt/slides/_rels/slide7.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6.jpeg"/><Relationship Id="rId1" Type="http://schemas.openxmlformats.org/officeDocument/2006/relationships/slideLayout" Target="../slideLayouts/slideLayout7.xml"/><Relationship Id="rId4" Type="http://schemas.openxmlformats.org/officeDocument/2006/relationships/image" Target="../media/image8.jpeg"/></Relationships>
</file>

<file path=ppt/slides/_rels/slide8.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eg"/><Relationship Id="rId1" Type="http://schemas.openxmlformats.org/officeDocument/2006/relationships/slideLayout" Target="../slideLayouts/slideLayout7.xml"/><Relationship Id="rId5" Type="http://schemas.openxmlformats.org/officeDocument/2006/relationships/image" Target="../media/image13.jpeg"/><Relationship Id="rId4" Type="http://schemas.openxmlformats.org/officeDocument/2006/relationships/image" Target="../media/image12.jpeg"/></Relationships>
</file>

<file path=ppt/slides/_rels/slide10.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image" Target="../media/image14.jpe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image" Target="../media/image16.jpeg"/><Relationship Id="rId1" Type="http://schemas.openxmlformats.org/officeDocument/2006/relationships/slideLayout" Target="../slideLayouts/slideLayout7.xml"/><Relationship Id="rId5" Type="http://schemas.openxmlformats.org/officeDocument/2006/relationships/image" Target="../media/image19.jpeg"/><Relationship Id="rId4" Type="http://schemas.openxmlformats.org/officeDocument/2006/relationships/image" Target="../media/image18.jpeg"/></Relationships>
</file>

<file path=ppt/slides/_rels/slide12.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image" Target="../media/image20.jpeg"/><Relationship Id="rId1" Type="http://schemas.openxmlformats.org/officeDocument/2006/relationships/slideLayout" Target="../slideLayouts/slideLayout7.xml"/><Relationship Id="rId4" Type="http://schemas.openxmlformats.org/officeDocument/2006/relationships/image" Target="../media/image22.jpeg"/></Relationships>
</file>

<file path=ppt/slides/_rels/slide13.xml.rels><?xml version="1.0" encoding="UTF-8" standalone="yes"?>
<Relationships xmlns="http://schemas.openxmlformats.org/package/2006/relationships"><Relationship Id="rId3" Type="http://schemas.openxmlformats.org/officeDocument/2006/relationships/image" Target="../media/image24.jpeg"/><Relationship Id="rId7" Type="http://schemas.openxmlformats.org/officeDocument/2006/relationships/image" Target="../media/image28.jpeg"/><Relationship Id="rId2" Type="http://schemas.openxmlformats.org/officeDocument/2006/relationships/image" Target="../media/image23.jpeg"/><Relationship Id="rId1" Type="http://schemas.openxmlformats.org/officeDocument/2006/relationships/slideLayout" Target="../slideLayouts/slideLayout7.xml"/><Relationship Id="rId6" Type="http://schemas.openxmlformats.org/officeDocument/2006/relationships/image" Target="../media/image27.jpeg"/><Relationship Id="rId5" Type="http://schemas.openxmlformats.org/officeDocument/2006/relationships/image" Target="../media/image26.jpeg"/><Relationship Id="rId4" Type="http://schemas.openxmlformats.org/officeDocument/2006/relationships/image" Target="../media/image25.jpeg"/></Relationships>
</file>

<file path=ppt/slides/_rels/slide14.xml.rels><?xml version="1.0" encoding="UTF-8" standalone="yes"?>
<Relationships xmlns="http://schemas.openxmlformats.org/package/2006/relationships"><Relationship Id="rId3" Type="http://schemas.openxmlformats.org/officeDocument/2006/relationships/image" Target="../media/image30.jpeg"/><Relationship Id="rId2" Type="http://schemas.openxmlformats.org/officeDocument/2006/relationships/image" Target="../media/image29.jpeg"/><Relationship Id="rId1" Type="http://schemas.openxmlformats.org/officeDocument/2006/relationships/slideLayout" Target="../slideLayouts/slideLayout7.xml"/><Relationship Id="rId4" Type="http://schemas.openxmlformats.org/officeDocument/2006/relationships/image" Target="../media/image31.jpe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ctrTitle"/>
          </p:nvPr>
        </p:nvSpPr>
        <p:spPr>
          <a:xfrm>
            <a:off x="2286000" y="260648"/>
            <a:ext cx="6030416" cy="1728192"/>
          </a:xfrm>
        </p:spPr>
        <p:txBody>
          <a:bodyPr>
            <a:normAutofit/>
          </a:bodyPr>
          <a:lstStyle/>
          <a:p>
            <a:pPr algn="ctr"/>
            <a:r>
              <a:rPr lang="ru-RU" sz="2800" dirty="0" smtClean="0">
                <a:solidFill>
                  <a:schemeClr val="accent1"/>
                </a:solidFill>
              </a:rPr>
              <a:t>Группа раннего развития «Золотая рыбка»</a:t>
            </a:r>
            <a:endParaRPr lang="ru-RU" sz="2800" dirty="0">
              <a:solidFill>
                <a:schemeClr val="accent1"/>
              </a:solidFill>
            </a:endParaRPr>
          </a:p>
        </p:txBody>
      </p:sp>
      <p:sp>
        <p:nvSpPr>
          <p:cNvPr id="3" name="Подзаголовок 2"/>
          <p:cNvSpPr>
            <a:spLocks noGrp="1"/>
          </p:cNvSpPr>
          <p:nvPr>
            <p:ph type="subTitle" idx="1"/>
          </p:nvPr>
        </p:nvSpPr>
        <p:spPr>
          <a:xfrm>
            <a:off x="2286000" y="1988840"/>
            <a:ext cx="6462464" cy="4386082"/>
          </a:xfrm>
        </p:spPr>
        <p:txBody>
          <a:bodyPr/>
          <a:lstStyle/>
          <a:p>
            <a:r>
              <a:rPr lang="ru-RU" dirty="0" smtClean="0">
                <a:solidFill>
                  <a:schemeClr val="accent3"/>
                </a:solidFill>
              </a:rPr>
              <a:t>                         Наши достижения</a:t>
            </a:r>
            <a:endParaRPr lang="ru-RU" dirty="0">
              <a:solidFill>
                <a:schemeClr val="accent3"/>
              </a:solidFill>
            </a:endParaRPr>
          </a:p>
        </p:txBody>
      </p:sp>
      <p:sp>
        <p:nvSpPr>
          <p:cNvPr id="4" name="TextBox 3"/>
          <p:cNvSpPr txBox="1"/>
          <p:nvPr/>
        </p:nvSpPr>
        <p:spPr>
          <a:xfrm>
            <a:off x="3419872" y="5325020"/>
            <a:ext cx="5328592" cy="307777"/>
          </a:xfrm>
          <a:prstGeom prst="rect">
            <a:avLst/>
          </a:prstGeom>
          <a:noFill/>
        </p:spPr>
        <p:txBody>
          <a:bodyPr wrap="square" rtlCol="0">
            <a:spAutoFit/>
          </a:bodyPr>
          <a:lstStyle/>
          <a:p>
            <a:pPr algn="r"/>
            <a:r>
              <a:rPr lang="ru-RU" sz="1400" dirty="0" smtClean="0"/>
              <a:t>( автор  воспитатель Игнатьева Л.А )</a:t>
            </a:r>
            <a:endParaRPr lang="ru-RU" sz="1400" dirty="0"/>
          </a:p>
        </p:txBody>
      </p:sp>
    </p:spTree>
    <p:extLst>
      <p:ext uri="{BB962C8B-B14F-4D97-AF65-F5344CB8AC3E}">
        <p14:creationId xmlns:p14="http://schemas.microsoft.com/office/powerpoint/2010/main" val="1162744585"/>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Заголовок 1"/>
          <p:cNvSpPr>
            <a:spLocks noGrp="1"/>
          </p:cNvSpPr>
          <p:nvPr>
            <p:ph type="title"/>
          </p:nvPr>
        </p:nvSpPr>
        <p:spPr>
          <a:xfrm>
            <a:off x="457200" y="274638"/>
            <a:ext cx="8147248" cy="490066"/>
          </a:xfrm>
        </p:spPr>
        <p:txBody>
          <a:bodyPr>
            <a:normAutofit fontScale="90000"/>
          </a:bodyPr>
          <a:lstStyle/>
          <a:p>
            <a:pPr algn="ctr"/>
            <a:r>
              <a:rPr lang="ru-RU" b="1" dirty="0" smtClean="0">
                <a:solidFill>
                  <a:schemeClr val="accent3"/>
                </a:solidFill>
              </a:rPr>
              <a:t>Адаптация детей</a:t>
            </a:r>
            <a:endParaRPr lang="ru-RU" b="1" dirty="0">
              <a:solidFill>
                <a:schemeClr val="accent3"/>
              </a:solidFill>
            </a:endParaRPr>
          </a:p>
        </p:txBody>
      </p:sp>
      <p:sp>
        <p:nvSpPr>
          <p:cNvPr id="3" name="Объект 2"/>
          <p:cNvSpPr>
            <a:spLocks noGrp="1"/>
          </p:cNvSpPr>
          <p:nvPr>
            <p:ph sz="quarter" idx="1"/>
          </p:nvPr>
        </p:nvSpPr>
        <p:spPr>
          <a:xfrm>
            <a:off x="457200" y="908720"/>
            <a:ext cx="8147248" cy="5565232"/>
          </a:xfrm>
        </p:spPr>
        <p:txBody>
          <a:bodyPr>
            <a:normAutofit/>
          </a:bodyPr>
          <a:lstStyle/>
          <a:p>
            <a:r>
              <a:rPr lang="ru-RU" dirty="0"/>
              <a:t>С поступлением в детский сад в жизни ребёнка наступает ряд серьёзных изменений: появляется необходимость соблюдать режим дня, установить контакт с незнакомыми взрослыми и сверстниками, выполнять определённые правила, усваивать основы дисциплины.</a:t>
            </a:r>
          </a:p>
          <a:p>
            <a:r>
              <a:rPr lang="ru-RU" dirty="0"/>
              <a:t>Это достаточно сложный период в жизни всех участников </a:t>
            </a:r>
            <a:r>
              <a:rPr lang="ru-RU" dirty="0" err="1"/>
              <a:t>воспитательно</a:t>
            </a:r>
            <a:r>
              <a:rPr lang="ru-RU" dirty="0"/>
              <a:t>-образовательного поля: ребёнка, его родных и персонала детского сада. От правильно организованного периода адаптации в детском саду зависит состояние малыша не только в момент привыкания, но и в дальнейшем.</a:t>
            </a:r>
          </a:p>
          <a:p>
            <a:endParaRPr lang="ru-RU" dirty="0"/>
          </a:p>
        </p:txBody>
      </p:sp>
    </p:spTree>
    <p:extLst>
      <p:ext uri="{BB962C8B-B14F-4D97-AF65-F5344CB8AC3E}">
        <p14:creationId xmlns:p14="http://schemas.microsoft.com/office/powerpoint/2010/main" val="4098919622"/>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Прямоугольник 1"/>
          <p:cNvSpPr/>
          <p:nvPr/>
        </p:nvSpPr>
        <p:spPr>
          <a:xfrm>
            <a:off x="395536" y="116632"/>
            <a:ext cx="8208912" cy="2031325"/>
          </a:xfrm>
          <a:prstGeom prst="rect">
            <a:avLst/>
          </a:prstGeom>
        </p:spPr>
        <p:txBody>
          <a:bodyPr wrap="square">
            <a:spAutoFit/>
          </a:bodyPr>
          <a:lstStyle/>
          <a:p>
            <a:r>
              <a:rPr lang="ru-RU" dirty="0"/>
              <a:t>Положительное влияние на течение процесса адаптации оказывает его правильная организация и уровень социализации ребенка.</a:t>
            </a:r>
          </a:p>
          <a:p>
            <a:endParaRPr lang="ru-RU" dirty="0" smtClean="0"/>
          </a:p>
          <a:p>
            <a:r>
              <a:rPr lang="ru-RU" dirty="0" smtClean="0"/>
              <a:t>Важную </a:t>
            </a:r>
            <a:r>
              <a:rPr lang="ru-RU" dirty="0"/>
              <a:t>роль играет формирование таких черт личности, как уверенность в себе, самостоятельность, умение решать «проблемы» в игре, умение устанавливать социальные связи со взрослыми, умение общаться со сверстниками.</a:t>
            </a:r>
          </a:p>
        </p:txBody>
      </p:sp>
      <p:sp>
        <p:nvSpPr>
          <p:cNvPr id="3" name="Прямоугольник 2"/>
          <p:cNvSpPr/>
          <p:nvPr/>
        </p:nvSpPr>
        <p:spPr>
          <a:xfrm>
            <a:off x="395536" y="2276872"/>
            <a:ext cx="8208912" cy="646331"/>
          </a:xfrm>
          <a:prstGeom prst="rect">
            <a:avLst/>
          </a:prstGeom>
        </p:spPr>
        <p:txBody>
          <a:bodyPr wrap="square">
            <a:spAutoFit/>
          </a:bodyPr>
          <a:lstStyle/>
          <a:p>
            <a:r>
              <a:rPr lang="ru-RU" dirty="0"/>
              <a:t>В своей </a:t>
            </a:r>
            <a:r>
              <a:rPr lang="ru-RU" dirty="0" smtClean="0"/>
              <a:t>работе, </a:t>
            </a:r>
            <a:r>
              <a:rPr lang="ru-RU" dirty="0"/>
              <a:t>в период адаптации, </a:t>
            </a:r>
            <a:r>
              <a:rPr lang="ru-RU" dirty="0" smtClean="0"/>
              <a:t> я </a:t>
            </a:r>
            <a:r>
              <a:rPr lang="ru-RU" dirty="0"/>
              <a:t>использовала следующие </a:t>
            </a:r>
            <a:r>
              <a:rPr lang="ru-RU" b="1" dirty="0"/>
              <a:t>технологии:</a:t>
            </a:r>
          </a:p>
        </p:txBody>
      </p:sp>
      <p:sp>
        <p:nvSpPr>
          <p:cNvPr id="4" name="Прямоугольник 3"/>
          <p:cNvSpPr/>
          <p:nvPr/>
        </p:nvSpPr>
        <p:spPr>
          <a:xfrm>
            <a:off x="395536" y="2923204"/>
            <a:ext cx="7992888" cy="1200329"/>
          </a:xfrm>
          <a:prstGeom prst="rect">
            <a:avLst/>
          </a:prstGeom>
        </p:spPr>
        <p:txBody>
          <a:bodyPr wrap="square">
            <a:spAutoFit/>
          </a:bodyPr>
          <a:lstStyle/>
          <a:p>
            <a:pPr marL="285750" indent="-285750">
              <a:buFont typeface="Arial" pitchFamily="34" charset="0"/>
              <a:buChar char="•"/>
            </a:pPr>
            <a:r>
              <a:rPr lang="ru-RU" dirty="0"/>
              <a:t>технология воспитания и обучения детей раннего возраста, направленная на повышение адаптационных возможностей ребенка путем формирования у него навыков общения со взрослыми и сверстниками, умения решать «проблемы» в игре.</a:t>
            </a:r>
          </a:p>
        </p:txBody>
      </p:sp>
      <p:sp>
        <p:nvSpPr>
          <p:cNvPr id="5" name="Прямоугольник 4"/>
          <p:cNvSpPr/>
          <p:nvPr/>
        </p:nvSpPr>
        <p:spPr>
          <a:xfrm>
            <a:off x="395536" y="4123533"/>
            <a:ext cx="5760640" cy="369332"/>
          </a:xfrm>
          <a:prstGeom prst="rect">
            <a:avLst/>
          </a:prstGeom>
        </p:spPr>
        <p:txBody>
          <a:bodyPr wrap="square">
            <a:spAutoFit/>
          </a:bodyPr>
          <a:lstStyle/>
          <a:p>
            <a:pPr marL="285750" indent="-285750">
              <a:buFont typeface="Arial" pitchFamily="34" charset="0"/>
              <a:buChar char="•"/>
            </a:pPr>
            <a:r>
              <a:rPr lang="ru-RU" dirty="0" err="1" smtClean="0"/>
              <a:t>Здоровьесберегающие</a:t>
            </a:r>
            <a:r>
              <a:rPr lang="ru-RU" dirty="0" smtClean="0"/>
              <a:t> </a:t>
            </a:r>
            <a:r>
              <a:rPr lang="ru-RU" dirty="0"/>
              <a:t>технологии.</a:t>
            </a:r>
          </a:p>
        </p:txBody>
      </p:sp>
      <p:sp>
        <p:nvSpPr>
          <p:cNvPr id="6" name="Прямоугольник 5"/>
          <p:cNvSpPr/>
          <p:nvPr/>
        </p:nvSpPr>
        <p:spPr>
          <a:xfrm>
            <a:off x="395536" y="4398496"/>
            <a:ext cx="5832648" cy="646331"/>
          </a:xfrm>
          <a:prstGeom prst="rect">
            <a:avLst/>
          </a:prstGeom>
        </p:spPr>
        <p:txBody>
          <a:bodyPr wrap="square">
            <a:spAutoFit/>
          </a:bodyPr>
          <a:lstStyle/>
          <a:p>
            <a:pPr marL="285750" indent="-285750">
              <a:buFont typeface="Arial" pitchFamily="34" charset="0"/>
              <a:buChar char="•"/>
            </a:pPr>
            <a:endParaRPr lang="ru-RU" dirty="0" smtClean="0"/>
          </a:p>
          <a:p>
            <a:pPr marL="285750" indent="-285750">
              <a:buFont typeface="Arial" pitchFamily="34" charset="0"/>
              <a:buChar char="•"/>
            </a:pPr>
            <a:r>
              <a:rPr lang="ru-RU" dirty="0" smtClean="0"/>
              <a:t>Личностно-ориентированные </a:t>
            </a:r>
            <a:r>
              <a:rPr lang="ru-RU" dirty="0"/>
              <a:t>технологии.</a:t>
            </a:r>
          </a:p>
        </p:txBody>
      </p:sp>
      <p:sp>
        <p:nvSpPr>
          <p:cNvPr id="7" name="Прямоугольник 6"/>
          <p:cNvSpPr/>
          <p:nvPr/>
        </p:nvSpPr>
        <p:spPr>
          <a:xfrm>
            <a:off x="395536" y="5044828"/>
            <a:ext cx="4464496" cy="369332"/>
          </a:xfrm>
          <a:prstGeom prst="rect">
            <a:avLst/>
          </a:prstGeom>
        </p:spPr>
        <p:txBody>
          <a:bodyPr wrap="square">
            <a:spAutoFit/>
          </a:bodyPr>
          <a:lstStyle/>
          <a:p>
            <a:pPr marL="285750" indent="-285750">
              <a:buFont typeface="Arial" pitchFamily="34" charset="0"/>
              <a:buChar char="•"/>
            </a:pPr>
            <a:r>
              <a:rPr lang="ru-RU" dirty="0" smtClean="0"/>
              <a:t>Игровые </a:t>
            </a:r>
            <a:r>
              <a:rPr lang="ru-RU" dirty="0"/>
              <a:t>технологии.</a:t>
            </a:r>
          </a:p>
        </p:txBody>
      </p:sp>
    </p:spTree>
    <p:extLst>
      <p:ext uri="{BB962C8B-B14F-4D97-AF65-F5344CB8AC3E}">
        <p14:creationId xmlns:p14="http://schemas.microsoft.com/office/powerpoint/2010/main" val="713449286"/>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Прямоугольник 1"/>
          <p:cNvSpPr/>
          <p:nvPr/>
        </p:nvSpPr>
        <p:spPr>
          <a:xfrm>
            <a:off x="539552" y="332656"/>
            <a:ext cx="7920880" cy="646331"/>
          </a:xfrm>
          <a:prstGeom prst="rect">
            <a:avLst/>
          </a:prstGeom>
        </p:spPr>
        <p:txBody>
          <a:bodyPr wrap="square">
            <a:spAutoFit/>
          </a:bodyPr>
          <a:lstStyle/>
          <a:p>
            <a:r>
              <a:rPr lang="ru-RU" b="1" dirty="0"/>
              <a:t>Целью</a:t>
            </a:r>
            <a:r>
              <a:rPr lang="ru-RU" dirty="0"/>
              <a:t> </a:t>
            </a:r>
            <a:r>
              <a:rPr lang="ru-RU" dirty="0" smtClean="0"/>
              <a:t>данных технологий является </a:t>
            </a:r>
            <a:r>
              <a:rPr lang="ru-RU" dirty="0"/>
              <a:t>социализация детей раннего возраста, сокращение сроков адаптации к условиям ДОУ.</a:t>
            </a:r>
          </a:p>
        </p:txBody>
      </p:sp>
      <p:sp>
        <p:nvSpPr>
          <p:cNvPr id="3" name="Прямоугольник 2"/>
          <p:cNvSpPr/>
          <p:nvPr/>
        </p:nvSpPr>
        <p:spPr>
          <a:xfrm>
            <a:off x="539552" y="1052736"/>
            <a:ext cx="5544616" cy="369332"/>
          </a:xfrm>
          <a:prstGeom prst="rect">
            <a:avLst/>
          </a:prstGeom>
        </p:spPr>
        <p:txBody>
          <a:bodyPr wrap="square">
            <a:spAutoFit/>
          </a:bodyPr>
          <a:lstStyle/>
          <a:p>
            <a:r>
              <a:rPr lang="ru-RU" b="1" dirty="0"/>
              <a:t>Направления </a:t>
            </a:r>
            <a:r>
              <a:rPr lang="ru-RU" dirty="0" smtClean="0"/>
              <a:t>работы: </a:t>
            </a:r>
            <a:endParaRPr lang="ru-RU" dirty="0"/>
          </a:p>
        </p:txBody>
      </p:sp>
      <p:sp>
        <p:nvSpPr>
          <p:cNvPr id="4" name="Прямоугольник 3"/>
          <p:cNvSpPr/>
          <p:nvPr/>
        </p:nvSpPr>
        <p:spPr>
          <a:xfrm>
            <a:off x="539552" y="1422068"/>
            <a:ext cx="6318448" cy="1754326"/>
          </a:xfrm>
          <a:prstGeom prst="rect">
            <a:avLst/>
          </a:prstGeom>
        </p:spPr>
        <p:txBody>
          <a:bodyPr wrap="square">
            <a:spAutoFit/>
          </a:bodyPr>
          <a:lstStyle/>
          <a:p>
            <a:r>
              <a:rPr lang="ru-RU" dirty="0"/>
              <a:t>Работа с детьми:</a:t>
            </a:r>
          </a:p>
          <a:p>
            <a:pPr marL="285750" lvl="0" indent="-285750">
              <a:buFont typeface="Arial" pitchFamily="34" charset="0"/>
              <a:buChar char="•"/>
            </a:pPr>
            <a:r>
              <a:rPr lang="ru-RU" dirty="0"/>
              <a:t>Формирование предпосылок сюжетно - ролевой игры;</a:t>
            </a:r>
          </a:p>
          <a:p>
            <a:pPr marL="285750" lvl="0" indent="-285750">
              <a:buFont typeface="Arial" pitchFamily="34" charset="0"/>
              <a:buChar char="•"/>
            </a:pPr>
            <a:r>
              <a:rPr lang="ru-RU" dirty="0"/>
              <a:t>Формирование культурно - гигиенических навыков;</a:t>
            </a:r>
          </a:p>
          <a:p>
            <a:pPr marL="285750" lvl="0" indent="-285750">
              <a:buFont typeface="Arial" pitchFamily="34" charset="0"/>
              <a:buChar char="•"/>
            </a:pPr>
            <a:r>
              <a:rPr lang="ru-RU" dirty="0" err="1"/>
              <a:t>Cенсорное</a:t>
            </a:r>
            <a:r>
              <a:rPr lang="ru-RU" dirty="0"/>
              <a:t> воспитание;</a:t>
            </a:r>
          </a:p>
          <a:p>
            <a:pPr marL="285750" lvl="0" indent="-285750">
              <a:buFont typeface="Arial" pitchFamily="34" charset="0"/>
              <a:buChar char="•"/>
            </a:pPr>
            <a:r>
              <a:rPr lang="ru-RU" dirty="0"/>
              <a:t>Музыкальное воспитание;</a:t>
            </a:r>
          </a:p>
        </p:txBody>
      </p:sp>
      <p:sp>
        <p:nvSpPr>
          <p:cNvPr id="5" name="Прямоугольник 4"/>
          <p:cNvSpPr/>
          <p:nvPr/>
        </p:nvSpPr>
        <p:spPr>
          <a:xfrm>
            <a:off x="539552" y="3284984"/>
            <a:ext cx="7992888" cy="923330"/>
          </a:xfrm>
          <a:prstGeom prst="rect">
            <a:avLst/>
          </a:prstGeom>
        </p:spPr>
        <p:txBody>
          <a:bodyPr wrap="square">
            <a:spAutoFit/>
          </a:bodyPr>
          <a:lstStyle/>
          <a:p>
            <a:r>
              <a:rPr lang="ru-RU" dirty="0"/>
              <a:t>Работа с родителями:</a:t>
            </a:r>
          </a:p>
          <a:p>
            <a:pPr marL="285750" lvl="0" indent="-285750">
              <a:buFont typeface="Arial" pitchFamily="34" charset="0"/>
              <a:buChar char="•"/>
            </a:pPr>
            <a:r>
              <a:rPr lang="ru-RU" dirty="0"/>
              <a:t>Передача психологических знаний родителям,</a:t>
            </a:r>
          </a:p>
          <a:p>
            <a:pPr marL="285750" lvl="0" indent="-285750">
              <a:buFont typeface="Arial" pitchFamily="34" charset="0"/>
              <a:buChar char="•"/>
            </a:pPr>
            <a:r>
              <a:rPr lang="ru-RU" dirty="0"/>
              <a:t>Создание мотивации на сотрудничество с педагогами ДОУ.</a:t>
            </a:r>
          </a:p>
        </p:txBody>
      </p:sp>
    </p:spTree>
    <p:extLst>
      <p:ext uri="{BB962C8B-B14F-4D97-AF65-F5344CB8AC3E}">
        <p14:creationId xmlns:p14="http://schemas.microsoft.com/office/powerpoint/2010/main" val="987701252"/>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Прямоугольник 1"/>
          <p:cNvSpPr/>
          <p:nvPr/>
        </p:nvSpPr>
        <p:spPr>
          <a:xfrm>
            <a:off x="323528" y="260648"/>
            <a:ext cx="8208912" cy="3970318"/>
          </a:xfrm>
          <a:prstGeom prst="rect">
            <a:avLst/>
          </a:prstGeom>
        </p:spPr>
        <p:txBody>
          <a:bodyPr wrap="square">
            <a:spAutoFit/>
          </a:bodyPr>
          <a:lstStyle/>
          <a:p>
            <a:r>
              <a:rPr lang="ru-RU" b="1" dirty="0"/>
              <a:t>Основные задачи </a:t>
            </a:r>
            <a:r>
              <a:rPr lang="ru-RU" dirty="0"/>
              <a:t>работы с детьми:</a:t>
            </a:r>
          </a:p>
          <a:p>
            <a:r>
              <a:rPr lang="ru-RU" dirty="0"/>
              <a:t>1. Сохранение, укрепление и формирование здоровья ребёнка путём создания здоровья - сберегающих условий:</a:t>
            </a:r>
          </a:p>
          <a:p>
            <a:pPr lvl="0"/>
            <a:r>
              <a:rPr lang="ru-RU" dirty="0"/>
              <a:t>оптимальная организация педагогического процесса;</a:t>
            </a:r>
          </a:p>
          <a:p>
            <a:pPr lvl="0"/>
            <a:r>
              <a:rPr lang="ru-RU" dirty="0"/>
              <a:t>создание условий для двигательной активности:</a:t>
            </a:r>
          </a:p>
          <a:p>
            <a:pPr lvl="0"/>
            <a:r>
              <a:rPr lang="ru-RU" dirty="0"/>
              <a:t>формирование основ здорового образа жизни.</a:t>
            </a:r>
          </a:p>
          <a:p>
            <a:r>
              <a:rPr lang="ru-RU" dirty="0"/>
              <a:t>2.</a:t>
            </a:r>
            <a:r>
              <a:rPr lang="ru-RU" i="1" dirty="0"/>
              <a:t> </a:t>
            </a:r>
            <a:r>
              <a:rPr lang="ru-RU" dirty="0"/>
              <a:t>Формирование положительного отношения к окружающей действительности, на основе активной познавательной деятельности, направленной на ознакомление с объектами ближайшего окружения.</a:t>
            </a:r>
          </a:p>
          <a:p>
            <a:r>
              <a:rPr lang="ru-RU" dirty="0"/>
              <a:t>3. Передача социального опыта игры.</a:t>
            </a:r>
          </a:p>
          <a:p>
            <a:r>
              <a:rPr lang="ru-RU" dirty="0"/>
              <a:t>4. Создание единого образовательного пространства на основе формирования доверительных партнёрских отношений использованием оптимальных форм взаимодействия сотрудников ДОУ с родителями детей раннего возраста.</a:t>
            </a:r>
          </a:p>
        </p:txBody>
      </p:sp>
    </p:spTree>
    <p:extLst>
      <p:ext uri="{BB962C8B-B14F-4D97-AF65-F5344CB8AC3E}">
        <p14:creationId xmlns:p14="http://schemas.microsoft.com/office/powerpoint/2010/main" val="261020770"/>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Прямоугольник 2"/>
          <p:cNvSpPr/>
          <p:nvPr/>
        </p:nvSpPr>
        <p:spPr>
          <a:xfrm>
            <a:off x="539552" y="260648"/>
            <a:ext cx="7920880" cy="923330"/>
          </a:xfrm>
          <a:prstGeom prst="rect">
            <a:avLst/>
          </a:prstGeom>
        </p:spPr>
        <p:txBody>
          <a:bodyPr wrap="square">
            <a:spAutoFit/>
          </a:bodyPr>
          <a:lstStyle/>
          <a:p>
            <a:r>
              <a:rPr lang="ru-RU" b="1" dirty="0"/>
              <a:t>Этапы реализации технологии</a:t>
            </a:r>
            <a:endParaRPr lang="ru-RU" dirty="0"/>
          </a:p>
          <a:p>
            <a:r>
              <a:rPr lang="ru-RU" b="1" dirty="0"/>
              <a:t>I этап:</a:t>
            </a:r>
            <a:endParaRPr lang="ru-RU" dirty="0"/>
          </a:p>
          <a:p>
            <a:r>
              <a:rPr lang="ru-RU" dirty="0"/>
              <a:t>1. Организация специальной развивающей среды:</a:t>
            </a:r>
          </a:p>
        </p:txBody>
      </p:sp>
      <p:pic>
        <p:nvPicPr>
          <p:cNvPr id="1026" name="Picture 2" descr="C:\Users\User\Desktop\DSC07354.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755576" y="1183978"/>
            <a:ext cx="2622176" cy="2173014"/>
          </a:xfrm>
          <a:prstGeom prst="rect">
            <a:avLst/>
          </a:prstGeom>
          <a:noFill/>
          <a:extLst>
            <a:ext uri="{909E8E84-426E-40DD-AFC4-6F175D3DCCD1}">
              <a14:hiddenFill xmlns:a14="http://schemas.microsoft.com/office/drawing/2010/main">
                <a:solidFill>
                  <a:srgbClr val="FFFFFF"/>
                </a:solidFill>
              </a14:hiddenFill>
            </a:ext>
          </a:extLst>
        </p:spPr>
      </p:pic>
      <p:pic>
        <p:nvPicPr>
          <p:cNvPr id="1027" name="Picture 3" descr="C:\Users\User\Desktop\DSC07355.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55576" y="4005064"/>
            <a:ext cx="2622176" cy="2310269"/>
          </a:xfrm>
          <a:prstGeom prst="rect">
            <a:avLst/>
          </a:prstGeom>
          <a:noFill/>
          <a:extLst>
            <a:ext uri="{909E8E84-426E-40DD-AFC4-6F175D3DCCD1}">
              <a14:hiddenFill xmlns:a14="http://schemas.microsoft.com/office/drawing/2010/main">
                <a:solidFill>
                  <a:srgbClr val="FFFFFF"/>
                </a:solidFill>
              </a14:hiddenFill>
            </a:ext>
          </a:extLst>
        </p:spPr>
      </p:pic>
      <p:pic>
        <p:nvPicPr>
          <p:cNvPr id="1028" name="Picture 4" descr="C:\Users\User\Desktop\DSC07362.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487416" y="1183978"/>
            <a:ext cx="2604864" cy="2173014"/>
          </a:xfrm>
          <a:prstGeom prst="rect">
            <a:avLst/>
          </a:prstGeom>
          <a:noFill/>
          <a:extLst>
            <a:ext uri="{909E8E84-426E-40DD-AFC4-6F175D3DCCD1}">
              <a14:hiddenFill xmlns:a14="http://schemas.microsoft.com/office/drawing/2010/main">
                <a:solidFill>
                  <a:srgbClr val="FFFFFF"/>
                </a:solidFill>
              </a14:hiddenFill>
            </a:ext>
          </a:extLst>
        </p:spPr>
      </p:pic>
      <p:pic>
        <p:nvPicPr>
          <p:cNvPr id="1029" name="Picture 5" descr="C:\Users\User\Desktop\DSC07363.JP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4499992" y="4005063"/>
            <a:ext cx="2592288" cy="231026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72880669"/>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Прямоугольник 1"/>
          <p:cNvSpPr/>
          <p:nvPr/>
        </p:nvSpPr>
        <p:spPr>
          <a:xfrm>
            <a:off x="467544" y="260649"/>
            <a:ext cx="8064896" cy="2585323"/>
          </a:xfrm>
          <a:prstGeom prst="rect">
            <a:avLst/>
          </a:prstGeom>
        </p:spPr>
        <p:txBody>
          <a:bodyPr wrap="square">
            <a:spAutoFit/>
          </a:bodyPr>
          <a:lstStyle/>
          <a:p>
            <a:r>
              <a:rPr lang="ru-RU" b="1" dirty="0"/>
              <a:t>II этап.</a:t>
            </a:r>
            <a:endParaRPr lang="ru-RU" dirty="0"/>
          </a:p>
          <a:p>
            <a:r>
              <a:rPr lang="ru-RU" dirty="0"/>
              <a:t>Основной задачей этого этапа </a:t>
            </a:r>
            <a:r>
              <a:rPr lang="ru-RU" dirty="0" smtClean="0"/>
              <a:t>являлся </a:t>
            </a:r>
            <a:r>
              <a:rPr lang="ru-RU" dirty="0"/>
              <a:t>сбор информации о ребенке от родителей и других близких ему людей, а также выявление уровня педагогической компетентности родителей. Для этого мы </a:t>
            </a:r>
            <a:r>
              <a:rPr lang="ru-RU" dirty="0" smtClean="0"/>
              <a:t>предлагали родителям </a:t>
            </a:r>
            <a:r>
              <a:rPr lang="ru-RU" dirty="0"/>
              <a:t>заполнить «Анкету - знакомство», </a:t>
            </a:r>
            <a:r>
              <a:rPr lang="ru-RU" dirty="0" smtClean="0"/>
              <a:t>а также в информационном уголке выкладывали информацию о возрастных особенностях детей раннего возраста и о проблемах адаптационного периода.</a:t>
            </a:r>
          </a:p>
          <a:p>
            <a:r>
              <a:rPr lang="ru-RU" dirty="0" smtClean="0"/>
              <a:t>Провели первое совместное мероприятие «День мамочки»</a:t>
            </a:r>
            <a:endParaRPr lang="ru-RU" dirty="0"/>
          </a:p>
        </p:txBody>
      </p:sp>
      <p:pic>
        <p:nvPicPr>
          <p:cNvPr id="2050" name="Picture 2" descr="C:\Users\User\Desktop\DSC07511.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683568" y="2941816"/>
            <a:ext cx="2952328" cy="2014643"/>
          </a:xfrm>
          <a:prstGeom prst="rect">
            <a:avLst/>
          </a:prstGeom>
          <a:noFill/>
          <a:extLst>
            <a:ext uri="{909E8E84-426E-40DD-AFC4-6F175D3DCCD1}">
              <a14:hiddenFill xmlns:a14="http://schemas.microsoft.com/office/drawing/2010/main">
                <a:solidFill>
                  <a:srgbClr val="FFFFFF"/>
                </a:solidFill>
              </a14:hiddenFill>
            </a:ext>
          </a:extLst>
        </p:spPr>
      </p:pic>
      <p:pic>
        <p:nvPicPr>
          <p:cNvPr id="2051" name="Picture 3" descr="C:\Users\User\Desktop\DSC07512.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059832" y="4509120"/>
            <a:ext cx="2747319" cy="1944216"/>
          </a:xfrm>
          <a:prstGeom prst="rect">
            <a:avLst/>
          </a:prstGeom>
          <a:noFill/>
          <a:extLst>
            <a:ext uri="{909E8E84-426E-40DD-AFC4-6F175D3DCCD1}">
              <a14:hiddenFill xmlns:a14="http://schemas.microsoft.com/office/drawing/2010/main">
                <a:solidFill>
                  <a:srgbClr val="FFFFFF"/>
                </a:solidFill>
              </a14:hiddenFill>
            </a:ext>
          </a:extLst>
        </p:spPr>
      </p:pic>
      <p:pic>
        <p:nvPicPr>
          <p:cNvPr id="2053" name="Picture 5" descr="C:\Users\User\Desktop\DSC07519.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312208" y="2941816"/>
            <a:ext cx="3004208" cy="201464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73722817"/>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descr="C:\Users\User\Desktop\DSC07469.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2627784" y="834971"/>
            <a:ext cx="3024336" cy="2268252"/>
          </a:xfrm>
          <a:prstGeom prst="rect">
            <a:avLst/>
          </a:prstGeom>
          <a:noFill/>
          <a:extLst>
            <a:ext uri="{909E8E84-426E-40DD-AFC4-6F175D3DCCD1}">
              <a14:hiddenFill xmlns:a14="http://schemas.microsoft.com/office/drawing/2010/main">
                <a:solidFill>
                  <a:srgbClr val="FFFFFF"/>
                </a:solidFill>
              </a14:hiddenFill>
            </a:ext>
          </a:extLst>
        </p:spPr>
      </p:pic>
      <p:sp>
        <p:nvSpPr>
          <p:cNvPr id="2" name="TextBox 1"/>
          <p:cNvSpPr txBox="1"/>
          <p:nvPr/>
        </p:nvSpPr>
        <p:spPr>
          <a:xfrm>
            <a:off x="467544" y="188640"/>
            <a:ext cx="7920880" cy="646331"/>
          </a:xfrm>
          <a:prstGeom prst="rect">
            <a:avLst/>
          </a:prstGeom>
          <a:noFill/>
        </p:spPr>
        <p:txBody>
          <a:bodyPr wrap="square" rtlCol="0">
            <a:spAutoFit/>
          </a:bodyPr>
          <a:lstStyle/>
          <a:p>
            <a:r>
              <a:rPr lang="ru-RU" dirty="0" smtClean="0"/>
              <a:t>Родители участвовали в </a:t>
            </a:r>
            <a:r>
              <a:rPr lang="ru-RU" dirty="0" err="1" smtClean="0"/>
              <a:t>общесадовских</a:t>
            </a:r>
            <a:r>
              <a:rPr lang="ru-RU" dirty="0" smtClean="0"/>
              <a:t> конкурсах «Вторая жизнь коробки» и «Новогодняя игрушка»</a:t>
            </a:r>
            <a:endParaRPr lang="ru-RU" dirty="0"/>
          </a:p>
        </p:txBody>
      </p:sp>
      <p:sp>
        <p:nvSpPr>
          <p:cNvPr id="3" name="Прямоугольник 2"/>
          <p:cNvSpPr/>
          <p:nvPr/>
        </p:nvSpPr>
        <p:spPr>
          <a:xfrm>
            <a:off x="251520" y="3103223"/>
            <a:ext cx="8424936" cy="2585323"/>
          </a:xfrm>
          <a:prstGeom prst="rect">
            <a:avLst/>
          </a:prstGeom>
        </p:spPr>
        <p:txBody>
          <a:bodyPr wrap="square">
            <a:spAutoFit/>
          </a:bodyPr>
          <a:lstStyle/>
          <a:p>
            <a:r>
              <a:rPr lang="ru-RU" b="1" dirty="0" smtClean="0"/>
              <a:t>                            </a:t>
            </a:r>
            <a:r>
              <a:rPr lang="ru-RU" b="1" dirty="0" err="1" smtClean="0"/>
              <a:t>Здоровьесберегающие</a:t>
            </a:r>
            <a:r>
              <a:rPr lang="ru-RU" b="1" dirty="0" smtClean="0"/>
              <a:t> </a:t>
            </a:r>
            <a:r>
              <a:rPr lang="ru-RU" b="1" dirty="0"/>
              <a:t>технологии.</a:t>
            </a:r>
          </a:p>
          <a:p>
            <a:r>
              <a:rPr lang="ru-RU" dirty="0" smtClean="0"/>
              <a:t>В </a:t>
            </a:r>
            <a:r>
              <a:rPr lang="ru-RU" dirty="0"/>
              <a:t>период адаптации организм ребёнка испытывает нагрузку: психологические, эмоциональные переживания ослабляют его, делают уязвимым для разных инфекционных заболеваний. В это время важно, насколько возможно, обеспечить эмоционально-психологическое благополучие малыша, способствовать сохранению и укреплению его здоровья. Решить эту задачу мне помогают различные формы организации образовательного процесса: в режимных </a:t>
            </a:r>
            <a:r>
              <a:rPr lang="ru-RU" dirty="0" smtClean="0"/>
              <a:t>моментах, </a:t>
            </a:r>
            <a:r>
              <a:rPr lang="ru-RU" dirty="0"/>
              <a:t>на занятиях, в свободной деятельности. </a:t>
            </a:r>
          </a:p>
        </p:txBody>
      </p:sp>
    </p:spTree>
    <p:extLst>
      <p:ext uri="{BB962C8B-B14F-4D97-AF65-F5344CB8AC3E}">
        <p14:creationId xmlns:p14="http://schemas.microsoft.com/office/powerpoint/2010/main" val="174274598"/>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descr="C:\Users\User\Desktop\DSC07377.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611560" y="343490"/>
            <a:ext cx="2880320" cy="2467778"/>
          </a:xfrm>
          <a:prstGeom prst="rect">
            <a:avLst/>
          </a:prstGeom>
          <a:noFill/>
          <a:extLst>
            <a:ext uri="{909E8E84-426E-40DD-AFC4-6F175D3DCCD1}">
              <a14:hiddenFill xmlns:a14="http://schemas.microsoft.com/office/drawing/2010/main">
                <a:solidFill>
                  <a:srgbClr val="FFFFFF"/>
                </a:solidFill>
              </a14:hiddenFill>
            </a:ext>
          </a:extLst>
        </p:spPr>
      </p:pic>
      <p:pic>
        <p:nvPicPr>
          <p:cNvPr id="4099" name="Picture 3" descr="C:\Users\User\Desktop\DSC07370.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131904" y="370451"/>
            <a:ext cx="2936843" cy="2467778"/>
          </a:xfrm>
          <a:prstGeom prst="rect">
            <a:avLst/>
          </a:prstGeom>
          <a:noFill/>
          <a:extLst>
            <a:ext uri="{909E8E84-426E-40DD-AFC4-6F175D3DCCD1}">
              <a14:hiddenFill xmlns:a14="http://schemas.microsoft.com/office/drawing/2010/main">
                <a:solidFill>
                  <a:srgbClr val="FFFFFF"/>
                </a:solidFill>
              </a14:hiddenFill>
            </a:ext>
          </a:extLst>
        </p:spPr>
      </p:pic>
      <p:pic>
        <p:nvPicPr>
          <p:cNvPr id="4101" name="Picture 5" descr="C:\Users\User\Desktop\DSC07635.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11560" y="3068960"/>
            <a:ext cx="2916155" cy="2490664"/>
          </a:xfrm>
          <a:prstGeom prst="rect">
            <a:avLst/>
          </a:prstGeom>
          <a:noFill/>
          <a:extLst>
            <a:ext uri="{909E8E84-426E-40DD-AFC4-6F175D3DCCD1}">
              <a14:hiddenFill xmlns:a14="http://schemas.microsoft.com/office/drawing/2010/main">
                <a:solidFill>
                  <a:srgbClr val="FFFFFF"/>
                </a:solidFill>
              </a14:hiddenFill>
            </a:ext>
          </a:extLst>
        </p:spPr>
      </p:pic>
      <p:pic>
        <p:nvPicPr>
          <p:cNvPr id="4102" name="Picture 6" descr="C:\Users\User\Desktop\DSC07639.JP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5131904" y="3075586"/>
            <a:ext cx="2936843" cy="250256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18840532"/>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Прямоугольник 1"/>
          <p:cNvSpPr/>
          <p:nvPr/>
        </p:nvSpPr>
        <p:spPr>
          <a:xfrm>
            <a:off x="467544" y="116632"/>
            <a:ext cx="8208912" cy="3139321"/>
          </a:xfrm>
          <a:prstGeom prst="rect">
            <a:avLst/>
          </a:prstGeom>
        </p:spPr>
        <p:txBody>
          <a:bodyPr wrap="square">
            <a:spAutoFit/>
          </a:bodyPr>
          <a:lstStyle/>
          <a:p>
            <a:pPr algn="ctr"/>
            <a:r>
              <a:rPr lang="ru-RU" dirty="0" smtClean="0"/>
              <a:t> </a:t>
            </a:r>
            <a:r>
              <a:rPr lang="ru-RU" b="1" dirty="0"/>
              <a:t>Личностно-ориентированные технологии.</a:t>
            </a:r>
          </a:p>
          <a:p>
            <a:r>
              <a:rPr lang="ru-RU" dirty="0" smtClean="0"/>
              <a:t>В </a:t>
            </a:r>
            <a:r>
              <a:rPr lang="ru-RU" dirty="0"/>
              <a:t>начальный период привыкания детей к детскому саду, как я уже отметила ранее, воспитанники часто напряжены, беспокойны, замкнуты. Общение со сверстниками и взрослыми налаживается медленно, преобладают отрицательные эмоции. Чтобы облегчить процесс адаптации, ускорить вхождение ребёнка в коллектив сверстников, важно «подобрать к нему ключик». А это невозможно без знания индивидуальных особенностей, склонностей, интересов малыша. Использование личностно-ориентированных технологий помогает установить с воспитанниками добрые, доверительные отношения, позитивно настроить его на окружающий мир.</a:t>
            </a:r>
          </a:p>
        </p:txBody>
      </p:sp>
      <p:pic>
        <p:nvPicPr>
          <p:cNvPr id="5122" name="Picture 2" descr="C:\Users\User\Desktop\DSC07692.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683568" y="3260954"/>
            <a:ext cx="3430501" cy="2837343"/>
          </a:xfrm>
          <a:prstGeom prst="rect">
            <a:avLst/>
          </a:prstGeom>
          <a:noFill/>
          <a:extLst>
            <a:ext uri="{909E8E84-426E-40DD-AFC4-6F175D3DCCD1}">
              <a14:hiddenFill xmlns:a14="http://schemas.microsoft.com/office/drawing/2010/main">
                <a:solidFill>
                  <a:srgbClr val="FFFFFF"/>
                </a:solidFill>
              </a14:hiddenFill>
            </a:ext>
          </a:extLst>
        </p:spPr>
      </p:pic>
      <p:pic>
        <p:nvPicPr>
          <p:cNvPr id="5123" name="Picture 3" descr="C:\Users\User\Desktop\DSC07641.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644008" y="3255953"/>
            <a:ext cx="3456384" cy="277226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43498081"/>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2" descr="C:\Users\User\Desktop\DSC07336.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39552" y="188640"/>
            <a:ext cx="3312368" cy="2423711"/>
          </a:xfrm>
          <a:prstGeom prst="rect">
            <a:avLst/>
          </a:prstGeom>
          <a:noFill/>
          <a:extLst>
            <a:ext uri="{909E8E84-426E-40DD-AFC4-6F175D3DCCD1}">
              <a14:hiddenFill xmlns:a14="http://schemas.microsoft.com/office/drawing/2010/main">
                <a:solidFill>
                  <a:srgbClr val="FFFFFF"/>
                </a:solidFill>
              </a14:hiddenFill>
            </a:ext>
          </a:extLst>
        </p:spPr>
      </p:pic>
      <p:pic>
        <p:nvPicPr>
          <p:cNvPr id="6147" name="Picture 3" descr="C:\Users\User\Desktop\DSC07547.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148064" y="206384"/>
            <a:ext cx="3400636" cy="2423711"/>
          </a:xfrm>
          <a:prstGeom prst="rect">
            <a:avLst/>
          </a:prstGeom>
          <a:noFill/>
          <a:extLst>
            <a:ext uri="{909E8E84-426E-40DD-AFC4-6F175D3DCCD1}">
              <a14:hiddenFill xmlns:a14="http://schemas.microsoft.com/office/drawing/2010/main">
                <a:solidFill>
                  <a:srgbClr val="FFFFFF"/>
                </a:solidFill>
              </a14:hiddenFill>
            </a:ext>
          </a:extLst>
        </p:spPr>
      </p:pic>
      <p:pic>
        <p:nvPicPr>
          <p:cNvPr id="6148" name="Picture 4" descr="C:\Users\User\Desktop\DSC07554.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39553" y="3140968"/>
            <a:ext cx="3312368" cy="2376264"/>
          </a:xfrm>
          <a:prstGeom prst="rect">
            <a:avLst/>
          </a:prstGeom>
          <a:noFill/>
          <a:extLst>
            <a:ext uri="{909E8E84-426E-40DD-AFC4-6F175D3DCCD1}">
              <a14:hiddenFill xmlns:a14="http://schemas.microsoft.com/office/drawing/2010/main">
                <a:solidFill>
                  <a:srgbClr val="FFFFFF"/>
                </a:solidFill>
              </a14:hiddenFill>
            </a:ext>
          </a:extLst>
        </p:spPr>
      </p:pic>
      <p:pic>
        <p:nvPicPr>
          <p:cNvPr id="6149" name="Picture 5" descr="D:\Мамина работа на флешку\Фотографии Д. С\фото ясли 2014\DSC07265.JP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5148064" y="3107365"/>
            <a:ext cx="3400636" cy="255047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13540478"/>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Прямоугольник 1"/>
          <p:cNvSpPr/>
          <p:nvPr/>
        </p:nvSpPr>
        <p:spPr>
          <a:xfrm>
            <a:off x="251520" y="116632"/>
            <a:ext cx="8352928" cy="2831544"/>
          </a:xfrm>
          <a:prstGeom prst="rect">
            <a:avLst/>
          </a:prstGeom>
        </p:spPr>
        <p:txBody>
          <a:bodyPr wrap="square">
            <a:spAutoFit/>
          </a:bodyPr>
          <a:lstStyle/>
          <a:p>
            <a:pPr algn="ctr"/>
            <a:r>
              <a:rPr lang="ru-RU" b="1" dirty="0" smtClean="0"/>
              <a:t>Игровые </a:t>
            </a:r>
            <a:r>
              <a:rPr lang="ru-RU" b="1" dirty="0"/>
              <a:t>технологии.</a:t>
            </a:r>
          </a:p>
          <a:p>
            <a:r>
              <a:rPr lang="ru-RU" sz="1600" dirty="0"/>
              <a:t>В сохранении хорошего настроения, положительных эмоций, отвлечения от негативных переживаний помогает игра. Игра – ведущий вид детской деятельности. Она раскрывает наклонности, увлекает и активизирует малышей, помогает объединить их, установить доверительные отношения. Игра должна сопровождать ребёнка весь период его дошкольного детства. Очень эффективен приём внесения игрушки (игрушку выбираю по теме календарного плана, вокруг которой строится образовательный процесс. Как правило, новая игрушка привлекает воспитанников, а с возникновением интереса я могу организовать с ними какую-либо деятельность (сюжетно-ролевую игру; чтение книг, подвижные игры; </a:t>
            </a:r>
            <a:r>
              <a:rPr lang="ru-RU" sz="1600" dirty="0" smtClean="0"/>
              <a:t>рисование)</a:t>
            </a:r>
            <a:endParaRPr lang="ru-RU" sz="1600" dirty="0"/>
          </a:p>
        </p:txBody>
      </p:sp>
      <p:pic>
        <p:nvPicPr>
          <p:cNvPr id="7170" name="Picture 2" descr="C:\Users\User\Desktop\DSC07379.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251521" y="3284984"/>
            <a:ext cx="2583776" cy="1937832"/>
          </a:xfrm>
          <a:prstGeom prst="rect">
            <a:avLst/>
          </a:prstGeom>
          <a:noFill/>
          <a:extLst>
            <a:ext uri="{909E8E84-426E-40DD-AFC4-6F175D3DCCD1}">
              <a14:hiddenFill xmlns:a14="http://schemas.microsoft.com/office/drawing/2010/main">
                <a:solidFill>
                  <a:srgbClr val="FFFFFF"/>
                </a:solidFill>
              </a14:hiddenFill>
            </a:ext>
          </a:extLst>
        </p:spPr>
      </p:pic>
      <p:pic>
        <p:nvPicPr>
          <p:cNvPr id="7171" name="Picture 3" descr="C:\Users\User\Desktop\DSC07383.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131841" y="3284984"/>
            <a:ext cx="2520280" cy="1937832"/>
          </a:xfrm>
          <a:prstGeom prst="rect">
            <a:avLst/>
          </a:prstGeom>
          <a:noFill/>
          <a:extLst>
            <a:ext uri="{909E8E84-426E-40DD-AFC4-6F175D3DCCD1}">
              <a14:hiddenFill xmlns:a14="http://schemas.microsoft.com/office/drawing/2010/main">
                <a:solidFill>
                  <a:srgbClr val="FFFFFF"/>
                </a:solidFill>
              </a14:hiddenFill>
            </a:ext>
          </a:extLst>
        </p:spPr>
      </p:pic>
      <p:pic>
        <p:nvPicPr>
          <p:cNvPr id="7172" name="Picture 4" descr="C:\Users\User\Desktop\DSC07388.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6012161" y="3281536"/>
            <a:ext cx="2592288" cy="194128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024350988"/>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4" name="Picture 2" descr="C:\Users\User\Desktop\DSC07501.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251520" y="116632"/>
            <a:ext cx="2965104" cy="2058616"/>
          </a:xfrm>
          <a:prstGeom prst="rect">
            <a:avLst/>
          </a:prstGeom>
          <a:noFill/>
          <a:extLst>
            <a:ext uri="{909E8E84-426E-40DD-AFC4-6F175D3DCCD1}">
              <a14:hiddenFill xmlns:a14="http://schemas.microsoft.com/office/drawing/2010/main">
                <a:solidFill>
                  <a:srgbClr val="FFFFFF"/>
                </a:solidFill>
              </a14:hiddenFill>
            </a:ext>
          </a:extLst>
        </p:spPr>
      </p:pic>
      <p:pic>
        <p:nvPicPr>
          <p:cNvPr id="8195" name="Picture 3" descr="C:\Users\User\Desktop\DSC07484.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357193" y="141556"/>
            <a:ext cx="2889292" cy="2060848"/>
          </a:xfrm>
          <a:prstGeom prst="rect">
            <a:avLst/>
          </a:prstGeom>
          <a:noFill/>
          <a:extLst>
            <a:ext uri="{909E8E84-426E-40DD-AFC4-6F175D3DCCD1}">
              <a14:hiddenFill xmlns:a14="http://schemas.microsoft.com/office/drawing/2010/main">
                <a:solidFill>
                  <a:srgbClr val="FFFFFF"/>
                </a:solidFill>
              </a14:hiddenFill>
            </a:ext>
          </a:extLst>
        </p:spPr>
      </p:pic>
      <p:pic>
        <p:nvPicPr>
          <p:cNvPr id="8196" name="Picture 4" descr="C:\Users\User\Desktop\DSC07678.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278820" y="2348880"/>
            <a:ext cx="2937804" cy="1872208"/>
          </a:xfrm>
          <a:prstGeom prst="rect">
            <a:avLst/>
          </a:prstGeom>
          <a:noFill/>
          <a:extLst>
            <a:ext uri="{909E8E84-426E-40DD-AFC4-6F175D3DCCD1}">
              <a14:hiddenFill xmlns:a14="http://schemas.microsoft.com/office/drawing/2010/main">
                <a:solidFill>
                  <a:srgbClr val="FFFFFF"/>
                </a:solidFill>
              </a14:hiddenFill>
            </a:ext>
          </a:extLst>
        </p:spPr>
      </p:pic>
      <p:pic>
        <p:nvPicPr>
          <p:cNvPr id="8197" name="Picture 5" descr="C:\Users\User\Desktop\DSC07681.JP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5357193" y="2348880"/>
            <a:ext cx="2896188" cy="1872208"/>
          </a:xfrm>
          <a:prstGeom prst="rect">
            <a:avLst/>
          </a:prstGeom>
          <a:noFill/>
          <a:extLst>
            <a:ext uri="{909E8E84-426E-40DD-AFC4-6F175D3DCCD1}">
              <a14:hiddenFill xmlns:a14="http://schemas.microsoft.com/office/drawing/2010/main">
                <a:solidFill>
                  <a:srgbClr val="FFFFFF"/>
                </a:solidFill>
              </a14:hiddenFill>
            </a:ext>
          </a:extLst>
        </p:spPr>
      </p:pic>
      <p:pic>
        <p:nvPicPr>
          <p:cNvPr id="8199" name="Picture 7" descr="C:\Users\User\Desktop\DSC07682.JP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251520" y="4437112"/>
            <a:ext cx="2965104" cy="2223828"/>
          </a:xfrm>
          <a:prstGeom prst="rect">
            <a:avLst/>
          </a:prstGeom>
          <a:noFill/>
          <a:extLst>
            <a:ext uri="{909E8E84-426E-40DD-AFC4-6F175D3DCCD1}">
              <a14:hiddenFill xmlns:a14="http://schemas.microsoft.com/office/drawing/2010/main">
                <a:solidFill>
                  <a:srgbClr val="FFFFFF"/>
                </a:solidFill>
              </a14:hiddenFill>
            </a:ext>
          </a:extLst>
        </p:spPr>
      </p:pic>
      <p:pic>
        <p:nvPicPr>
          <p:cNvPr id="8200" name="Picture 8" descr="C:\Users\User\Desktop\DSC07568.JPG"/>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5357192" y="4437112"/>
            <a:ext cx="2911984" cy="218398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74209275"/>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Прямоугольник 1"/>
          <p:cNvSpPr/>
          <p:nvPr/>
        </p:nvSpPr>
        <p:spPr>
          <a:xfrm>
            <a:off x="683568" y="476673"/>
            <a:ext cx="7776864" cy="2031325"/>
          </a:xfrm>
          <a:prstGeom prst="rect">
            <a:avLst/>
          </a:prstGeom>
        </p:spPr>
        <p:txBody>
          <a:bodyPr wrap="square">
            <a:spAutoFit/>
          </a:bodyPr>
          <a:lstStyle/>
          <a:p>
            <a:r>
              <a:rPr lang="ru-RU" dirty="0"/>
              <a:t>Спустя полгода хочется отметить, что все воспитанники группы адаптированы к дошкольному учреждению, у детей появились определённые достижения: малыши стали реагировать на речь взрослого, просьбы, ориентироваться в пределах ближайшего окружения </a:t>
            </a:r>
            <a:r>
              <a:rPr lang="ru-RU" dirty="0" smtClean="0"/>
              <a:t>.У </a:t>
            </a:r>
            <a:r>
              <a:rPr lang="ru-RU" dirty="0"/>
              <a:t>воспитанников формируются разные виды деятельности: игровая, продуктивная, трудовая, познавательная, речевая.</a:t>
            </a:r>
          </a:p>
        </p:txBody>
      </p:sp>
      <p:pic>
        <p:nvPicPr>
          <p:cNvPr id="9218" name="Picture 2" descr="C:\Users\User\Desktop\SAM_2958.JPG"/>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323528" y="2636912"/>
            <a:ext cx="3240360" cy="2430270"/>
          </a:xfrm>
          <a:prstGeom prst="rect">
            <a:avLst/>
          </a:prstGeom>
          <a:noFill/>
          <a:extLst>
            <a:ext uri="{909E8E84-426E-40DD-AFC4-6F175D3DCCD1}">
              <a14:hiddenFill xmlns:a14="http://schemas.microsoft.com/office/drawing/2010/main">
                <a:solidFill>
                  <a:srgbClr val="FFFFFF"/>
                </a:solidFill>
              </a14:hiddenFill>
            </a:ext>
          </a:extLst>
        </p:spPr>
      </p:pic>
      <p:pic>
        <p:nvPicPr>
          <p:cNvPr id="9220" name="Picture 4" descr="C:\Users\User\Desktop\SAM_2975.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2843808" y="4459065"/>
            <a:ext cx="3085884" cy="2314413"/>
          </a:xfrm>
          <a:prstGeom prst="rect">
            <a:avLst/>
          </a:prstGeom>
          <a:noFill/>
          <a:extLst>
            <a:ext uri="{909E8E84-426E-40DD-AFC4-6F175D3DCCD1}">
              <a14:hiddenFill xmlns:a14="http://schemas.microsoft.com/office/drawing/2010/main">
                <a:solidFill>
                  <a:srgbClr val="FFFFFF"/>
                </a:solidFill>
              </a14:hiddenFill>
            </a:ext>
          </a:extLst>
        </p:spPr>
      </p:pic>
      <p:pic>
        <p:nvPicPr>
          <p:cNvPr id="9221" name="Picture 5" descr="C:\Users\User\Desktop\SAM_2949.JPG"/>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436096" y="2611162"/>
            <a:ext cx="3240360" cy="243026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06469196"/>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Эркер">
  <a:themeElements>
    <a:clrScheme name="Эркер">
      <a:dk1>
        <a:sysClr val="windowText" lastClr="000000"/>
      </a:dk1>
      <a:lt1>
        <a:sysClr val="window" lastClr="FFFFFF"/>
      </a:lt1>
      <a:dk2>
        <a:srgbClr val="575F6D"/>
      </a:dk2>
      <a:lt2>
        <a:srgbClr val="FFF39D"/>
      </a:lt2>
      <a:accent1>
        <a:srgbClr val="FE8637"/>
      </a:accent1>
      <a:accent2>
        <a:srgbClr val="7598D9"/>
      </a:accent2>
      <a:accent3>
        <a:srgbClr val="B32C16"/>
      </a:accent3>
      <a:accent4>
        <a:srgbClr val="F5CD2D"/>
      </a:accent4>
      <a:accent5>
        <a:srgbClr val="AEBAD5"/>
      </a:accent5>
      <a:accent6>
        <a:srgbClr val="777C84"/>
      </a:accent6>
      <a:hlink>
        <a:srgbClr val="D2611C"/>
      </a:hlink>
      <a:folHlink>
        <a:srgbClr val="3B435B"/>
      </a:folHlink>
    </a:clrScheme>
    <a:fontScheme name="Эркер">
      <a:majorFont>
        <a:latin typeface="Century Schoolbook"/>
        <a:ea typeface=""/>
        <a:cs typeface=""/>
        <a:font script="Jpan" typeface="ＭＳ Ｐ明朝"/>
        <a:font script="Hang" typeface="휴먼매직체"/>
        <a:font script="Hans" typeface="华文楷体"/>
        <a:font script="Hant" typeface="新細明體"/>
        <a:font script="Arab" typeface="Times New Roman"/>
        <a:font script="Hebr" typeface="Times New Roman"/>
        <a:font script="Thai" typeface="KodchiangUPC"/>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Schoolbook"/>
        <a:ea typeface=""/>
        <a:cs typeface=""/>
        <a:font script="Jpan" typeface="ＭＳ Ｐ明朝"/>
        <a:font script="Hang" typeface="휴먼매직체"/>
        <a:font script="Hans" typeface="宋体"/>
        <a:font script="Hant" typeface="新細明體"/>
        <a:font script="Arab" typeface="Times New Roman"/>
        <a:font script="Hebr" typeface="Times New Roman"/>
        <a:font script="Thai" typeface="KodchiangUPC"/>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Эркер">
      <a:fillStyleLst>
        <a:solidFill>
          <a:schemeClr val="phClr"/>
        </a:solidFill>
        <a:gradFill rotWithShape="1">
          <a:gsLst>
            <a:gs pos="0">
              <a:schemeClr val="phClr">
                <a:tint val="35000"/>
                <a:satMod val="260000"/>
              </a:schemeClr>
            </a:gs>
            <a:gs pos="30000">
              <a:schemeClr val="phClr">
                <a:tint val="38000"/>
                <a:satMod val="260000"/>
              </a:schemeClr>
            </a:gs>
            <a:gs pos="75000">
              <a:schemeClr val="phClr">
                <a:tint val="55000"/>
                <a:satMod val="255000"/>
              </a:schemeClr>
            </a:gs>
            <a:gs pos="100000">
              <a:schemeClr val="phClr">
                <a:tint val="70000"/>
                <a:satMod val="255000"/>
              </a:schemeClr>
            </a:gs>
          </a:gsLst>
          <a:path path="circle">
            <a:fillToRect l="5000" t="100000" r="120000" b="10000"/>
          </a:path>
        </a:gradFill>
        <a:gradFill rotWithShape="1">
          <a:gsLst>
            <a:gs pos="0">
              <a:schemeClr val="phClr">
                <a:shade val="63000"/>
                <a:satMod val="165000"/>
              </a:schemeClr>
            </a:gs>
            <a:gs pos="30000">
              <a:schemeClr val="phClr">
                <a:shade val="58000"/>
                <a:satMod val="165000"/>
              </a:schemeClr>
            </a:gs>
            <a:gs pos="75000">
              <a:schemeClr val="phClr">
                <a:shade val="30000"/>
                <a:satMod val="175000"/>
              </a:schemeClr>
            </a:gs>
            <a:gs pos="100000">
              <a:schemeClr val="phClr">
                <a:shade val="15000"/>
                <a:satMod val="175000"/>
              </a:schemeClr>
            </a:gs>
          </a:gsLst>
          <a:path path="circle">
            <a:fillToRect l="5000" t="100000" r="120000" b="10000"/>
          </a:path>
        </a:gradFill>
      </a:fillStyleLst>
      <a:lnStyleLst>
        <a:ln w="12700" cap="flat" cmpd="sng" algn="ctr">
          <a:solidFill>
            <a:schemeClr val="phClr">
              <a:shade val="70000"/>
              <a:satMod val="150000"/>
            </a:schemeClr>
          </a:solidFill>
          <a:prstDash val="solid"/>
        </a:ln>
        <a:ln w="25400" cap="flat" cmpd="sng" algn="ctr">
          <a:solidFill>
            <a:schemeClr val="phClr"/>
          </a:solidFill>
          <a:prstDash val="solid"/>
        </a:ln>
        <a:ln w="34925" cap="flat" cmpd="sng" algn="ctr">
          <a:solidFill>
            <a:schemeClr val="phClr"/>
          </a:solidFill>
          <a:prstDash val="solid"/>
        </a:ln>
      </a:lnStyleLst>
      <a:effectStyleLst>
        <a:effectStyle>
          <a:effectLst>
            <a:outerShdw blurRad="50800" dist="25000" dir="5400000" rotWithShape="0">
              <a:srgbClr val="000000">
                <a:alpha val="40000"/>
              </a:srgbClr>
            </a:outerShdw>
          </a:effectLst>
        </a:effectStyle>
        <a:effectStyle>
          <a:effectLst>
            <a:outerShdw blurRad="50800" dist="20000" dir="5400000" rotWithShape="0">
              <a:srgbClr val="000000">
                <a:alpha val="42000"/>
              </a:srgbClr>
            </a:outerShdw>
          </a:effectLst>
        </a:effectStyle>
        <a:effectStyle>
          <a:effectLst>
            <a:outerShdw blurRad="50800" dist="20000" dir="5400000" rotWithShape="0">
              <a:srgbClr val="000000">
                <a:alpha val="42000"/>
              </a:srgbClr>
            </a:outerShdw>
          </a:effectLst>
          <a:scene3d>
            <a:camera prst="orthographicFront">
              <a:rot lat="0" lon="0" rev="0"/>
            </a:camera>
            <a:lightRig rig="balanced" dir="t">
              <a:rot lat="0" lon="0" rev="0"/>
            </a:lightRig>
          </a:scene3d>
          <a:sp3d>
            <a:bevelT w="47625" h="69850"/>
            <a:contourClr>
              <a:schemeClr val="lt1"/>
            </a:contourClr>
          </a:sp3d>
        </a:effectStyle>
      </a:effectStyleLst>
      <a:bgFillStyleLst>
        <a:solidFill>
          <a:schemeClr val="phClr"/>
        </a:solidFill>
        <a:gradFill rotWithShape="1">
          <a:gsLst>
            <a:gs pos="0">
              <a:schemeClr val="phClr">
                <a:shade val="58000"/>
                <a:satMod val="125000"/>
              </a:schemeClr>
            </a:gs>
            <a:gs pos="40000">
              <a:schemeClr val="phClr">
                <a:tint val="90000"/>
                <a:shade val="90000"/>
                <a:satMod val="120000"/>
              </a:schemeClr>
            </a:gs>
            <a:gs pos="100000">
              <a:schemeClr val="phClr">
                <a:tint val="50000"/>
              </a:schemeClr>
            </a:gs>
          </a:gsLst>
          <a:lin ang="16200000" scaled="1"/>
        </a:gradFill>
        <a:blipFill>
          <a:blip xmlns:r="http://schemas.openxmlformats.org/officeDocument/2006/relationships" r:embed="rId1">
            <a:duotone>
              <a:schemeClr val="phClr">
                <a:shade val="80000"/>
              </a:schemeClr>
              <a:schemeClr val="phClr">
                <a:tint val="91000"/>
              </a:schemeClr>
            </a:duotone>
          </a:blip>
          <a:tile tx="0" ty="0" sx="40000" sy="50000" flip="y"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Oriel</Template>
  <TotalTime>105</TotalTime>
  <Words>665</Words>
  <Application>Microsoft Office PowerPoint</Application>
  <PresentationFormat>Экран (4:3)</PresentationFormat>
  <Paragraphs>47</Paragraphs>
  <Slides>14</Slides>
  <Notes>0</Notes>
  <HiddenSlides>0</HiddenSlides>
  <MMClips>0</MMClips>
  <ScaleCrop>false</ScaleCrop>
  <HeadingPairs>
    <vt:vector size="4" baseType="variant">
      <vt:variant>
        <vt:lpstr>Тема</vt:lpstr>
      </vt:variant>
      <vt:variant>
        <vt:i4>1</vt:i4>
      </vt:variant>
      <vt:variant>
        <vt:lpstr>Заголовки слайдов</vt:lpstr>
      </vt:variant>
      <vt:variant>
        <vt:i4>14</vt:i4>
      </vt:variant>
    </vt:vector>
  </HeadingPairs>
  <TitlesOfParts>
    <vt:vector size="15" baseType="lpstr">
      <vt:lpstr>Эркер</vt:lpstr>
      <vt:lpstr>Группа раннего развития «Золотая рыбка»</vt:lpstr>
      <vt:lpstr>Адаптация детей</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lpstr>Презентация PowerPoint</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Группа раннего развития «Золотая рыбка»</dc:title>
  <dc:creator>User</dc:creator>
  <cp:lastModifiedBy>User</cp:lastModifiedBy>
  <cp:revision>10</cp:revision>
  <dcterms:created xsi:type="dcterms:W3CDTF">2015-01-22T15:52:43Z</dcterms:created>
  <dcterms:modified xsi:type="dcterms:W3CDTF">2015-01-22T17:38:55Z</dcterms:modified>
</cp:coreProperties>
</file>