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3" r:id="rId8"/>
    <p:sldId id="260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17T15:39:24.791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Тувинская музыка\IMG_57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819472"/>
            <a:ext cx="9144000" cy="7218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39752" y="1700808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/>
              <a:t>Музыка Тувы</a:t>
            </a:r>
            <a:endParaRPr lang="ru-RU" sz="6000" i="1" dirty="0"/>
          </a:p>
        </p:txBody>
      </p:sp>
      <p:pic>
        <p:nvPicPr>
          <p:cNvPr id="2" name="многие ле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76672"/>
            <a:ext cx="465584" cy="465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3717032"/>
            <a:ext cx="3671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</a:t>
            </a:r>
            <a:r>
              <a:rPr lang="ru-RU" dirty="0" err="1" smtClean="0">
                <a:solidFill>
                  <a:schemeClr val="bg1"/>
                </a:solidFill>
              </a:rPr>
              <a:t>Презентацию</a:t>
            </a:r>
            <a:r>
              <a:rPr lang="ru-RU" dirty="0" smtClean="0">
                <a:solidFill>
                  <a:schemeClr val="bg1"/>
                </a:solidFill>
              </a:rPr>
              <a:t> выполнила </a:t>
            </a:r>
            <a:r>
              <a:rPr lang="ru-RU" dirty="0" err="1" smtClean="0">
                <a:solidFill>
                  <a:schemeClr val="bg1"/>
                </a:solidFill>
              </a:rPr>
              <a:t>Сараева</a:t>
            </a:r>
            <a:r>
              <a:rPr lang="ru-RU" dirty="0" smtClean="0">
                <a:solidFill>
                  <a:schemeClr val="bg1"/>
                </a:solidFill>
              </a:rPr>
              <a:t> Наталья Яковлевна – преподаватель музыкально- теоретических дисциплин ДШИ с. </a:t>
            </a:r>
            <a:r>
              <a:rPr lang="ru-RU" dirty="0" err="1" smtClean="0">
                <a:solidFill>
                  <a:schemeClr val="bg1"/>
                </a:solidFill>
              </a:rPr>
              <a:t>Сарыг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 err="1" smtClean="0">
                <a:solidFill>
                  <a:schemeClr val="bg1"/>
                </a:solidFill>
              </a:rPr>
              <a:t>Сеп</a:t>
            </a:r>
            <a:r>
              <a:rPr lang="ru-RU" dirty="0" smtClean="0">
                <a:solidFill>
                  <a:schemeClr val="bg1"/>
                </a:solidFill>
              </a:rPr>
              <a:t>, Республика Тыва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880786"/>
      </p:ext>
    </p:extLst>
  </p:cSld>
  <p:clrMapOvr>
    <a:masterClrMapping/>
  </p:clrMapOvr>
  <p:transition spd="slow" advTm="136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764704"/>
            <a:ext cx="7272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b="1" dirty="0" smtClean="0"/>
              <a:t>Тувинский </a:t>
            </a:r>
            <a:r>
              <a:rPr lang="ru-RU" b="1" dirty="0"/>
              <a:t>народ веками накапливал огромные богатства как в песенных, так и в инструментальных жанрах. Были созданы свои исполнительские и творческие традиции, сложились особенности музыкального языка</a:t>
            </a:r>
            <a:r>
              <a:rPr lang="ru-RU" b="1" dirty="0" smtClean="0"/>
              <a:t>.</a:t>
            </a:r>
            <a:r>
              <a:rPr lang="ru-RU" b="1" dirty="0"/>
              <a:t> Тувинская народная песня послужила фундаментом профессиональной музыки, определила выбор выразительных средств. Тувинская музыка развивалась в форме устного народного творчества и была представлена жанрами </a:t>
            </a:r>
            <a:r>
              <a:rPr lang="ru-RU" b="1" dirty="0" smtClean="0"/>
              <a:t>одноголосной </a:t>
            </a:r>
            <a:r>
              <a:rPr lang="ru-RU" b="1" dirty="0" err="1" smtClean="0"/>
              <a:t>пентатонической</a:t>
            </a:r>
            <a:r>
              <a:rPr lang="ru-RU" b="1" dirty="0" smtClean="0"/>
              <a:t> песни, двухголосного </a:t>
            </a:r>
            <a:r>
              <a:rPr lang="ru-RU" b="1" dirty="0"/>
              <a:t>«горлового» пения и инструментальными наигрышами.</a:t>
            </a:r>
          </a:p>
          <a:p>
            <a:pPr algn="just"/>
            <a:endParaRPr lang="ru-RU" b="1" dirty="0"/>
          </a:p>
        </p:txBody>
      </p:sp>
      <p:pic>
        <p:nvPicPr>
          <p:cNvPr id="1026" name="Picture 2" descr="C:\Users\User\Desktop\Тувинская музыка\11111 - 000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65611"/>
            <a:ext cx="2838128" cy="24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71" y="3765611"/>
            <a:ext cx="3303587" cy="24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091787"/>
      </p:ext>
    </p:extLst>
  </p:cSld>
  <p:clrMapOvr>
    <a:masterClrMapping/>
  </p:clrMapOvr>
  <p:transition spd="slow" advTm="27745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Композиторы </a:t>
            </a:r>
            <a:r>
              <a:rPr lang="ru-RU" b="1" dirty="0"/>
              <a:t>Тувы - поколение, воспитанное в основном в послевоенные годы, многие из них начали свой творческий путь в 60-е, а то и в 70-е годы. Официальной датой открытия тувинского союза композиторов </a:t>
            </a:r>
            <a:r>
              <a:rPr lang="ru-RU" b="1" dirty="0" smtClean="0"/>
              <a:t>является </a:t>
            </a:r>
            <a:r>
              <a:rPr lang="ru-RU" b="1" dirty="0"/>
              <a:t>1977 год. В состав Союза вошли композиторы- Р. </a:t>
            </a:r>
            <a:r>
              <a:rPr lang="ru-RU" b="1" dirty="0" err="1"/>
              <a:t>Кенденбиль</a:t>
            </a:r>
            <a:r>
              <a:rPr lang="ru-RU" b="1" dirty="0"/>
              <a:t>, А. </a:t>
            </a:r>
            <a:r>
              <a:rPr lang="ru-RU" b="1" dirty="0" err="1"/>
              <a:t>Чыргал-оол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Д. </a:t>
            </a:r>
            <a:r>
              <a:rPr lang="ru-RU" b="1" dirty="0" err="1"/>
              <a:t>Хуреш-оол</a:t>
            </a:r>
            <a:r>
              <a:rPr lang="ru-RU" b="1" dirty="0"/>
              <a:t>, </a:t>
            </a:r>
            <a:r>
              <a:rPr lang="ru-RU" b="1" dirty="0" err="1"/>
              <a:t>Б.Нухов</a:t>
            </a:r>
            <a:r>
              <a:rPr lang="ru-RU" b="1" dirty="0"/>
              <a:t>, музыковед </a:t>
            </a:r>
            <a:r>
              <a:rPr lang="ru-RU" b="1" dirty="0" err="1"/>
              <a:t>Сапельцев</a:t>
            </a:r>
            <a:r>
              <a:rPr lang="ru-RU" b="1" dirty="0"/>
              <a:t>. </a:t>
            </a:r>
          </a:p>
        </p:txBody>
      </p:sp>
      <p:pic>
        <p:nvPicPr>
          <p:cNvPr id="1026" name="Picture 2" descr="C:\Users\User\Desktop\Тувинская музыка\11111 - 000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6702"/>
            <a:ext cx="3408843" cy="29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76702"/>
            <a:ext cx="3312368" cy="298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989092"/>
      </p:ext>
    </p:extLst>
  </p:cSld>
  <p:clrMapOvr>
    <a:masterClrMapping/>
  </p:clrMapOvr>
  <p:transition spd="slow" advTm="238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3474720"/>
          </a:xfrm>
        </p:spPr>
        <p:txBody>
          <a:bodyPr/>
          <a:lstStyle/>
          <a:p>
            <a:pPr lvl="1">
              <a:buClr>
                <a:srgbClr val="F14124">
                  <a:lumMod val="75000"/>
                </a:srgbClr>
              </a:buClr>
            </a:pPr>
            <a:r>
              <a:rPr lang="ru-RU" sz="2200" b="1" dirty="0">
                <a:solidFill>
                  <a:srgbClr val="000000"/>
                </a:solidFill>
                <a:ea typeface="Courier New"/>
              </a:rPr>
              <a:t>А.Б. </a:t>
            </a:r>
            <a:r>
              <a:rPr lang="ru-RU" sz="2200" b="1" dirty="0" err="1">
                <a:solidFill>
                  <a:srgbClr val="000000"/>
                </a:solidFill>
                <a:ea typeface="Courier New"/>
              </a:rPr>
              <a:t>Чыргал-оол</a:t>
            </a:r>
            <a:r>
              <a:rPr lang="ru-RU" sz="2200" b="1" dirty="0">
                <a:solidFill>
                  <a:srgbClr val="000000"/>
                </a:solidFill>
                <a:ea typeface="Courier New"/>
              </a:rPr>
              <a:t> - первый профессиональный композитор тувинец, основатель тувинской профессиональной музыки и основоположник симфонического жанра.</a:t>
            </a:r>
          </a:p>
        </p:txBody>
      </p:sp>
      <p:pic>
        <p:nvPicPr>
          <p:cNvPr id="4" name="Picture 2" descr="C:\Users\User\Desktop\Тувинская музыка\11111 - 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979288" cy="40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Тувинская музыка\IMG_5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816424" cy="2474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552755"/>
      </p:ext>
    </p:extLst>
  </p:cSld>
  <p:clrMapOvr>
    <a:masterClrMapping/>
  </p:clrMapOvr>
  <p:transition spd="slow" advTm="1255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Тувинская музыка\11111 - 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7057"/>
            <a:ext cx="3059832" cy="41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33265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</a:rPr>
              <a:t> 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 descr="C:\Users\User\Desktop\фото\зима\IMG_20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10" y="3861048"/>
            <a:ext cx="383667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51920" y="517322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Ростислав </a:t>
            </a:r>
            <a:r>
              <a:rPr lang="ru-RU" sz="2400" b="1" dirty="0" err="1" smtClean="0"/>
              <a:t>Докур-оолович</a:t>
            </a:r>
            <a:endParaRPr lang="ru-RU" sz="2400" b="1" dirty="0" smtClean="0"/>
          </a:p>
          <a:p>
            <a:r>
              <a:rPr lang="ru-RU" sz="2400" b="1" dirty="0" err="1" smtClean="0"/>
              <a:t>Кенденбиль</a:t>
            </a:r>
            <a:r>
              <a:rPr lang="ru-RU" sz="2400" b="1" dirty="0" smtClean="0"/>
              <a:t> – представитель</a:t>
            </a:r>
          </a:p>
          <a:p>
            <a:r>
              <a:rPr lang="ru-RU" sz="2400" b="1" dirty="0" smtClean="0"/>
              <a:t> первого поколения тувинских композиторов, один из основоположников национального профессионального композиторского творчества</a:t>
            </a:r>
            <a:r>
              <a:rPr lang="ru-RU" b="1" dirty="0" smtClean="0"/>
              <a:t>. 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66507001"/>
      </p:ext>
    </p:extLst>
  </p:cSld>
  <p:clrMapOvr>
    <a:masterClrMapping/>
  </p:clrMapOvr>
  <p:transition spd="slow" advTm="1058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01408" cy="3474720"/>
          </a:xfrm>
        </p:spPr>
        <p:txBody>
          <a:bodyPr/>
          <a:lstStyle/>
          <a:p>
            <a:pPr lvl="1"/>
            <a:r>
              <a:rPr lang="ru-RU" sz="2200" b="1" dirty="0" smtClean="0">
                <a:solidFill>
                  <a:srgbClr val="000000"/>
                </a:solidFill>
                <a:latin typeface="+mj-lt"/>
                <a:ea typeface="Courier New"/>
              </a:rPr>
              <a:t>Тувинские композиторы были ориентированы на инструментальные жанры. А созданный в 1968 году в Кызыле симфонический оркестр ещё больше привлек </a:t>
            </a:r>
            <a:r>
              <a:rPr lang="ru-RU" sz="2200" b="1" smtClean="0">
                <a:solidFill>
                  <a:srgbClr val="000000"/>
                </a:solidFill>
                <a:latin typeface="+mj-lt"/>
                <a:ea typeface="Courier New"/>
              </a:rPr>
              <a:t>их внимание </a:t>
            </a:r>
            <a:r>
              <a:rPr lang="ru-RU" sz="2200" b="1" dirty="0" smtClean="0">
                <a:solidFill>
                  <a:srgbClr val="000000"/>
                </a:solidFill>
                <a:latin typeface="+mj-lt"/>
                <a:ea typeface="Courier New"/>
              </a:rPr>
              <a:t>к </a:t>
            </a:r>
            <a:r>
              <a:rPr lang="ru-RU" sz="2200" b="1" smtClean="0">
                <a:solidFill>
                  <a:srgbClr val="000000"/>
                </a:solidFill>
                <a:latin typeface="+mj-lt"/>
                <a:ea typeface="Courier New"/>
              </a:rPr>
              <a:t>инструментальной музыке.</a:t>
            </a:r>
            <a:endParaRPr lang="ru-RU" sz="2200" b="1" dirty="0">
              <a:solidFill>
                <a:srgbClr val="000000"/>
              </a:solidFill>
              <a:latin typeface="+mj-lt"/>
              <a:ea typeface="Courier New"/>
            </a:endParaRPr>
          </a:p>
        </p:txBody>
      </p:sp>
      <p:pic>
        <p:nvPicPr>
          <p:cNvPr id="4" name="Рисунок 3" descr="http://kizil.bezformata.ru/content/image20838336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286250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32040" y="299695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Хуреш-оол</a:t>
            </a:r>
            <a:r>
              <a:rPr lang="ru-RU" sz="2400" b="1" dirty="0" smtClean="0"/>
              <a:t> Кара-</a:t>
            </a:r>
            <a:r>
              <a:rPr lang="ru-RU" sz="2400" b="1" dirty="0" err="1" smtClean="0"/>
              <a:t>Салович</a:t>
            </a:r>
            <a:endParaRPr lang="ru-RU" sz="2400" b="1" dirty="0" smtClean="0"/>
          </a:p>
          <a:p>
            <a:r>
              <a:rPr lang="ru-RU" sz="2400" b="1" dirty="0" smtClean="0"/>
              <a:t>Дамба  (1943-1993)</a:t>
            </a:r>
            <a:endParaRPr lang="ru-RU" sz="2400" b="1" dirty="0"/>
          </a:p>
        </p:txBody>
      </p:sp>
      <p:pic>
        <p:nvPicPr>
          <p:cNvPr id="5" name="Рисунок 4" descr="C:\Users\User\Desktop\Тувинская музыка\пр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09634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166503"/>
      </p:ext>
    </p:extLst>
  </p:cSld>
  <p:clrMapOvr>
    <a:masterClrMapping/>
  </p:clrMapOvr>
  <p:transition spd="slow" advTm="15859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tuvaonline.ru/uploads/posts/2016-04/1461327559_vladimir-toka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2448272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23928" y="620688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Владимир </a:t>
            </a:r>
            <a:r>
              <a:rPr lang="ru-RU" sz="2400" b="1" dirty="0" err="1" smtClean="0"/>
              <a:t>Салчакович</a:t>
            </a:r>
            <a:r>
              <a:rPr lang="ru-RU" sz="2400" b="1" dirty="0" smtClean="0"/>
              <a:t> Тока – один из первых джазменов Тувы, нет числа его музыкальным обработкам и импровизациям. Сочинял музыку в самых разных жанрах.</a:t>
            </a:r>
            <a:endParaRPr lang="ru-RU" sz="2400" b="1" dirty="0"/>
          </a:p>
        </p:txBody>
      </p:sp>
      <p:pic>
        <p:nvPicPr>
          <p:cNvPr id="6" name="Рисунок 5" descr="C:\Users\User\Desktop\Тувинская музыка\природа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14" y="3212976"/>
            <a:ext cx="4177177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653388"/>
      </p:ext>
    </p:extLst>
  </p:cSld>
  <p:clrMapOvr>
    <a:masterClrMapping/>
  </p:clrMapOvr>
  <p:transition spd="slow" advTm="1217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Слушая </a:t>
            </a:r>
            <a:r>
              <a:rPr lang="ru-RU" b="1" dirty="0"/>
              <a:t>произведения тувинских композиторов, зримо ощущаешь, богатство природы Тувы с её бескрайними, необозримыми степями, высокими горами, на вершинах которых даже летом не тает снег, с </a:t>
            </a:r>
            <a:r>
              <a:rPr lang="ru-RU" b="1" dirty="0" smtClean="0"/>
              <a:t>необычной </a:t>
            </a:r>
            <a:r>
              <a:rPr lang="ru-RU" b="1" dirty="0"/>
              <a:t>голубизной неба и озер расположенных среди тайги, слышишь шум горных </a:t>
            </a:r>
            <a:r>
              <a:rPr lang="ru-RU" b="1" dirty="0" smtClean="0"/>
              <a:t>рек, </a:t>
            </a:r>
            <a:r>
              <a:rPr lang="ru-RU" b="1" dirty="0"/>
              <a:t>величавую «поступь» красавца Енисея.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C:\Users\User\Desktop\Тувинская музыка\11111 - 00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74745"/>
            <a:ext cx="4032448" cy="414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Тувинская музыка\пр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0321"/>
            <a:ext cx="3816424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26090"/>
      </p:ext>
    </p:extLst>
  </p:cSld>
  <p:clrMapOvr>
    <a:masterClrMapping/>
  </p:clrMapOvr>
  <p:transition spd="slow" advTm="15288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увинская музыка\природа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1838"/>
            <a:ext cx="7992888" cy="514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08518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07365088"/>
      </p:ext>
    </p:extLst>
  </p:cSld>
  <p:clrMapOvr>
    <a:masterClrMapping/>
  </p:clrMapOvr>
  <p:transition spd="slow" advTm="4727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310</TotalTime>
  <Words>303</Words>
  <Application>Microsoft Office PowerPoint</Application>
  <PresentationFormat>Экран (4:3)</PresentationFormat>
  <Paragraphs>17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2016-10-21T12:50:36Z</dcterms:created>
  <dcterms:modified xsi:type="dcterms:W3CDTF">2017-02-17T14:16:28Z</dcterms:modified>
</cp:coreProperties>
</file>