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7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7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08720"/>
            <a:ext cx="8501122" cy="5949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индивидуальных способностей и двигательного творчества у старших дошкольников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Кичигина Елена Николаевна</a:t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261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80628"/>
            <a:ext cx="4646386" cy="328392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Специальные мячи для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жонглирования.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Набитые поролоном мячи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для игр на прогулке зимой.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Баскетбольная корзина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изготовлена родителями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Климовским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Костюченко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Э.С.</a:t>
            </a:r>
          </a:p>
        </p:txBody>
      </p:sp>
      <p:pic>
        <p:nvPicPr>
          <p:cNvPr id="6146" name="Picture 2" descr="C:\Users\Пользователь\Desktop\Презент\Черновик фото\DSC00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7710"/>
            <a:ext cx="4364876" cy="327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Презент\Черновик фото\DSC00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2008"/>
            <a:ext cx="4379978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Презент\Черновик фото\DSC00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87" y="3429000"/>
            <a:ext cx="4377599" cy="328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9569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25" y="116632"/>
            <a:ext cx="8064896" cy="18002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Дети с хорошей общефизической подготовкой получают удовольствие от силовых тренировок.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Презент\Черновик фото\надо\P1090535.JPG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4" y="2204864"/>
            <a:ext cx="4003187" cy="4320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Презент\фото новые\DSC00526.JPG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5558"/>
            <a:ext cx="4339158" cy="4329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9815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-2379" y="188640"/>
            <a:ext cx="5040560" cy="170080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Упражнения с эспандерами укрепляют мускулатуру, улучшают осанку и гибкость.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Презент\фото новые\DSC00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534693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ользователь\Desktop\Презент\Черновик фото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66" y="3573017"/>
            <a:ext cx="4711230" cy="3240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121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032448" cy="4270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1447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209079" cy="576064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«Бадминтон»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DCIM\100MSDCF\DSC00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39" y="3997722"/>
            <a:ext cx="3767326" cy="2825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DCIM\100MSDCF\DSC00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980728"/>
            <a:ext cx="3744417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DCIM\100MSDCF\DSC002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3476"/>
            <a:ext cx="3767419" cy="2825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4805" y="4543087"/>
            <a:ext cx="2832816" cy="1734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Вместо волана дети отбивают воздушный шарик.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982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39817" cy="636443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для развития дыхания «Футбол»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Пользователь\Desktop\Презент\Черновик фото\воро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29681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3406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2" y="188640"/>
            <a:ext cx="4125982" cy="3096344"/>
          </a:xfrm>
        </p:spPr>
        <p:txBody>
          <a:bodyPr/>
          <a:lstStyle/>
          <a:p>
            <a:r>
              <a:rPr lang="ru-RU" dirty="0" smtClean="0"/>
              <a:t>Упражнение «Уходи, злость»</a:t>
            </a:r>
            <a:br>
              <a:rPr lang="ru-RU" dirty="0" smtClean="0"/>
            </a:br>
            <a:r>
              <a:rPr lang="ru-RU" dirty="0" smtClean="0"/>
              <a:t>Цель: снятие эмоционального напряжения. </a:t>
            </a:r>
            <a:endParaRPr lang="ru-RU" dirty="0"/>
          </a:p>
        </p:txBody>
      </p:sp>
      <p:pic>
        <p:nvPicPr>
          <p:cNvPr id="7171" name="Picture 3" descr="C:\Users\Пользователь\Desktop\Презент\Видео оригинал\DSC00357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5" y="3501008"/>
            <a:ext cx="4289709" cy="3217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Презент\Черновик фото\надо\P1090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90146" cy="3217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779912" y="256490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96892" y="3873974"/>
            <a:ext cx="4227635" cy="175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  Пособие  «Боксерская</a:t>
            </a:r>
          </a:p>
          <a:p>
            <a:r>
              <a:rPr lang="ru-RU" dirty="0" smtClean="0"/>
              <a:t>        груша». </a:t>
            </a:r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5508104" y="5109649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249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08" y="128262"/>
            <a:ext cx="7287238" cy="924475"/>
          </a:xfrm>
        </p:spPr>
        <p:txBody>
          <a:bodyPr/>
          <a:lstStyle/>
          <a:p>
            <a:pPr algn="ctr"/>
            <a:r>
              <a:rPr lang="ru-RU" dirty="0" smtClean="0"/>
              <a:t>Прыжки с использованием длинной резинки.</a:t>
            </a:r>
            <a:endParaRPr lang="ru-RU" dirty="0"/>
          </a:p>
        </p:txBody>
      </p:sp>
      <p:pic>
        <p:nvPicPr>
          <p:cNvPr id="8194" name="Picture 2" descr="C:\Users\Пользователь\Desktop\Презент\Черновик фото\DSC00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8" y="1083792"/>
            <a:ext cx="7543436" cy="5657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2964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75" y="22755"/>
            <a:ext cx="7506676" cy="830228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Настольные игры на тему «Спорт»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Презент\Черновик фото\надо\DSC00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783601" cy="283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Презент\Черновик фото\надо\P1090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426488" cy="2823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Презент\Черновик фото\надо\DSC00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426488" cy="283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0745" y="3861048"/>
            <a:ext cx="3417199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rabicPeriod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Хоккей.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Баскетбол.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977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Презент\фото новые\DSC00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16632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8353"/>
            <a:ext cx="3743348" cy="306895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Упражнения с гимнастическим колесом позволяют задействовать большую группу мышц.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Пользователь\Desktop\Презент\фото новые\DSC00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84166"/>
            <a:ext cx="4536504" cy="3557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81808" y="3653953"/>
            <a:ext cx="3419872" cy="2617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Гимнастические колеса (ролики) изготовлены из подручного материала: колеса от детской коляски и кольца от пирамидки.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305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резент\Черновик фото\надо\DSC00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608">
            <a:off x="88121" y="938694"/>
            <a:ext cx="3773472" cy="2721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Презент\Черновик фото\надо\DSC00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32" y="1141824"/>
            <a:ext cx="4386145" cy="2795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Презент\фото новые\DSC00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287">
            <a:off x="2708114" y="3716378"/>
            <a:ext cx="2685421" cy="2158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Презент\Черновик фото\надо\DSC003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085">
            <a:off x="229782" y="4088905"/>
            <a:ext cx="2286774" cy="2371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Презент\фото новые\DSC005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8783">
            <a:off x="4324833" y="4874404"/>
            <a:ext cx="2758664" cy="1842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Презент\Черновик фото\надо\1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554">
            <a:off x="7039159" y="4028700"/>
            <a:ext cx="2009616" cy="2789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4" y="0"/>
            <a:ext cx="8033803" cy="99474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Пособия для обобщения представлений детей о спорте. 2.Фиксировать достижения в развитии скорости нам помогает секундомер.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35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задачи важнее и вместе с тем сложнее, чем вырастить здорового человека. Физическое воспитание – это то, что обеспечивает здоровье и доставляет радость. Физкультурно-оздоровительная работа в ДОУ – одна из ключевых в системе дошкольного образования. Большое значение при этом имеет создание необходимых условий для самостоятельной двигательной деятельности детей, качественному улучшению которой  помогает организация в группе центра двигательной активности.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центра: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Оптимизация двигательной активности.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и обогащать двигательный опыт детей разнообразными видами физических упражнений и подвижных игр.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Содействовать постепенному освоению техники движений через пособия двигательного центра.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Целенаправленно развивать физические качества, двигательное творчество. 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Знакомить с различными видами спорта.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интерес к физкультуре и спорту.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смелость, уверенность, честность, настойчивость, взаимопомощь.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390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729" y="5661248"/>
            <a:ext cx="9105378" cy="923330"/>
          </a:xfrm>
          <a:custGeom>
            <a:avLst/>
            <a:gdLst>
              <a:gd name="connsiteX0" fmla="*/ 0 w 8826455"/>
              <a:gd name="connsiteY0" fmla="*/ 0 h 923330"/>
              <a:gd name="connsiteX1" fmla="*/ 8826455 w 8826455"/>
              <a:gd name="connsiteY1" fmla="*/ 0 h 923330"/>
              <a:gd name="connsiteX2" fmla="*/ 8826455 w 8826455"/>
              <a:gd name="connsiteY2" fmla="*/ 923330 h 923330"/>
              <a:gd name="connsiteX3" fmla="*/ 0 w 8826455"/>
              <a:gd name="connsiteY3" fmla="*/ 923330 h 923330"/>
              <a:gd name="connsiteX4" fmla="*/ 0 w 8826455"/>
              <a:gd name="connsiteY4" fmla="*/ 0 h 923330"/>
              <a:gd name="connsiteX0" fmla="*/ 0 w 8826455"/>
              <a:gd name="connsiteY0" fmla="*/ 263236 h 1186566"/>
              <a:gd name="connsiteX1" fmla="*/ 8674055 w 8826455"/>
              <a:gd name="connsiteY1" fmla="*/ 0 h 1186566"/>
              <a:gd name="connsiteX2" fmla="*/ 8826455 w 8826455"/>
              <a:gd name="connsiteY2" fmla="*/ 1186566 h 1186566"/>
              <a:gd name="connsiteX3" fmla="*/ 0 w 8826455"/>
              <a:gd name="connsiteY3" fmla="*/ 1186566 h 1186566"/>
              <a:gd name="connsiteX4" fmla="*/ 0 w 8826455"/>
              <a:gd name="connsiteY4" fmla="*/ 263236 h 1186566"/>
              <a:gd name="connsiteX0" fmla="*/ 0 w 8826455"/>
              <a:gd name="connsiteY0" fmla="*/ 361428 h 1284758"/>
              <a:gd name="connsiteX1" fmla="*/ 8674055 w 8826455"/>
              <a:gd name="connsiteY1" fmla="*/ 98192 h 1284758"/>
              <a:gd name="connsiteX2" fmla="*/ 8826455 w 8826455"/>
              <a:gd name="connsiteY2" fmla="*/ 1284758 h 1284758"/>
              <a:gd name="connsiteX3" fmla="*/ 0 w 8826455"/>
              <a:gd name="connsiteY3" fmla="*/ 1284758 h 1284758"/>
              <a:gd name="connsiteX4" fmla="*/ 0 w 8826455"/>
              <a:gd name="connsiteY4" fmla="*/ 361428 h 1284758"/>
              <a:gd name="connsiteX0" fmla="*/ 0 w 8826455"/>
              <a:gd name="connsiteY0" fmla="*/ 361428 h 1284758"/>
              <a:gd name="connsiteX1" fmla="*/ 8674055 w 8826455"/>
              <a:gd name="connsiteY1" fmla="*/ 98192 h 1284758"/>
              <a:gd name="connsiteX2" fmla="*/ 8826455 w 8826455"/>
              <a:gd name="connsiteY2" fmla="*/ 1284758 h 1284758"/>
              <a:gd name="connsiteX3" fmla="*/ 3158837 w 8826455"/>
              <a:gd name="connsiteY3" fmla="*/ 1146212 h 1284758"/>
              <a:gd name="connsiteX4" fmla="*/ 0 w 8826455"/>
              <a:gd name="connsiteY4" fmla="*/ 361428 h 1284758"/>
              <a:gd name="connsiteX0" fmla="*/ 0 w 8826455"/>
              <a:gd name="connsiteY0" fmla="*/ 361428 h 1284758"/>
              <a:gd name="connsiteX1" fmla="*/ 8674055 w 8826455"/>
              <a:gd name="connsiteY1" fmla="*/ 98192 h 1284758"/>
              <a:gd name="connsiteX2" fmla="*/ 8826455 w 8826455"/>
              <a:gd name="connsiteY2" fmla="*/ 1284758 h 1284758"/>
              <a:gd name="connsiteX3" fmla="*/ 3158837 w 8826455"/>
              <a:gd name="connsiteY3" fmla="*/ 1146212 h 1284758"/>
              <a:gd name="connsiteX4" fmla="*/ 0 w 8826455"/>
              <a:gd name="connsiteY4" fmla="*/ 361428 h 128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6455" h="1284758">
                <a:moveTo>
                  <a:pt x="0" y="361428"/>
                </a:moveTo>
                <a:cubicBezTo>
                  <a:pt x="2891352" y="273683"/>
                  <a:pt x="4120158" y="-201990"/>
                  <a:pt x="8674055" y="98192"/>
                </a:cubicBezTo>
                <a:lnTo>
                  <a:pt x="8826455" y="1284758"/>
                </a:lnTo>
                <a:lnTo>
                  <a:pt x="3158837" y="1146212"/>
                </a:lnTo>
                <a:cubicBezTo>
                  <a:pt x="692728" y="1563490"/>
                  <a:pt x="1052946" y="623023"/>
                  <a:pt x="0" y="361428"/>
                </a:cubicBezTo>
                <a:close/>
              </a:path>
            </a:pathLst>
          </a:cu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2083" y="476672"/>
            <a:ext cx="9206669" cy="65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атрибуты двигательного центра активно используются детьми.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Пользователь\Desktop\Презент\Черновик фото\надо\DSC00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47048"/>
            <a:ext cx="4637549" cy="3631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Презент\Черновик фото\надо\исп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3" y="1547048"/>
            <a:ext cx="4162995" cy="3622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2509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"/>
            <a:ext cx="8640960" cy="1628799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Пособия центра учитывают интересы мальчиков и девочек, различный уровень физической подготовки детей: эспандеры разной степени сопротивления, гантели для мальчиков, ленты для девочек. Скакалки, мячи, обручи пользуются популярностью у всех детей группы. Оборудование центра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постоянно меняется и обновляется.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Презент\фото новые\об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6596"/>
            <a:ext cx="6552728" cy="5084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9172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1696" y="0"/>
            <a:ext cx="4682303" cy="3429000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Игра «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Моталочка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развитие мелкой моторики, быстроты.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«Волокуша»  (игра «Тройка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силы, умения согласовывать движения.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Пособие изготовлено из плотной ткани, сложенной в 4 слоя. Шнуры крепятся к прочной палке, которая находится внутри ткани. Для удобства захвата к шнуру крепятся кольца.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Презент\Черновик фото\надо\DSC00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7608"/>
            <a:ext cx="4311162" cy="3383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Презент\Черновик фото\надо\DSC00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Презент\Черновик фото\надо\DSC004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39"/>
            <a:ext cx="4354194" cy="3265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9040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944" y="0"/>
            <a:ext cx="3967619" cy="2052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Помпоны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для болельщиков и красочные 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ленты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помогают девочкам сделать танцевальные импровизации яркими и эмоциональными.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Презент\Черновик фото\исп\DSC00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2" y="116631"/>
            <a:ext cx="3567351" cy="2675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Презент\Черновик фото\исп\DSC00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44" y="1914991"/>
            <a:ext cx="5008919" cy="3619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ользователь\Desktop\Презент\Черновик фото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3" y="2836070"/>
            <a:ext cx="3566021" cy="3983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886944" y="5534209"/>
            <a:ext cx="4398115" cy="1332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Прыжки на 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гимнастическом мяче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развивают координацию движений и силу.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571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47"/>
            <a:ext cx="2880320" cy="3024335"/>
          </a:xfrm>
        </p:spPr>
        <p:txBody>
          <a:bodyPr/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Кольца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подвесной турник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используются для профилактики сколиоза, укрепления мышц рук и спины.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Крепятся пособия с помощью крючков, которые ввинчиваются в дверной косяк.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ользователь\Desktop\Презент\Черновик фото\исп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529">
            <a:off x="5946221" y="23992"/>
            <a:ext cx="3117759" cy="3541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Презент\Черновик фото\исп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8941">
            <a:off x="-1037953" y="215612"/>
            <a:ext cx="3735734" cy="3580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Презент\Черновик фото\DSC00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95776"/>
            <a:ext cx="4290134" cy="321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4010051"/>
            <a:ext cx="2828479" cy="259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Разнообразные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коврики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профилактики плоскостопия изготовлены родителями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602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Desktop\Презент\Черновик фото\DSC00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12" y="4494287"/>
            <a:ext cx="2792859" cy="2272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Презент\Черновик фото\DSC00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75347"/>
            <a:ext cx="2706971" cy="2291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Презент\Черновик фото\надо\DSC00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30" y="4475346"/>
            <a:ext cx="3011164" cy="2272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82213" cy="33265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Пособия для развития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ловкости, глазомера, формирования навыков самоконтроля.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Презент\фото новые\DSC00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2927"/>
            <a:ext cx="4024476" cy="3018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Презент\фото новые\DSC005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81" y="335566"/>
            <a:ext cx="4032449" cy="3024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3969" y="116632"/>
            <a:ext cx="39604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54784" y="476672"/>
            <a:ext cx="2129184" cy="36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64189" y="2641681"/>
            <a:ext cx="1804372" cy="718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корзинами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4482" y="3461285"/>
            <a:ext cx="8812389" cy="903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Поролоновые мячики  и   киндер-сюрпризы удобно забрасывать в упаковку от торта.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«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Дартс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 шипами» (наконечники стрел закруглены).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Пособие «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Ловишки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изготовлено из обрезанных пластиковых бутылок.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6773" y="4515790"/>
            <a:ext cx="375986" cy="36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31383" y="4556560"/>
            <a:ext cx="375986" cy="36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558199" y="4556560"/>
            <a:ext cx="375986" cy="36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787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62" y="908720"/>
            <a:ext cx="9135260" cy="98072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развитие, укрепление мышц плечевого пояса, позвоночника. При отжимании с «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рукоходами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снижается нагрузка на лучезапястные суставы.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6737"/>
            <a:ext cx="8784975" cy="81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Рукоходы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Презент\фото новые\DSC00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4" y="3284984"/>
            <a:ext cx="3977830" cy="298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Презент\фото новые\DSC00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5786"/>
            <a:ext cx="3600401" cy="2982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0794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573015"/>
            <a:ext cx="4499991" cy="317565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«Поймай мяч тазиком».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«Вращение кольца на пальце».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«Поймай падающую палку».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быстроты реакции, координации, глазомера.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Презент\Черновик фото\DSC00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93" y="3573016"/>
            <a:ext cx="4234205" cy="317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Презент\Черновик фото\DSC00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94" y="116632"/>
            <a:ext cx="4234204" cy="3266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Презент\Черновик фото\DSC00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8" y="116632"/>
            <a:ext cx="4355504" cy="3266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0418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478</TotalTime>
  <Words>460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Winter</vt:lpstr>
      <vt:lpstr>      Развитие индивидуальных способностей и двигательного творчества у старших дошкольников                             Воспитатель:                                                                   Кичигина Елена Николаевна   </vt:lpstr>
      <vt:lpstr>Слайд 2</vt:lpstr>
      <vt:lpstr>Пособия центра учитывают интересы мальчиков и девочек, различный уровень физической подготовки детей: эспандеры разной степени сопротивления, гантели для мальчиков, ленты для девочек. Скакалки, мячи, обручи пользуются популярностью у всех детей группы. Оборудование центра постоянно меняется и обновляется. </vt:lpstr>
      <vt:lpstr>1. Игра «Моталочка» Цель: развитие мелкой моторики, быстроты.  2. «Волокуша»  (игра «Тройка»). Цель: развитие силы, умения согласовывать движения.     Пособие изготовлено из плотной ткани, сложенной в 4 слоя. Шнуры крепятся к прочной палке, которая находится внутри ткани. Для удобства захвата к шнуру крепятся кольца.</vt:lpstr>
      <vt:lpstr>Слайд 5</vt:lpstr>
      <vt:lpstr>Кольца и подвесной турник используются для профилактики сколиоза, укрепления мышц рук и спины. Крепятся пособия с помощью крючков, которые ввинчиваются в дверной косяк.</vt:lpstr>
      <vt:lpstr>Пособия для развития ловкости, глазомера, формирования навыков самоконтроля. </vt:lpstr>
      <vt:lpstr>Цель: развитие, укрепление мышц плечевого пояса, позвоночника. При отжимании с «рукоходами» снижается нагрузка на лучезапястные суставы.</vt:lpstr>
      <vt:lpstr>Упражнения: 1. «Поймай мяч тазиком». 2. «Вращение кольца на пальце». 3. «Поймай падающую палку».  Цель:  Развитие быстроты реакции, координации, глазомера.</vt:lpstr>
      <vt:lpstr>1. Специальные мячи для     жонглирования. 2. Набитые поролоном мячи     для игр на прогулке зимой. 3. Баскетбольная корзина      изготовлена родителями     Климовским Н.В. и     Костюченко Э.С.</vt:lpstr>
      <vt:lpstr>Дети с хорошей общефизической подготовкой получают удовольствие от силовых тренировок.</vt:lpstr>
      <vt:lpstr>Упражнения с эспандерами укрепляют мускулатуру, улучшают осанку и гибкость.</vt:lpstr>
      <vt:lpstr> Игра «Бадминтон»</vt:lpstr>
      <vt:lpstr>Игра для развития дыхания «Футбол»</vt:lpstr>
      <vt:lpstr>Упражнение «Уходи, злость» Цель: снятие эмоционального напряжения. </vt:lpstr>
      <vt:lpstr>Прыжки с использованием длинной резинки.</vt:lpstr>
      <vt:lpstr>    Настольные игры на тему «Спорт»</vt:lpstr>
      <vt:lpstr>Упражнения с гимнастическим колесом позволяют задействовать большую группу мышц.</vt:lpstr>
      <vt:lpstr>1. Пособия для обобщения представлений детей о спорте. 2.Фиксировать достижения в развитии скорости нам помогает секундомер.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двигательной активности в подготовительной к школе группе №1  БДОУ "Тарногский детский сад  комбинированного вида № 2 «Солнышко». Воспитатель: Кичигина Елена Николаевна </dc:title>
  <dc:creator>Пользователь</dc:creator>
  <cp:lastModifiedBy>позитроника</cp:lastModifiedBy>
  <cp:revision>123</cp:revision>
  <dcterms:created xsi:type="dcterms:W3CDTF">2017-01-14T17:27:06Z</dcterms:created>
  <dcterms:modified xsi:type="dcterms:W3CDTF">2017-02-15T10:50:54Z</dcterms:modified>
</cp:coreProperties>
</file>