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61" r:id="rId4"/>
    <p:sldId id="258" r:id="rId5"/>
    <p:sldId id="259" r:id="rId6"/>
    <p:sldId id="270" r:id="rId7"/>
    <p:sldId id="260" r:id="rId8"/>
    <p:sldId id="262" r:id="rId9"/>
    <p:sldId id="263" r:id="rId10"/>
    <p:sldId id="269" r:id="rId11"/>
    <p:sldId id="264" r:id="rId12"/>
    <p:sldId id="271" r:id="rId13"/>
    <p:sldId id="272" r:id="rId14"/>
    <p:sldId id="265" r:id="rId15"/>
    <p:sldId id="273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22" autoAdjust="0"/>
    <p:restoredTop sz="93118" autoAdjust="0"/>
  </p:normalViewPr>
  <p:slideViewPr>
    <p:cSldViewPr>
      <p:cViewPr varScale="1">
        <p:scale>
          <a:sx n="31" d="100"/>
          <a:sy n="31" d="100"/>
        </p:scale>
        <p:origin x="-2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66C5-0C72-466B-A45A-49055E8DC7AA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C419-00C9-46FB-85ED-2C3382C5F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3C419-00C9-46FB-85ED-2C3382C5FA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3C419-00C9-46FB-85ED-2C3382C5FA8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3C419-00C9-46FB-85ED-2C3382C5FA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6F7C29-9C97-44FE-842B-B64D61F246C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83D1E5-7948-4486-8880-33E1CA7B7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вгустина\Desktop\руки 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6" y="0"/>
            <a:ext cx="91251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правильно мыть руки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Средняя группа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Хармаева</a:t>
            </a:r>
            <a:r>
              <a:rPr lang="ru-RU" dirty="0" smtClean="0"/>
              <a:t> Е.С.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Составляем правильный алгоритм мытья рук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вгустина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52928" cy="4795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 план мытья рук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вгустина\Desktop\20160418_153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7544" y="1964537"/>
            <a:ext cx="8352928" cy="45952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команда </a:t>
            </a:r>
          </a:p>
          <a:p>
            <a:pPr>
              <a:buNone/>
            </a:pPr>
            <a:r>
              <a:rPr lang="ru-RU" sz="4000" dirty="0" smtClean="0"/>
              <a:t>       </a:t>
            </a:r>
            <a:r>
              <a:rPr lang="ru-RU" sz="4000" dirty="0" err="1" smtClean="0"/>
              <a:t>Алдара</a:t>
            </a:r>
            <a:r>
              <a:rPr lang="ru-RU" sz="4000" dirty="0" smtClean="0"/>
              <a:t>                                                      </a:t>
            </a:r>
            <a:endParaRPr lang="ru-RU" sz="4000" dirty="0"/>
          </a:p>
        </p:txBody>
      </p:sp>
      <p:pic>
        <p:nvPicPr>
          <p:cNvPr id="2050" name="Picture 2" descr="C:\Users\Августина\Desktop\20160418_153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03949" y="1736813"/>
            <a:ext cx="4536502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команда</a:t>
            </a:r>
          </a:p>
          <a:p>
            <a:pPr>
              <a:buNone/>
            </a:pPr>
            <a:r>
              <a:rPr lang="ru-RU" sz="3600" dirty="0" smtClean="0"/>
              <a:t>      </a:t>
            </a:r>
            <a:r>
              <a:rPr lang="ru-RU" sz="3600" smtClean="0"/>
              <a:t>Адисы</a:t>
            </a:r>
            <a:endParaRPr lang="ru-RU" sz="3600" dirty="0"/>
          </a:p>
        </p:txBody>
      </p:sp>
      <p:pic>
        <p:nvPicPr>
          <p:cNvPr id="1026" name="Picture 2" descr="C:\Users\Августина\Desktop\20160418_153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51920" y="1700808"/>
            <a:ext cx="5112568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Каждая команда апробирует свой и план другой команды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вгустина\Desktop\20160419_162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99991" y="2060849"/>
            <a:ext cx="4032449" cy="4176464"/>
          </a:xfrm>
          <a:prstGeom prst="rect">
            <a:avLst/>
          </a:prstGeom>
          <a:noFill/>
        </p:spPr>
      </p:pic>
      <p:pic>
        <p:nvPicPr>
          <p:cNvPr id="4099" name="Picture 3" descr="C:\Users\Августина\Desktop\20160419_162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9532" y="2456892"/>
            <a:ext cx="4104455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обсуждении выясняется истина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вгустина\Desktop\20160419_162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37667" y="2283212"/>
            <a:ext cx="3816424" cy="3515712"/>
          </a:xfrm>
          <a:prstGeom prst="rect">
            <a:avLst/>
          </a:prstGeom>
          <a:noFill/>
        </p:spPr>
      </p:pic>
      <p:pic>
        <p:nvPicPr>
          <p:cNvPr id="1027" name="Picture 3" descr="C:\Users\Августина\Desktop\20160419_162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9552" y="2420888"/>
            <a:ext cx="3888432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правильный и удобный  алгоритм  мытья рук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вгустина\Desktop\20160419_162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780491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вгустина\Desktop\20160419_161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84887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Культурно-гигиенические навыки,</a:t>
            </a:r>
          </a:p>
          <a:p>
            <a:r>
              <a:rPr lang="ru-RU" sz="3200" dirty="0"/>
              <a:t> как правильно мыть руки</a:t>
            </a:r>
          </a:p>
        </p:txBody>
      </p:sp>
      <p:pic>
        <p:nvPicPr>
          <p:cNvPr id="2050" name="Picture 2" descr="C:\Users\Августина\Desktop\рук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7092280" cy="33926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Расширять </a:t>
            </a:r>
            <a:r>
              <a:rPr lang="ru-RU" sz="2800" dirty="0"/>
              <a:t>знания и навыки по гигиенической культуре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/>
              <a:t>Формировать культурно - гигиенические навыки, привычку правильно мыть руки 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Воспитывать аккуратность,</a:t>
            </a:r>
          </a:p>
          <a:p>
            <a:pPr>
              <a:buNone/>
            </a:pPr>
            <a:r>
              <a:rPr lang="ru-RU" sz="2800" dirty="0"/>
              <a:t>о</a:t>
            </a:r>
            <a:r>
              <a:rPr lang="ru-RU" sz="2800" dirty="0" smtClean="0"/>
              <a:t>прятность у детей.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026" name="Picture 2" descr="C:\Users\Августина\Desktop\р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89040"/>
            <a:ext cx="360040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Дети неаккуратно моют руки и </a:t>
            </a:r>
            <a:r>
              <a:rPr lang="ru-RU" sz="2800" dirty="0" smtClean="0"/>
              <a:t>рукава кофточек </a:t>
            </a:r>
            <a:r>
              <a:rPr lang="ru-RU" sz="2800" dirty="0"/>
              <a:t>оказываются мокрыми</a:t>
            </a:r>
          </a:p>
        </p:txBody>
      </p:sp>
      <p:pic>
        <p:nvPicPr>
          <p:cNvPr id="4098" name="Picture 2" descr="C:\Users\Августина\Desktop\19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805438" cy="36316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Привитие </a:t>
            </a:r>
            <a:r>
              <a:rPr lang="ru-RU" sz="3200" dirty="0"/>
              <a:t>культурно-гигиенических </a:t>
            </a:r>
            <a:r>
              <a:rPr lang="ru-RU" sz="3200" dirty="0" smtClean="0"/>
              <a:t>навыков путем </a:t>
            </a:r>
            <a:r>
              <a:rPr lang="ru-RU" sz="3200" dirty="0"/>
              <a:t>включения </a:t>
            </a:r>
            <a:r>
              <a:rPr lang="ru-RU" sz="3200" dirty="0" err="1"/>
              <a:t>деятельностного</a:t>
            </a:r>
            <a:r>
              <a:rPr lang="ru-RU" sz="3200" dirty="0"/>
              <a:t>  компонента, т.е. дети  самостоятельно «проживают» эту деятельность, предлагая и апробируя различные варианты, осмысливая и осознавая результаты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вгустина\Desktop\IMG_20151202_12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и сроки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Дети, воспитатель: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Сроки реализации: 1 день</a:t>
            </a:r>
          </a:p>
        </p:txBody>
      </p:sp>
      <p:pic>
        <p:nvPicPr>
          <p:cNvPr id="7170" name="Picture 2" descr="C:\Users\Августина\Desktop\IMG_20160415_093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5904656" cy="35299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ак правильно мыть руки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Алдар</a:t>
            </a:r>
            <a:r>
              <a:rPr lang="ru-RU" dirty="0"/>
              <a:t>: «Сначала нужно взять мыло, потом открыть кран, намочить и намылить руки, все смыть водой.»</a:t>
            </a:r>
          </a:p>
          <a:p>
            <a:pPr lvl="8">
              <a:buNone/>
            </a:pPr>
            <a:endParaRPr lang="ru-RU" dirty="0"/>
          </a:p>
        </p:txBody>
      </p:sp>
      <p:pic>
        <p:nvPicPr>
          <p:cNvPr id="5123" name="Picture 3" descr="C:\Users\Августина\Desktop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813690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Даша: «Я думаю, что сначала нужно открыть кран, намочить руки, взять мыло, намылить руки, положить мыло на место, все смыть и вытереть полотенцем.</a:t>
            </a:r>
          </a:p>
          <a:p>
            <a:r>
              <a:rPr lang="ru-RU" dirty="0"/>
              <a:t>Воспитатель: «Даша, как ты считаешь, рукава нам не помешают?»</a:t>
            </a:r>
          </a:p>
          <a:p>
            <a:r>
              <a:rPr lang="ru-RU" dirty="0"/>
              <a:t>Даша: « Помешают. Сначала нужно засучить рукава.»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</TotalTime>
  <Words>220</Words>
  <Application>Microsoft Office PowerPoint</Application>
  <PresentationFormat>Экран (4:3)</PresentationFormat>
  <Paragraphs>48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Как правильно мыть руки</vt:lpstr>
      <vt:lpstr>Цели: </vt:lpstr>
      <vt:lpstr>Задачи:</vt:lpstr>
      <vt:lpstr>Проблема: </vt:lpstr>
      <vt:lpstr>Ожидаемый результат:</vt:lpstr>
      <vt:lpstr>Слайд 6</vt:lpstr>
      <vt:lpstr>Участники и сроки реализации проекта:</vt:lpstr>
      <vt:lpstr> Как правильно мыть руки   </vt:lpstr>
      <vt:lpstr>Слайд 9</vt:lpstr>
      <vt:lpstr>Составляем правильный алгоритм мытья рук</vt:lpstr>
      <vt:lpstr>Рисуем  план мытья рук</vt:lpstr>
      <vt:lpstr>Слайд 12</vt:lpstr>
      <vt:lpstr>Слайд 13</vt:lpstr>
      <vt:lpstr> Каждая команда апробирует свой и план другой команды</vt:lpstr>
      <vt:lpstr>В обсуждении выясняется истина</vt:lpstr>
      <vt:lpstr>  правильный и удобный  алгоритм  мытья рук </vt:lpstr>
      <vt:lpstr>Победитель проекта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мыть руки</dc:title>
  <dc:creator>Августина</dc:creator>
  <cp:lastModifiedBy>Августина</cp:lastModifiedBy>
  <cp:revision>30</cp:revision>
  <dcterms:created xsi:type="dcterms:W3CDTF">2016-04-17T04:27:07Z</dcterms:created>
  <dcterms:modified xsi:type="dcterms:W3CDTF">2016-10-15T08:19:23Z</dcterms:modified>
</cp:coreProperties>
</file>