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60" r:id="rId3"/>
    <p:sldId id="267" r:id="rId4"/>
    <p:sldId id="257" r:id="rId5"/>
    <p:sldId id="258" r:id="rId6"/>
    <p:sldId id="259" r:id="rId7"/>
    <p:sldId id="265" r:id="rId8"/>
    <p:sldId id="295" r:id="rId9"/>
    <p:sldId id="262" r:id="rId10"/>
    <p:sldId id="263" r:id="rId11"/>
    <p:sldId id="261" r:id="rId12"/>
    <p:sldId id="264" r:id="rId13"/>
    <p:sldId id="309" r:id="rId14"/>
    <p:sldId id="270" r:id="rId15"/>
    <p:sldId id="266" r:id="rId16"/>
    <p:sldId id="269" r:id="rId17"/>
    <p:sldId id="271" r:id="rId18"/>
    <p:sldId id="273" r:id="rId19"/>
    <p:sldId id="275" r:id="rId20"/>
    <p:sldId id="277" r:id="rId21"/>
    <p:sldId id="276" r:id="rId22"/>
    <p:sldId id="278" r:id="rId23"/>
    <p:sldId id="280" r:id="rId24"/>
    <p:sldId id="274" r:id="rId25"/>
    <p:sldId id="281" r:id="rId26"/>
    <p:sldId id="283" r:id="rId27"/>
    <p:sldId id="279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3" r:id="rId39"/>
    <p:sldId id="296" r:id="rId40"/>
    <p:sldId id="299" r:id="rId41"/>
    <p:sldId id="297" r:id="rId42"/>
    <p:sldId id="298" r:id="rId43"/>
    <p:sldId id="308" r:id="rId44"/>
    <p:sldId id="301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292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A7715-D859-4B73-AEB1-1A4061AF6FD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A07BA-75AE-4ABE-801E-E06D517271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A07BA-75AE-4ABE-801E-E06D5172715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A07BA-75AE-4ABE-801E-E06D5172715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63422-D25C-4B45-BDF2-A93CE337BD4F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01898-12D1-43EA-8FD2-387440FF33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33861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71480"/>
            <a:ext cx="7129490" cy="12144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«Баба Яга, какая ты?»</a:t>
            </a:r>
            <a:endParaRPr lang="ru-RU" sz="4000" b="1" dirty="0"/>
          </a:p>
        </p:txBody>
      </p:sp>
      <p:pic>
        <p:nvPicPr>
          <p:cNvPr id="4" name="Picture 2" descr="C:\Users\user\Desktop\1248334023_n8a26222d1b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2266299" cy="3143272"/>
          </a:xfrm>
          <a:prstGeom prst="rect">
            <a:avLst/>
          </a:prstGeom>
          <a:noFill/>
        </p:spPr>
      </p:pic>
      <p:pic>
        <p:nvPicPr>
          <p:cNvPr id="1027" name="Picture 3" descr="C:\Users\user\Desktop\babayag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857363"/>
            <a:ext cx="2214578" cy="3075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42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0088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Объект исследования: сказочный персонаж  Баба Яга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016345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Продукт проекта: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публичная защита проекта, выставка поделок.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телефон\IMG_20160428_140302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14489"/>
            <a:ext cx="4572031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214422"/>
            <a:ext cx="7500990" cy="34290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Этапы проведения проекта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1. Чтение и просмотр сказок.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(посещение библиотеки)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2.Историческая справка о происхождении понятия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«Баба Яга».(беседа)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.  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500042"/>
            <a:ext cx="6357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3. Беседа с презентацией «Характер Бабы Яги».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4. Жильё Бабы Яги. (кружковая работа)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5. Весёлые старты «</a:t>
            </a:r>
            <a:r>
              <a:rPr lang="ru-RU" sz="2800" b="1" dirty="0" err="1" smtClean="0">
                <a:solidFill>
                  <a:srgbClr val="FF0000"/>
                </a:solidFill>
              </a:rPr>
              <a:t>Потешки</a:t>
            </a:r>
            <a:r>
              <a:rPr lang="ru-RU" sz="2800" b="1" dirty="0" smtClean="0">
                <a:solidFill>
                  <a:srgbClr val="FF0000"/>
                </a:solidFill>
              </a:rPr>
              <a:t> Бабы Яги».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6. Театральная игра «Волшебный клубок».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7. Защита проекта.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3360"/>
            <a:ext cx="9144000" cy="7071360"/>
          </a:xfrm>
          <a:prstGeom prst="rect">
            <a:avLst/>
          </a:prstGeom>
          <a:noFill/>
        </p:spPr>
      </p:pic>
      <p:pic>
        <p:nvPicPr>
          <p:cNvPr id="7" name="Picture 2" descr="C:\Users\user\Desktop\110_FUJI\DSCF05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714356"/>
            <a:ext cx="4874697" cy="3656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5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9144000" cy="7071360"/>
          </a:xfrm>
          <a:prstGeom prst="rect">
            <a:avLst/>
          </a:prstGeom>
          <a:noFill/>
        </p:spPr>
      </p:pic>
      <p:pic>
        <p:nvPicPr>
          <p:cNvPr id="6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2050" name="Picture 2" descr="C:\Users\user\Desktop\IMG_20160428_135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642918"/>
            <a:ext cx="5438719" cy="4079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05649"/>
          </a:xfrm>
          <a:prstGeom prst="rect">
            <a:avLst/>
          </a:prstGeom>
          <a:noFill/>
        </p:spPr>
      </p:pic>
      <p:pic>
        <p:nvPicPr>
          <p:cNvPr id="3074" name="Picture 2" descr="C:\Users\user\Desktop\64223165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14290"/>
            <a:ext cx="2686050" cy="2152650"/>
          </a:xfrm>
          <a:prstGeom prst="rect">
            <a:avLst/>
          </a:prstGeom>
          <a:noFill/>
        </p:spPr>
      </p:pic>
      <p:pic>
        <p:nvPicPr>
          <p:cNvPr id="3075" name="Picture 3" descr="C:\Users\user\Desktop\f00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714356"/>
            <a:ext cx="2847975" cy="2019300"/>
          </a:xfrm>
          <a:prstGeom prst="rect">
            <a:avLst/>
          </a:prstGeom>
          <a:noFill/>
        </p:spPr>
      </p:pic>
      <p:pic>
        <p:nvPicPr>
          <p:cNvPr id="3076" name="Picture 4" descr="C:\Users\user\Desktop\74839956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49" y="2733674"/>
            <a:ext cx="1770911" cy="2052647"/>
          </a:xfrm>
          <a:prstGeom prst="rect">
            <a:avLst/>
          </a:prstGeom>
          <a:noFill/>
        </p:spPr>
      </p:pic>
      <p:pic>
        <p:nvPicPr>
          <p:cNvPr id="3077" name="Picture 5" descr="C:\Users\user\Desktop\Befan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3000372"/>
            <a:ext cx="2354479" cy="16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DSCF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14356"/>
            <a:ext cx="5238755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2"/>
          </a:xfrm>
          <a:prstGeom prst="rect">
            <a:avLst/>
          </a:prstGeom>
          <a:noFill/>
        </p:spPr>
      </p:pic>
      <p:pic>
        <p:nvPicPr>
          <p:cNvPr id="3076" name="Picture 4" descr="C:\Users\user\Desktop\DSCF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5178858" cy="3884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5123" name="Picture 3" descr="C:\Users\user\Desktop\risunki-kartinki-dlya-detey-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714356"/>
            <a:ext cx="4229100" cy="447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Участники: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7472386" cy="491174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автор и руководитель проекта - воспитатель группы Косова Екатерина Михайловна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1026" name="Picture 2" descr="C:\Users\user\Desktop\ф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500306"/>
            <a:ext cx="411297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7171" name="Picture 3" descr="C:\Users\user\Desktop\126621878_JwuNWDPokm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71480"/>
            <a:ext cx="4457700" cy="575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6147" name="Picture 3" descr="C:\Users\user\Desktop\1350065460-0046761-www.nevsepic.com.u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1928802"/>
            <a:ext cx="4762500" cy="3571875"/>
          </a:xfrm>
          <a:prstGeom prst="rect">
            <a:avLst/>
          </a:prstGeom>
          <a:noFill/>
        </p:spPr>
      </p:pic>
      <p:pic>
        <p:nvPicPr>
          <p:cNvPr id="6148" name="Picture 4" descr="C:\Users\user\Desktop\52448086_4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3949678" cy="2962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8195" name="Picture 3" descr="C:\Users\user\Desktop\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0"/>
            <a:ext cx="3750477" cy="5000636"/>
          </a:xfrm>
          <a:prstGeom prst="rect">
            <a:avLst/>
          </a:prstGeom>
          <a:noFill/>
        </p:spPr>
      </p:pic>
      <p:pic>
        <p:nvPicPr>
          <p:cNvPr id="8196" name="Picture 4" descr="C:\Users\user\Desktop\58174_9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794" y="3071794"/>
            <a:ext cx="3786206" cy="3786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9219" name="Picture 3" descr="C:\Users\user\Desktop\152809-e64df-16481796-m750x7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0"/>
            <a:ext cx="4714876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4099" name="Picture 3" descr="C:\Users\user\Desktop\debe84f5660f16c7c097f1cf205bcd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214422"/>
            <a:ext cx="4114800" cy="345598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330049" cy="7500966"/>
          </a:xfrm>
          <a:prstGeom prst="rect">
            <a:avLst/>
          </a:prstGeom>
          <a:noFill/>
        </p:spPr>
      </p:pic>
      <p:pic>
        <p:nvPicPr>
          <p:cNvPr id="11267" name="Picture 3" descr="C:\Users\user\Desktop\DSCF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857232"/>
            <a:ext cx="5619757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DSCF0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3360"/>
            <a:ext cx="9144000" cy="7071360"/>
          </a:xfrm>
          <a:prstGeom prst="rect">
            <a:avLst/>
          </a:prstGeom>
          <a:noFill/>
        </p:spPr>
      </p:pic>
      <p:pic>
        <p:nvPicPr>
          <p:cNvPr id="10243" name="Picture 3" descr="C:\Users\user\Desktop\IMG_20160428_15362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1" y="0"/>
            <a:ext cx="6381763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_20160428_140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DSCF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Исследовательская группа - учащиеся 2 класса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DSCF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928794" y="1571612"/>
            <a:ext cx="5048285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DSCF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7941"/>
            <a:ext cx="9821255" cy="7365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DSCF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DSCF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DSCF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DSCF0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DSCF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72320" cy="1143000"/>
          </a:xfrm>
        </p:spPr>
        <p:txBody>
          <a:bodyPr/>
          <a:lstStyle/>
          <a:p>
            <a:r>
              <a:rPr lang="ru-RU" dirty="0" smtClean="0"/>
              <a:t>Аня в роли умной Бабы Яги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8" name="Picture 4" descr="C:\Users\user\Desktop\DSCF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5892" y="-43577204"/>
            <a:ext cx="6643734" cy="8858312"/>
          </a:xfrm>
          <a:prstGeom prst="rect">
            <a:avLst/>
          </a:prstGeom>
          <a:noFill/>
        </p:spPr>
      </p:pic>
      <p:pic>
        <p:nvPicPr>
          <p:cNvPr id="1026" name="Picture 2" descr="C:\Users\user\Desktop\DSCF0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785926"/>
            <a:ext cx="2625311" cy="3500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/>
          <a:lstStyle/>
          <a:p>
            <a:r>
              <a:rPr lang="ru-RU" dirty="0" smtClean="0"/>
              <a:t>Валя – Баба Яга дразнилка</a:t>
            </a:r>
            <a:endParaRPr lang="ru-RU" dirty="0"/>
          </a:p>
        </p:txBody>
      </p:sp>
      <p:pic>
        <p:nvPicPr>
          <p:cNvPr id="6" name="Picture 3" descr="C:\Users\user\Desktop\DSCF05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x_602453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80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л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445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51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7215238" cy="1643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Вид проекта:  исследовательский.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643182"/>
            <a:ext cx="7972452" cy="27146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Цель: развивать у детей творческие познавательные способности в процессе исследовательской деятельности.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116309421_du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л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86800" cy="638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user\Desktop\img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C:\Users\user\Desktop\7940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f_1168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4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1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735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2014-01-06_1614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95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user\Desktop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f97759e4740f4dbbbfb4b90072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51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114300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00173"/>
            <a:ext cx="7543824" cy="37862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    В </a:t>
            </a:r>
            <a:r>
              <a:rPr lang="ru-RU" sz="4000" b="1" dirty="0">
                <a:solidFill>
                  <a:srgbClr val="FF0000"/>
                </a:solidFill>
              </a:rPr>
              <a:t>процессе работы дети выясняют: положительный или отрицательный персонаж Баба Яга.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75510991_large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921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онец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SCF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6286544" cy="114300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4300" b="1" smtClean="0">
                <a:solidFill>
                  <a:srgbClr val="FF0000"/>
                </a:solidFill>
              </a:rPr>
              <a:t>                   Спасибо </a:t>
            </a:r>
            <a:r>
              <a:rPr lang="ru-RU" sz="4300" b="1" dirty="0" smtClean="0">
                <a:solidFill>
                  <a:srgbClr val="FF0000"/>
                </a:solidFill>
              </a:rPr>
              <a:t>за внимание!</a:t>
            </a:r>
            <a:endParaRPr lang="ru-RU" sz="4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151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Сроки проведения: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среднесрочный (2 месяца)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110_FUJI\DSCF04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71612"/>
            <a:ext cx="5034485" cy="377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34290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Развивать поисковую деятельность, интеллектуальную инициативу. 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Формировать у детей представления о характере сказочного персонажа на основе литературных произведений.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Анализировать полученные результаты с помощью взрослого.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6858048" cy="304324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Развивать коммуникативные навыки, эмоциональную отзывчивость.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Освоить представление о понятии «сказка».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Научить давать подробную характеристику героям сказки.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Развивать умение  кратко излагать свои мысли устно. </a:t>
            </a:r>
          </a:p>
          <a:p>
            <a:pPr>
              <a:buFontTx/>
              <a:buChar char="•"/>
            </a:pP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Гипотеза: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можно предположить, что посредством изучения различных источников дети смогут охарактеризовать сказочного героя, дать оценку его поступкам.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192</Words>
  <Application>Microsoft Office PowerPoint</Application>
  <PresentationFormat>Экран (4:3)</PresentationFormat>
  <Paragraphs>36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      </vt:lpstr>
      <vt:lpstr>Участники: </vt:lpstr>
      <vt:lpstr> Исследовательская группа - учащиеся 2 класса </vt:lpstr>
      <vt:lpstr>Вид проекта:  исследовательский.</vt:lpstr>
      <vt:lpstr>Слайд 5</vt:lpstr>
      <vt:lpstr>Сроки проведения:  среднесрочный (2 месяца)</vt:lpstr>
      <vt:lpstr>Задачи:</vt:lpstr>
      <vt:lpstr>Задачи:</vt:lpstr>
      <vt:lpstr>Гипотеза:</vt:lpstr>
      <vt:lpstr> Объект исследования: сказочный персонаж  Баба Яга.</vt:lpstr>
      <vt:lpstr>Продукт проекта:  публичная защита проекта, выставка поделок.</vt:lpstr>
      <vt:lpstr>Этапы проведения проекта 1. Чтение и просмотр сказок. (посещение библиотеки) 2.Историческая справка о происхождении понятия  «Баба Яга».(беседа) .  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Аня в роли умной Бабы Яги</vt:lpstr>
      <vt:lpstr>Валя – Баба Яга дразнилка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«Баба Яга, какая ты?»</dc:title>
  <dc:creator>user</dc:creator>
  <cp:lastModifiedBy>user</cp:lastModifiedBy>
  <cp:revision>77</cp:revision>
  <dcterms:created xsi:type="dcterms:W3CDTF">2016-04-26T23:27:02Z</dcterms:created>
  <dcterms:modified xsi:type="dcterms:W3CDTF">2017-02-14T12:24:54Z</dcterms:modified>
</cp:coreProperties>
</file>