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70" r:id="rId3"/>
    <p:sldId id="271" r:id="rId4"/>
    <p:sldId id="268" r:id="rId5"/>
    <p:sldId id="269" r:id="rId6"/>
    <p:sldId id="273" r:id="rId7"/>
    <p:sldId id="274" r:id="rId8"/>
    <p:sldId id="272" r:id="rId9"/>
    <p:sldId id="27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513A-CE2A-4017-892F-E34F257C43A2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959E0-C963-49A9-B423-97905139F4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513A-CE2A-4017-892F-E34F257C43A2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959E0-C963-49A9-B423-97905139F4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513A-CE2A-4017-892F-E34F257C43A2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959E0-C963-49A9-B423-97905139F4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513A-CE2A-4017-892F-E34F257C43A2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959E0-C963-49A9-B423-97905139F4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513A-CE2A-4017-892F-E34F257C43A2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959E0-C963-49A9-B423-97905139F4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513A-CE2A-4017-892F-E34F257C43A2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959E0-C963-49A9-B423-97905139F4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513A-CE2A-4017-892F-E34F257C43A2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959E0-C963-49A9-B423-97905139F4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513A-CE2A-4017-892F-E34F257C43A2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959E0-C963-49A9-B423-97905139F4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513A-CE2A-4017-892F-E34F257C43A2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959E0-C963-49A9-B423-97905139F4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513A-CE2A-4017-892F-E34F257C43A2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959E0-C963-49A9-B423-97905139F4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513A-CE2A-4017-892F-E34F257C43A2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959E0-C963-49A9-B423-97905139F4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F513A-CE2A-4017-892F-E34F257C43A2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959E0-C963-49A9-B423-97905139F4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ENOVO\Desktop\учебный год 2015-16\материал по лего\картинки конструктор лего\шаблоны\free_printable_childrens_invitation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79712" y="1196752"/>
            <a:ext cx="6192688" cy="3960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444208" y="5013176"/>
            <a:ext cx="1512168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F:\РОБО _ выставка\20170131_1253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8720"/>
            <a:ext cx="7200800" cy="4752528"/>
          </a:xfrm>
          <a:prstGeom prst="rect">
            <a:avLst/>
          </a:prstGeom>
          <a:noFill/>
          <a:ln w="762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55576" y="980728"/>
            <a:ext cx="37444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наша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ФЕРМА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ENOVO\Desktop\учебный год 2015-16\материал по лего\картинки конструктор лего\шаблоны\free_printable_childrens_invitation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79712" y="1196752"/>
            <a:ext cx="6192688" cy="3960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444208" y="5013176"/>
            <a:ext cx="1512168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F:\РОБО _ выставка\20170127_16300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38"/>
          <a:stretch/>
        </p:blipFill>
        <p:spPr bwMode="auto">
          <a:xfrm>
            <a:off x="971600" y="1124744"/>
            <a:ext cx="7128792" cy="460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ENOVO\Desktop\учебный год 2015-16\материал по лего\картинки конструктор лего\шаблоны\free_printable_childrens_invitation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79712" y="1196752"/>
            <a:ext cx="6192688" cy="3960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444208" y="5013176"/>
            <a:ext cx="1512168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G:\ферма из лего\P_20170131_13013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124744"/>
            <a:ext cx="7200800" cy="4608512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ENOVO\Desktop\учебный год 2015-16\материал по лего\картинки конструктор лего\шаблоны\free_printable_childrens_invitation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79712" y="1196752"/>
            <a:ext cx="6192688" cy="3960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444208" y="5013176"/>
            <a:ext cx="1512168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G:\ферма из лего\P_20170131_12572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124744"/>
            <a:ext cx="7272808" cy="4536504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ENOVO\Desktop\учебный год 2015-16\материал по лего\картинки конструктор лего\шаблоны\free_printable_childrens_invitation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79712" y="1196752"/>
            <a:ext cx="6192688" cy="3960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444208" y="5013176"/>
            <a:ext cx="1512168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G:\ферма из лего\P_20170131_12575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124744"/>
            <a:ext cx="7272808" cy="4608512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ENOVO\Desktop\учебный год 2015-16\материал по лего\картинки конструктор лего\шаблоны\free_printable_childrens_invitation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79712" y="1196752"/>
            <a:ext cx="6192688" cy="3960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444208" y="5013176"/>
            <a:ext cx="1512168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3" descr="F:\РОБО _ выставка\20170131_12541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7895"/>
          <a:stretch/>
        </p:blipFill>
        <p:spPr bwMode="auto">
          <a:xfrm>
            <a:off x="971599" y="1124744"/>
            <a:ext cx="7200801" cy="4680520"/>
          </a:xfrm>
          <a:prstGeom prst="rect">
            <a:avLst/>
          </a:prstGeom>
          <a:noFill/>
          <a:ln w="762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ENOVO\Desktop\учебный год 2015-16\материал по лего\картинки конструктор лего\шаблоны\free_printable_childrens_invitation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79712" y="1196752"/>
            <a:ext cx="6192688" cy="3960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444208" y="5013176"/>
            <a:ext cx="1512168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G:\ферма из лего\P_20170131_12583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052736"/>
            <a:ext cx="7200800" cy="4752528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ENOVO\Desktop\учебный год 2015-16\материал по лего\картинки конструктор лего\шаблоны\free_printable_childrens_invitation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79712" y="1196752"/>
            <a:ext cx="6192688" cy="3960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444208" y="5013176"/>
            <a:ext cx="1512168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G:\ферма из лего\P_20170131_13002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124744"/>
            <a:ext cx="7272808" cy="468052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ENOVO\Desktop\учебный год 2015-16\материал по лего\картинки конструктор лего\шаблоны\free_printable_childrens_invitation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79712" y="1196752"/>
            <a:ext cx="6192688" cy="3960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444208" y="5013176"/>
            <a:ext cx="1512168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G:\ферма из лего\P_20170131_13004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124744"/>
            <a:ext cx="7200800" cy="453650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ENOVO\Desktop\учебный год 2015-16\материал по лего\картинки конструктор лего\шаблоны\free_printable_childrens_invitation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79712" y="1196752"/>
            <a:ext cx="6192688" cy="3960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444208" y="5013176"/>
            <a:ext cx="1512168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G:\ферма из лего\P_20170131_13005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124744"/>
            <a:ext cx="7128792" cy="4608512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ENOVO\Desktop\учебный год 2015-16\материал по лего\картинки конструктор лего\шаблоны\free_printable_childrens_invitation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79712" y="1196752"/>
            <a:ext cx="6192688" cy="3960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444208" y="5013176"/>
            <a:ext cx="1512168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G:\ферма из лего\P_20170131_13011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124744"/>
            <a:ext cx="7128792" cy="4680520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3</Words>
  <Application>Microsoft Office PowerPoint</Application>
  <PresentationFormat>Экран (4:3)</PresentationFormat>
  <Paragraphs>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LENOVO</cp:lastModifiedBy>
  <cp:revision>7</cp:revision>
  <dcterms:created xsi:type="dcterms:W3CDTF">2017-02-01T09:56:56Z</dcterms:created>
  <dcterms:modified xsi:type="dcterms:W3CDTF">2017-02-11T12:34:34Z</dcterms:modified>
</cp:coreProperties>
</file>